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4.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5.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6.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notesSlides/notesSlide7.xml" ContentType="application/vnd.openxmlformats-officedocument.presentationml.notesSlide+xml"/>
  <Override PartName="/ppt/tags/tag41.xml" ContentType="application/vnd.openxmlformats-officedocument.presentationml.tags+xml"/>
  <Override PartName="/ppt/notesSlides/notesSlide8.xml" ContentType="application/vnd.openxmlformats-officedocument.presentationml.notesSlide+xml"/>
  <Override PartName="/ppt/tags/tag42.xml" ContentType="application/vnd.openxmlformats-officedocument.presentationml.tags+xml"/>
  <Override PartName="/ppt/notesSlides/notesSlide9.xml" ContentType="application/vnd.openxmlformats-officedocument.presentationml.notesSlide+xml"/>
  <Override PartName="/ppt/tags/tag43.xml" ContentType="application/vnd.openxmlformats-officedocument.presentationml.tags+xml"/>
  <Override PartName="/ppt/notesSlides/notesSlide10.xml" ContentType="application/vnd.openxmlformats-officedocument.presentationml.notesSlide+xml"/>
  <Override PartName="/ppt/tags/tag44.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3"/>
  </p:notesMasterIdLst>
  <p:sldIdLst>
    <p:sldId id="291" r:id="rId2"/>
    <p:sldId id="258" r:id="rId3"/>
    <p:sldId id="257" r:id="rId4"/>
    <p:sldId id="314" r:id="rId5"/>
    <p:sldId id="432" r:id="rId6"/>
    <p:sldId id="433" r:id="rId7"/>
    <p:sldId id="415" r:id="rId8"/>
    <p:sldId id="440" r:id="rId9"/>
    <p:sldId id="416" r:id="rId10"/>
    <p:sldId id="436" r:id="rId11"/>
    <p:sldId id="437" r:id="rId12"/>
    <p:sldId id="452" r:id="rId13"/>
    <p:sldId id="417" r:id="rId14"/>
    <p:sldId id="418" r:id="rId15"/>
    <p:sldId id="438" r:id="rId16"/>
    <p:sldId id="453" r:id="rId17"/>
    <p:sldId id="419" r:id="rId18"/>
    <p:sldId id="442" r:id="rId19"/>
    <p:sldId id="390" r:id="rId20"/>
    <p:sldId id="345" r:id="rId21"/>
    <p:sldId id="292" r:id="rId22"/>
    <p:sldId id="421" r:id="rId23"/>
    <p:sldId id="422" r:id="rId24"/>
    <p:sldId id="423" r:id="rId25"/>
    <p:sldId id="425" r:id="rId26"/>
    <p:sldId id="426" r:id="rId27"/>
    <p:sldId id="427" r:id="rId28"/>
    <p:sldId id="444" r:id="rId29"/>
    <p:sldId id="346" r:id="rId30"/>
    <p:sldId id="443" r:id="rId31"/>
    <p:sldId id="354" r:id="rId32"/>
    <p:sldId id="355" r:id="rId33"/>
    <p:sldId id="399" r:id="rId34"/>
    <p:sldId id="428" r:id="rId35"/>
    <p:sldId id="391" r:id="rId36"/>
    <p:sldId id="392" r:id="rId37"/>
    <p:sldId id="447" r:id="rId38"/>
    <p:sldId id="448" r:id="rId39"/>
    <p:sldId id="449" r:id="rId40"/>
    <p:sldId id="395" r:id="rId41"/>
    <p:sldId id="429" r:id="rId42"/>
    <p:sldId id="446" r:id="rId43"/>
    <p:sldId id="430" r:id="rId44"/>
    <p:sldId id="450" r:id="rId45"/>
    <p:sldId id="451" r:id="rId46"/>
    <p:sldId id="374" r:id="rId47"/>
    <p:sldId id="375" r:id="rId48"/>
    <p:sldId id="376" r:id="rId49"/>
    <p:sldId id="378" r:id="rId50"/>
    <p:sldId id="377" r:id="rId51"/>
    <p:sldId id="290" r:id="rId5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8">
          <p15:clr>
            <a:srgbClr val="A4A3A4"/>
          </p15:clr>
        </p15:guide>
        <p15:guide id="2" pos="38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63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showGuides="1">
      <p:cViewPr varScale="1">
        <p:scale>
          <a:sx n="73" d="100"/>
          <a:sy n="73" d="100"/>
        </p:scale>
        <p:origin x="27" y="54"/>
      </p:cViewPr>
      <p:guideLst>
        <p:guide orient="horz" pos="2198"/>
        <p:guide pos="3835"/>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jpeg>
</file>

<file path=ppt/media/image22.jpeg>
</file>

<file path=ppt/media/image23.png>
</file>

<file path=ppt/media/image25.png>
</file>

<file path=ppt/media/image26.png>
</file>

<file path=ppt/media/image27.png>
</file>

<file path=ppt/media/image28.png>
</file>

<file path=ppt/media/image29.png>
</file>

<file path=ppt/media/image3.png>
</file>

<file path=ppt/media/image30.jpeg>
</file>

<file path=ppt/media/image31.jpeg>
</file>

<file path=ppt/media/image32.jpeg>
</file>

<file path=ppt/media/image33.jpeg>
</file>

<file path=ppt/media/image34.png>
</file>

<file path=ppt/media/image35.jpeg>
</file>

<file path=ppt/media/image36.png>
</file>

<file path=ppt/media/image37.jpeg>
</file>

<file path=ppt/media/image38.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72F7A3-4195-4F1A-BB6B-79C53153DCE8}" type="datetimeFigureOut">
              <a:rPr lang="zh-CN" altLang="en-US" smtClean="0"/>
              <a:t>2020/12/12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B5D3D7-CC87-4950-8197-26F7E3C63EE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B5D3D7-CC87-4950-8197-26F7E3C63EEF}"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9874734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6582785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B5D3D7-CC87-4950-8197-26F7E3C63EEF}" type="slidenum">
              <a:rPr lang="zh-CN" altLang="en-US" smtClean="0"/>
              <a:t>51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B5D3D7-CC87-4950-8197-26F7E3C63EEF}"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B5D3D7-CC87-4950-8197-26F7E3C63EEF}"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B5D3D7-CC87-4950-8197-26F7E3C63EEF}" type="slidenum">
              <a:rPr lang="zh-CN" altLang="en-US" smtClean="0">
                <a:solidFill>
                  <a:prstClr val="black"/>
                </a:solidFill>
                <a:latin typeface="Calibri" panose="020F0502020204030204"/>
                <a:ea typeface="宋体" panose="02010600030101010101" pitchFamily="2" charset="-122"/>
              </a:rPr>
              <a:t>20</a:t>
            </a:fld>
            <a:endParaRPr lang="zh-CN" altLang="en-US">
              <a:solidFill>
                <a:prstClr val="black"/>
              </a:solidFill>
              <a:latin typeface="Calibri" panose="020F0502020204030204"/>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B5D3D7-CC87-4950-8197-26F7E3C63EEF}" type="slidenum">
              <a:rPr lang="zh-CN" altLang="en-US" smtClean="0">
                <a:solidFill>
                  <a:prstClr val="black"/>
                </a:solidFill>
                <a:latin typeface="Calibri" panose="020F0502020204030204"/>
                <a:ea typeface="宋体" panose="02010600030101010101" pitchFamily="2" charset="-122"/>
              </a:rPr>
              <a:t>31</a:t>
            </a:fld>
            <a:endParaRPr lang="zh-CN" altLang="en-US">
              <a:solidFill>
                <a:prstClr val="black"/>
              </a:solidFill>
              <a:latin typeface="Calibri" panose="020F0502020204030204"/>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B5D3D7-CC87-4950-8197-26F7E3C63EEF}" type="slidenum">
              <a:rPr lang="zh-CN" altLang="en-US" smtClean="0">
                <a:solidFill>
                  <a:prstClr val="black"/>
                </a:solidFill>
                <a:latin typeface="Calibri" panose="020F0502020204030204"/>
                <a:ea typeface="宋体" panose="02010600030101010101" pitchFamily="2" charset="-122"/>
              </a:rPr>
              <a:t>44</a:t>
            </a:fld>
            <a:endParaRPr lang="zh-CN" altLang="en-US">
              <a:solidFill>
                <a:prstClr val="black"/>
              </a:solidFill>
              <a:latin typeface="Calibri" panose="020F0502020204030204"/>
              <a:ea typeface="宋体" panose="02010600030101010101" pitchFamily="2" charset="-122"/>
            </a:endParaRPr>
          </a:p>
        </p:txBody>
      </p:sp>
    </p:spTree>
    <p:extLst>
      <p:ext uri="{BB962C8B-B14F-4D97-AF65-F5344CB8AC3E}">
        <p14:creationId xmlns:p14="http://schemas.microsoft.com/office/powerpoint/2010/main" val="1401565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838657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3634930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3504421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206FCC-0CBB-4DF4-89C1-3C9DB4B6E7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3074"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317038" y="-2679700"/>
            <a:ext cx="5291137" cy="535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F206FCC-0CBB-4DF4-89C1-3C9DB4B6E7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F206FCC-0CBB-4DF4-89C1-3C9DB4B6E7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206FCC-0CBB-4DF4-89C1-3C9DB4B6E7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206FCC-0CBB-4DF4-89C1-3C9DB4B6E7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206FCC-0CBB-4DF4-89C1-3C9DB4B6E776}" type="slidenum">
              <a:rPr lang="zh-CN" altLang="en-US" smtClean="0"/>
              <a:t>‹#›</a:t>
            </a:fld>
            <a:endParaRPr lang="zh-CN" altLang="en-US"/>
          </a:p>
        </p:txBody>
      </p:sp>
      <p:sp>
        <p:nvSpPr>
          <p:cNvPr id="7" name="矩形 6"/>
          <p:cNvSpPr/>
          <p:nvPr userDrawn="1"/>
        </p:nvSpPr>
        <p:spPr>
          <a:xfrm>
            <a:off x="0" y="320511"/>
            <a:ext cx="141402" cy="207390"/>
          </a:xfrm>
          <a:prstGeom prst="rect">
            <a:avLst/>
          </a:prstGeom>
          <a:solidFill>
            <a:srgbClr val="63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userDrawn="1"/>
        </p:nvSpPr>
        <p:spPr>
          <a:xfrm>
            <a:off x="297455" y="159372"/>
            <a:ext cx="1620957" cy="523220"/>
          </a:xfrm>
          <a:prstGeom prst="rect">
            <a:avLst/>
          </a:prstGeom>
          <a:noFill/>
        </p:spPr>
        <p:txBody>
          <a:bodyPr wrap="none" rtlCol="0">
            <a:spAutoFit/>
          </a:bodyPr>
          <a:lstStyle/>
          <a:p>
            <a:r>
              <a:rPr lang="zh-CN" altLang="en-US" sz="2800" dirty="0">
                <a:latin typeface="黑体" panose="02010609060101010101" pitchFamily="49" charset="-122"/>
                <a:ea typeface="黑体" panose="02010609060101010101" pitchFamily="49" charset="-122"/>
              </a:rPr>
              <a:t>标题内容</a:t>
            </a:r>
          </a:p>
        </p:txBody>
      </p:sp>
      <p:grpSp>
        <p:nvGrpSpPr>
          <p:cNvPr id="9" name="组合 8"/>
          <p:cNvGrpSpPr/>
          <p:nvPr userDrawn="1"/>
        </p:nvGrpSpPr>
        <p:grpSpPr>
          <a:xfrm rot="2068323">
            <a:off x="9613987" y="-3922793"/>
            <a:ext cx="6034179" cy="5908663"/>
            <a:chOff x="3239400" y="552486"/>
            <a:chExt cx="5727179" cy="5608049"/>
          </a:xfrm>
        </p:grpSpPr>
        <p:grpSp>
          <p:nvGrpSpPr>
            <p:cNvPr id="10" name="Group 205"/>
            <p:cNvGrpSpPr/>
            <p:nvPr/>
          </p:nvGrpSpPr>
          <p:grpSpPr bwMode="auto">
            <a:xfrm>
              <a:off x="3472039" y="885148"/>
              <a:ext cx="5080961" cy="5255158"/>
              <a:chOff x="1577" y="64"/>
              <a:chExt cx="4521" cy="4676"/>
            </a:xfrm>
          </p:grpSpPr>
          <p:sp>
            <p:nvSpPr>
              <p:cNvPr id="495" name="Freeform 5"/>
              <p:cNvSpPr>
                <a:spLocks noEditPoints="1"/>
              </p:cNvSpPr>
              <p:nvPr/>
            </p:nvSpPr>
            <p:spPr bwMode="auto">
              <a:xfrm>
                <a:off x="2706" y="1570"/>
                <a:ext cx="285" cy="393"/>
              </a:xfrm>
              <a:custGeom>
                <a:avLst/>
                <a:gdLst>
                  <a:gd name="T0" fmla="*/ 39 w 285"/>
                  <a:gd name="T1" fmla="*/ 279 h 393"/>
                  <a:gd name="T2" fmla="*/ 81 w 285"/>
                  <a:gd name="T3" fmla="*/ 393 h 393"/>
                  <a:gd name="T4" fmla="*/ 81 w 285"/>
                  <a:gd name="T5" fmla="*/ 393 h 393"/>
                  <a:gd name="T6" fmla="*/ 39 w 285"/>
                  <a:gd name="T7" fmla="*/ 279 h 393"/>
                  <a:gd name="T8" fmla="*/ 1 w 285"/>
                  <a:gd name="T9" fmla="*/ 174 h 393"/>
                  <a:gd name="T10" fmla="*/ 0 w 285"/>
                  <a:gd name="T11" fmla="*/ 175 h 393"/>
                  <a:gd name="T12" fmla="*/ 0 w 285"/>
                  <a:gd name="T13" fmla="*/ 175 h 393"/>
                  <a:gd name="T14" fmla="*/ 1 w 285"/>
                  <a:gd name="T15" fmla="*/ 175 h 393"/>
                  <a:gd name="T16" fmla="*/ 1 w 285"/>
                  <a:gd name="T17" fmla="*/ 174 h 393"/>
                  <a:gd name="T18" fmla="*/ 285 w 285"/>
                  <a:gd name="T19" fmla="*/ 2 h 393"/>
                  <a:gd name="T20" fmla="*/ 86 w 285"/>
                  <a:gd name="T21" fmla="*/ 392 h 393"/>
                  <a:gd name="T22" fmla="*/ 285 w 285"/>
                  <a:gd name="T23" fmla="*/ 2 h 393"/>
                  <a:gd name="T24" fmla="*/ 277 w 285"/>
                  <a:gd name="T25" fmla="*/ 1 h 393"/>
                  <a:gd name="T26" fmla="*/ 277 w 285"/>
                  <a:gd name="T27" fmla="*/ 1 h 393"/>
                  <a:gd name="T28" fmla="*/ 5 w 285"/>
                  <a:gd name="T29" fmla="*/ 171 h 393"/>
                  <a:gd name="T30" fmla="*/ 5 w 285"/>
                  <a:gd name="T31" fmla="*/ 171 h 393"/>
                  <a:gd name="T32" fmla="*/ 277 w 285"/>
                  <a:gd name="T33" fmla="*/ 1 h 393"/>
                  <a:gd name="T34" fmla="*/ 283 w 285"/>
                  <a:gd name="T35" fmla="*/ 0 h 393"/>
                  <a:gd name="T36" fmla="*/ 157 w 285"/>
                  <a:gd name="T37" fmla="*/ 79 h 393"/>
                  <a:gd name="T38" fmla="*/ 283 w 285"/>
                  <a:gd name="T39" fmla="*/ 0 h 393"/>
                  <a:gd name="T40" fmla="*/ 283 w 285"/>
                  <a:gd name="T41"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5" h="393">
                    <a:moveTo>
                      <a:pt x="39" y="279"/>
                    </a:moveTo>
                    <a:lnTo>
                      <a:pt x="81" y="393"/>
                    </a:lnTo>
                    <a:lnTo>
                      <a:pt x="81" y="393"/>
                    </a:lnTo>
                    <a:lnTo>
                      <a:pt x="39" y="279"/>
                    </a:lnTo>
                    <a:close/>
                    <a:moveTo>
                      <a:pt x="1" y="174"/>
                    </a:moveTo>
                    <a:lnTo>
                      <a:pt x="0" y="175"/>
                    </a:lnTo>
                    <a:lnTo>
                      <a:pt x="0" y="175"/>
                    </a:lnTo>
                    <a:lnTo>
                      <a:pt x="1" y="175"/>
                    </a:lnTo>
                    <a:lnTo>
                      <a:pt x="1" y="174"/>
                    </a:lnTo>
                    <a:close/>
                    <a:moveTo>
                      <a:pt x="285" y="2"/>
                    </a:moveTo>
                    <a:lnTo>
                      <a:pt x="86" y="392"/>
                    </a:lnTo>
                    <a:lnTo>
                      <a:pt x="285" y="2"/>
                    </a:lnTo>
                    <a:close/>
                    <a:moveTo>
                      <a:pt x="277" y="1"/>
                    </a:moveTo>
                    <a:lnTo>
                      <a:pt x="277" y="1"/>
                    </a:lnTo>
                    <a:lnTo>
                      <a:pt x="5" y="171"/>
                    </a:lnTo>
                    <a:lnTo>
                      <a:pt x="5" y="171"/>
                    </a:lnTo>
                    <a:lnTo>
                      <a:pt x="277" y="1"/>
                    </a:lnTo>
                    <a:close/>
                    <a:moveTo>
                      <a:pt x="283" y="0"/>
                    </a:moveTo>
                    <a:lnTo>
                      <a:pt x="157" y="79"/>
                    </a:lnTo>
                    <a:lnTo>
                      <a:pt x="283" y="0"/>
                    </a:lnTo>
                    <a:lnTo>
                      <a:pt x="28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Freeform 6"/>
              <p:cNvSpPr>
                <a:spLocks noEditPoints="1"/>
              </p:cNvSpPr>
              <p:nvPr/>
            </p:nvSpPr>
            <p:spPr bwMode="auto">
              <a:xfrm>
                <a:off x="2706" y="1570"/>
                <a:ext cx="285" cy="393"/>
              </a:xfrm>
              <a:custGeom>
                <a:avLst/>
                <a:gdLst>
                  <a:gd name="T0" fmla="*/ 39 w 285"/>
                  <a:gd name="T1" fmla="*/ 279 h 393"/>
                  <a:gd name="T2" fmla="*/ 81 w 285"/>
                  <a:gd name="T3" fmla="*/ 393 h 393"/>
                  <a:gd name="T4" fmla="*/ 81 w 285"/>
                  <a:gd name="T5" fmla="*/ 393 h 393"/>
                  <a:gd name="T6" fmla="*/ 39 w 285"/>
                  <a:gd name="T7" fmla="*/ 279 h 393"/>
                  <a:gd name="T8" fmla="*/ 1 w 285"/>
                  <a:gd name="T9" fmla="*/ 174 h 393"/>
                  <a:gd name="T10" fmla="*/ 0 w 285"/>
                  <a:gd name="T11" fmla="*/ 175 h 393"/>
                  <a:gd name="T12" fmla="*/ 0 w 285"/>
                  <a:gd name="T13" fmla="*/ 175 h 393"/>
                  <a:gd name="T14" fmla="*/ 1 w 285"/>
                  <a:gd name="T15" fmla="*/ 175 h 393"/>
                  <a:gd name="T16" fmla="*/ 1 w 285"/>
                  <a:gd name="T17" fmla="*/ 174 h 393"/>
                  <a:gd name="T18" fmla="*/ 285 w 285"/>
                  <a:gd name="T19" fmla="*/ 2 h 393"/>
                  <a:gd name="T20" fmla="*/ 86 w 285"/>
                  <a:gd name="T21" fmla="*/ 392 h 393"/>
                  <a:gd name="T22" fmla="*/ 285 w 285"/>
                  <a:gd name="T23" fmla="*/ 2 h 393"/>
                  <a:gd name="T24" fmla="*/ 277 w 285"/>
                  <a:gd name="T25" fmla="*/ 1 h 393"/>
                  <a:gd name="T26" fmla="*/ 277 w 285"/>
                  <a:gd name="T27" fmla="*/ 1 h 393"/>
                  <a:gd name="T28" fmla="*/ 5 w 285"/>
                  <a:gd name="T29" fmla="*/ 171 h 393"/>
                  <a:gd name="T30" fmla="*/ 5 w 285"/>
                  <a:gd name="T31" fmla="*/ 171 h 393"/>
                  <a:gd name="T32" fmla="*/ 277 w 285"/>
                  <a:gd name="T33" fmla="*/ 1 h 393"/>
                  <a:gd name="T34" fmla="*/ 283 w 285"/>
                  <a:gd name="T35" fmla="*/ 0 h 393"/>
                  <a:gd name="T36" fmla="*/ 157 w 285"/>
                  <a:gd name="T37" fmla="*/ 79 h 393"/>
                  <a:gd name="T38" fmla="*/ 283 w 285"/>
                  <a:gd name="T39" fmla="*/ 0 h 393"/>
                  <a:gd name="T40" fmla="*/ 283 w 285"/>
                  <a:gd name="T41"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5" h="393">
                    <a:moveTo>
                      <a:pt x="39" y="279"/>
                    </a:moveTo>
                    <a:lnTo>
                      <a:pt x="81" y="393"/>
                    </a:lnTo>
                    <a:lnTo>
                      <a:pt x="81" y="393"/>
                    </a:lnTo>
                    <a:lnTo>
                      <a:pt x="39" y="279"/>
                    </a:lnTo>
                    <a:moveTo>
                      <a:pt x="1" y="174"/>
                    </a:moveTo>
                    <a:lnTo>
                      <a:pt x="0" y="175"/>
                    </a:lnTo>
                    <a:lnTo>
                      <a:pt x="0" y="175"/>
                    </a:lnTo>
                    <a:lnTo>
                      <a:pt x="1" y="175"/>
                    </a:lnTo>
                    <a:lnTo>
                      <a:pt x="1" y="174"/>
                    </a:lnTo>
                    <a:moveTo>
                      <a:pt x="285" y="2"/>
                    </a:moveTo>
                    <a:lnTo>
                      <a:pt x="86" y="392"/>
                    </a:lnTo>
                    <a:lnTo>
                      <a:pt x="285" y="2"/>
                    </a:lnTo>
                    <a:moveTo>
                      <a:pt x="277" y="1"/>
                    </a:moveTo>
                    <a:lnTo>
                      <a:pt x="277" y="1"/>
                    </a:lnTo>
                    <a:lnTo>
                      <a:pt x="5" y="171"/>
                    </a:lnTo>
                    <a:lnTo>
                      <a:pt x="5" y="171"/>
                    </a:lnTo>
                    <a:lnTo>
                      <a:pt x="277" y="1"/>
                    </a:lnTo>
                    <a:moveTo>
                      <a:pt x="283" y="0"/>
                    </a:moveTo>
                    <a:lnTo>
                      <a:pt x="157" y="79"/>
                    </a:lnTo>
                    <a:lnTo>
                      <a:pt x="283" y="0"/>
                    </a:lnTo>
                    <a:lnTo>
                      <a:pt x="28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Freeform 7"/>
              <p:cNvSpPr>
                <a:spLocks noEditPoints="1"/>
              </p:cNvSpPr>
              <p:nvPr/>
            </p:nvSpPr>
            <p:spPr bwMode="auto">
              <a:xfrm>
                <a:off x="4534" y="3768"/>
                <a:ext cx="154" cy="488"/>
              </a:xfrm>
              <a:custGeom>
                <a:avLst/>
                <a:gdLst>
                  <a:gd name="T0" fmla="*/ 152 w 154"/>
                  <a:gd name="T1" fmla="*/ 477 h 488"/>
                  <a:gd name="T2" fmla="*/ 152 w 154"/>
                  <a:gd name="T3" fmla="*/ 477 h 488"/>
                  <a:gd name="T4" fmla="*/ 151 w 154"/>
                  <a:gd name="T5" fmla="*/ 482 h 488"/>
                  <a:gd name="T6" fmla="*/ 154 w 154"/>
                  <a:gd name="T7" fmla="*/ 488 h 488"/>
                  <a:gd name="T8" fmla="*/ 152 w 154"/>
                  <a:gd name="T9" fmla="*/ 477 h 488"/>
                  <a:gd name="T10" fmla="*/ 3 w 154"/>
                  <a:gd name="T11" fmla="*/ 152 h 488"/>
                  <a:gd name="T12" fmla="*/ 148 w 154"/>
                  <a:gd name="T13" fmla="*/ 476 h 488"/>
                  <a:gd name="T14" fmla="*/ 148 w 154"/>
                  <a:gd name="T15" fmla="*/ 476 h 488"/>
                  <a:gd name="T16" fmla="*/ 3 w 154"/>
                  <a:gd name="T17" fmla="*/ 152 h 488"/>
                  <a:gd name="T18" fmla="*/ 3 w 154"/>
                  <a:gd name="T19" fmla="*/ 143 h 488"/>
                  <a:gd name="T20" fmla="*/ 147 w 154"/>
                  <a:gd name="T21" fmla="*/ 465 h 488"/>
                  <a:gd name="T22" fmla="*/ 147 w 154"/>
                  <a:gd name="T23" fmla="*/ 465 h 488"/>
                  <a:gd name="T24" fmla="*/ 3 w 154"/>
                  <a:gd name="T25" fmla="*/ 143 h 488"/>
                  <a:gd name="T26" fmla="*/ 3 w 154"/>
                  <a:gd name="T27" fmla="*/ 143 h 488"/>
                  <a:gd name="T28" fmla="*/ 79 w 154"/>
                  <a:gd name="T29" fmla="*/ 10 h 488"/>
                  <a:gd name="T30" fmla="*/ 2 w 154"/>
                  <a:gd name="T31" fmla="*/ 139 h 488"/>
                  <a:gd name="T32" fmla="*/ 2 w 154"/>
                  <a:gd name="T33" fmla="*/ 139 h 488"/>
                  <a:gd name="T34" fmla="*/ 79 w 154"/>
                  <a:gd name="T35" fmla="*/ 10 h 488"/>
                  <a:gd name="T36" fmla="*/ 79 w 154"/>
                  <a:gd name="T37" fmla="*/ 10 h 488"/>
                  <a:gd name="T38" fmla="*/ 82 w 154"/>
                  <a:gd name="T39" fmla="*/ 7 h 488"/>
                  <a:gd name="T40" fmla="*/ 82 w 154"/>
                  <a:gd name="T41" fmla="*/ 7 h 488"/>
                  <a:gd name="T42" fmla="*/ 150 w 154"/>
                  <a:gd name="T43" fmla="*/ 464 h 488"/>
                  <a:gd name="T44" fmla="*/ 82 w 154"/>
                  <a:gd name="T45" fmla="*/ 7 h 488"/>
                  <a:gd name="T46" fmla="*/ 78 w 154"/>
                  <a:gd name="T47" fmla="*/ 6 h 488"/>
                  <a:gd name="T48" fmla="*/ 0 w 154"/>
                  <a:gd name="T49" fmla="*/ 137 h 488"/>
                  <a:gd name="T50" fmla="*/ 0 w 154"/>
                  <a:gd name="T51" fmla="*/ 137 h 488"/>
                  <a:gd name="T52" fmla="*/ 78 w 154"/>
                  <a:gd name="T53" fmla="*/ 6 h 488"/>
                  <a:gd name="T54" fmla="*/ 82 w 154"/>
                  <a:gd name="T55" fmla="*/ 0 h 488"/>
                  <a:gd name="T56" fmla="*/ 80 w 154"/>
                  <a:gd name="T57" fmla="*/ 3 h 488"/>
                  <a:gd name="T58" fmla="*/ 81 w 154"/>
                  <a:gd name="T59" fmla="*/ 3 h 488"/>
                  <a:gd name="T60" fmla="*/ 82 w 154"/>
                  <a:gd name="T61" fmla="*/ 3 h 488"/>
                  <a:gd name="T62" fmla="*/ 82 w 154"/>
                  <a:gd name="T63" fmla="*/ 0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4" h="488">
                    <a:moveTo>
                      <a:pt x="152" y="477"/>
                    </a:moveTo>
                    <a:lnTo>
                      <a:pt x="152" y="477"/>
                    </a:lnTo>
                    <a:lnTo>
                      <a:pt x="151" y="482"/>
                    </a:lnTo>
                    <a:lnTo>
                      <a:pt x="154" y="488"/>
                    </a:lnTo>
                    <a:lnTo>
                      <a:pt x="152" y="477"/>
                    </a:lnTo>
                    <a:close/>
                    <a:moveTo>
                      <a:pt x="3" y="152"/>
                    </a:moveTo>
                    <a:lnTo>
                      <a:pt x="148" y="476"/>
                    </a:lnTo>
                    <a:lnTo>
                      <a:pt x="148" y="476"/>
                    </a:lnTo>
                    <a:lnTo>
                      <a:pt x="3" y="152"/>
                    </a:lnTo>
                    <a:close/>
                    <a:moveTo>
                      <a:pt x="3" y="143"/>
                    </a:moveTo>
                    <a:lnTo>
                      <a:pt x="147" y="465"/>
                    </a:lnTo>
                    <a:lnTo>
                      <a:pt x="147" y="465"/>
                    </a:lnTo>
                    <a:lnTo>
                      <a:pt x="3" y="143"/>
                    </a:lnTo>
                    <a:lnTo>
                      <a:pt x="3" y="143"/>
                    </a:lnTo>
                    <a:close/>
                    <a:moveTo>
                      <a:pt x="79" y="10"/>
                    </a:moveTo>
                    <a:lnTo>
                      <a:pt x="2" y="139"/>
                    </a:lnTo>
                    <a:lnTo>
                      <a:pt x="2" y="139"/>
                    </a:lnTo>
                    <a:lnTo>
                      <a:pt x="79" y="10"/>
                    </a:lnTo>
                    <a:lnTo>
                      <a:pt x="79" y="10"/>
                    </a:lnTo>
                    <a:close/>
                    <a:moveTo>
                      <a:pt x="82" y="7"/>
                    </a:moveTo>
                    <a:lnTo>
                      <a:pt x="82" y="7"/>
                    </a:lnTo>
                    <a:lnTo>
                      <a:pt x="150" y="464"/>
                    </a:lnTo>
                    <a:lnTo>
                      <a:pt x="82" y="7"/>
                    </a:lnTo>
                    <a:close/>
                    <a:moveTo>
                      <a:pt x="78" y="6"/>
                    </a:moveTo>
                    <a:lnTo>
                      <a:pt x="0" y="137"/>
                    </a:lnTo>
                    <a:lnTo>
                      <a:pt x="0" y="137"/>
                    </a:lnTo>
                    <a:lnTo>
                      <a:pt x="78" y="6"/>
                    </a:lnTo>
                    <a:close/>
                    <a:moveTo>
                      <a:pt x="82" y="0"/>
                    </a:moveTo>
                    <a:lnTo>
                      <a:pt x="80" y="3"/>
                    </a:lnTo>
                    <a:lnTo>
                      <a:pt x="81" y="3"/>
                    </a:lnTo>
                    <a:lnTo>
                      <a:pt x="82" y="3"/>
                    </a:lnTo>
                    <a:lnTo>
                      <a:pt x="8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8" name="Freeform 8"/>
              <p:cNvSpPr>
                <a:spLocks noEditPoints="1"/>
              </p:cNvSpPr>
              <p:nvPr/>
            </p:nvSpPr>
            <p:spPr bwMode="auto">
              <a:xfrm>
                <a:off x="4534" y="3768"/>
                <a:ext cx="154" cy="488"/>
              </a:xfrm>
              <a:custGeom>
                <a:avLst/>
                <a:gdLst>
                  <a:gd name="T0" fmla="*/ 152 w 154"/>
                  <a:gd name="T1" fmla="*/ 477 h 488"/>
                  <a:gd name="T2" fmla="*/ 152 w 154"/>
                  <a:gd name="T3" fmla="*/ 477 h 488"/>
                  <a:gd name="T4" fmla="*/ 151 w 154"/>
                  <a:gd name="T5" fmla="*/ 482 h 488"/>
                  <a:gd name="T6" fmla="*/ 154 w 154"/>
                  <a:gd name="T7" fmla="*/ 488 h 488"/>
                  <a:gd name="T8" fmla="*/ 152 w 154"/>
                  <a:gd name="T9" fmla="*/ 477 h 488"/>
                  <a:gd name="T10" fmla="*/ 3 w 154"/>
                  <a:gd name="T11" fmla="*/ 152 h 488"/>
                  <a:gd name="T12" fmla="*/ 148 w 154"/>
                  <a:gd name="T13" fmla="*/ 476 h 488"/>
                  <a:gd name="T14" fmla="*/ 148 w 154"/>
                  <a:gd name="T15" fmla="*/ 476 h 488"/>
                  <a:gd name="T16" fmla="*/ 3 w 154"/>
                  <a:gd name="T17" fmla="*/ 152 h 488"/>
                  <a:gd name="T18" fmla="*/ 3 w 154"/>
                  <a:gd name="T19" fmla="*/ 143 h 488"/>
                  <a:gd name="T20" fmla="*/ 147 w 154"/>
                  <a:gd name="T21" fmla="*/ 465 h 488"/>
                  <a:gd name="T22" fmla="*/ 147 w 154"/>
                  <a:gd name="T23" fmla="*/ 465 h 488"/>
                  <a:gd name="T24" fmla="*/ 3 w 154"/>
                  <a:gd name="T25" fmla="*/ 143 h 488"/>
                  <a:gd name="T26" fmla="*/ 3 w 154"/>
                  <a:gd name="T27" fmla="*/ 143 h 488"/>
                  <a:gd name="T28" fmla="*/ 79 w 154"/>
                  <a:gd name="T29" fmla="*/ 10 h 488"/>
                  <a:gd name="T30" fmla="*/ 2 w 154"/>
                  <a:gd name="T31" fmla="*/ 139 h 488"/>
                  <a:gd name="T32" fmla="*/ 2 w 154"/>
                  <a:gd name="T33" fmla="*/ 139 h 488"/>
                  <a:gd name="T34" fmla="*/ 79 w 154"/>
                  <a:gd name="T35" fmla="*/ 10 h 488"/>
                  <a:gd name="T36" fmla="*/ 79 w 154"/>
                  <a:gd name="T37" fmla="*/ 10 h 488"/>
                  <a:gd name="T38" fmla="*/ 82 w 154"/>
                  <a:gd name="T39" fmla="*/ 7 h 488"/>
                  <a:gd name="T40" fmla="*/ 82 w 154"/>
                  <a:gd name="T41" fmla="*/ 7 h 488"/>
                  <a:gd name="T42" fmla="*/ 150 w 154"/>
                  <a:gd name="T43" fmla="*/ 464 h 488"/>
                  <a:gd name="T44" fmla="*/ 82 w 154"/>
                  <a:gd name="T45" fmla="*/ 7 h 488"/>
                  <a:gd name="T46" fmla="*/ 78 w 154"/>
                  <a:gd name="T47" fmla="*/ 6 h 488"/>
                  <a:gd name="T48" fmla="*/ 0 w 154"/>
                  <a:gd name="T49" fmla="*/ 137 h 488"/>
                  <a:gd name="T50" fmla="*/ 0 w 154"/>
                  <a:gd name="T51" fmla="*/ 137 h 488"/>
                  <a:gd name="T52" fmla="*/ 78 w 154"/>
                  <a:gd name="T53" fmla="*/ 6 h 488"/>
                  <a:gd name="T54" fmla="*/ 82 w 154"/>
                  <a:gd name="T55" fmla="*/ 0 h 488"/>
                  <a:gd name="T56" fmla="*/ 80 w 154"/>
                  <a:gd name="T57" fmla="*/ 3 h 488"/>
                  <a:gd name="T58" fmla="*/ 81 w 154"/>
                  <a:gd name="T59" fmla="*/ 3 h 488"/>
                  <a:gd name="T60" fmla="*/ 82 w 154"/>
                  <a:gd name="T61" fmla="*/ 3 h 488"/>
                  <a:gd name="T62" fmla="*/ 82 w 154"/>
                  <a:gd name="T63" fmla="*/ 0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4" h="488">
                    <a:moveTo>
                      <a:pt x="152" y="477"/>
                    </a:moveTo>
                    <a:lnTo>
                      <a:pt x="152" y="477"/>
                    </a:lnTo>
                    <a:lnTo>
                      <a:pt x="151" y="482"/>
                    </a:lnTo>
                    <a:lnTo>
                      <a:pt x="154" y="488"/>
                    </a:lnTo>
                    <a:lnTo>
                      <a:pt x="152" y="477"/>
                    </a:lnTo>
                    <a:moveTo>
                      <a:pt x="3" y="152"/>
                    </a:moveTo>
                    <a:lnTo>
                      <a:pt x="148" y="476"/>
                    </a:lnTo>
                    <a:lnTo>
                      <a:pt x="148" y="476"/>
                    </a:lnTo>
                    <a:lnTo>
                      <a:pt x="3" y="152"/>
                    </a:lnTo>
                    <a:moveTo>
                      <a:pt x="3" y="143"/>
                    </a:moveTo>
                    <a:lnTo>
                      <a:pt x="147" y="465"/>
                    </a:lnTo>
                    <a:lnTo>
                      <a:pt x="147" y="465"/>
                    </a:lnTo>
                    <a:lnTo>
                      <a:pt x="3" y="143"/>
                    </a:lnTo>
                    <a:lnTo>
                      <a:pt x="3" y="143"/>
                    </a:lnTo>
                    <a:moveTo>
                      <a:pt x="79" y="10"/>
                    </a:moveTo>
                    <a:lnTo>
                      <a:pt x="2" y="139"/>
                    </a:lnTo>
                    <a:lnTo>
                      <a:pt x="2" y="139"/>
                    </a:lnTo>
                    <a:lnTo>
                      <a:pt x="79" y="10"/>
                    </a:lnTo>
                    <a:lnTo>
                      <a:pt x="79" y="10"/>
                    </a:lnTo>
                    <a:moveTo>
                      <a:pt x="82" y="7"/>
                    </a:moveTo>
                    <a:lnTo>
                      <a:pt x="82" y="7"/>
                    </a:lnTo>
                    <a:lnTo>
                      <a:pt x="150" y="464"/>
                    </a:lnTo>
                    <a:lnTo>
                      <a:pt x="82" y="7"/>
                    </a:lnTo>
                    <a:moveTo>
                      <a:pt x="78" y="6"/>
                    </a:moveTo>
                    <a:lnTo>
                      <a:pt x="0" y="137"/>
                    </a:lnTo>
                    <a:lnTo>
                      <a:pt x="0" y="137"/>
                    </a:lnTo>
                    <a:lnTo>
                      <a:pt x="78" y="6"/>
                    </a:lnTo>
                    <a:moveTo>
                      <a:pt x="82" y="0"/>
                    </a:moveTo>
                    <a:lnTo>
                      <a:pt x="80" y="3"/>
                    </a:lnTo>
                    <a:lnTo>
                      <a:pt x="81" y="3"/>
                    </a:lnTo>
                    <a:lnTo>
                      <a:pt x="82" y="3"/>
                    </a:lnTo>
                    <a:lnTo>
                      <a:pt x="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9" name="Freeform 9"/>
              <p:cNvSpPr>
                <a:spLocks noEditPoints="1"/>
              </p:cNvSpPr>
              <p:nvPr/>
            </p:nvSpPr>
            <p:spPr bwMode="auto">
              <a:xfrm>
                <a:off x="4025" y="3720"/>
                <a:ext cx="506" cy="185"/>
              </a:xfrm>
              <a:custGeom>
                <a:avLst/>
                <a:gdLst>
                  <a:gd name="T0" fmla="*/ 91 w 506"/>
                  <a:gd name="T1" fmla="*/ 3 h 185"/>
                  <a:gd name="T2" fmla="*/ 0 w 506"/>
                  <a:gd name="T3" fmla="*/ 57 h 185"/>
                  <a:gd name="T4" fmla="*/ 0 w 506"/>
                  <a:gd name="T5" fmla="*/ 57 h 185"/>
                  <a:gd name="T6" fmla="*/ 91 w 506"/>
                  <a:gd name="T7" fmla="*/ 3 h 185"/>
                  <a:gd name="T8" fmla="*/ 91 w 506"/>
                  <a:gd name="T9" fmla="*/ 3 h 185"/>
                  <a:gd name="T10" fmla="*/ 96 w 506"/>
                  <a:gd name="T11" fmla="*/ 0 h 185"/>
                  <a:gd name="T12" fmla="*/ 96 w 506"/>
                  <a:gd name="T13" fmla="*/ 0 h 185"/>
                  <a:gd name="T14" fmla="*/ 506 w 506"/>
                  <a:gd name="T15" fmla="*/ 185 h 185"/>
                  <a:gd name="T16" fmla="*/ 96 w 506"/>
                  <a:gd name="T17" fmla="*/ 0 h 185"/>
                  <a:gd name="T18" fmla="*/ 91 w 506"/>
                  <a:gd name="T19" fmla="*/ 0 h 185"/>
                  <a:gd name="T20" fmla="*/ 52 w 506"/>
                  <a:gd name="T21" fmla="*/ 23 h 185"/>
                  <a:gd name="T22" fmla="*/ 91 w 506"/>
                  <a:gd name="T23" fmla="*/ 0 h 185"/>
                  <a:gd name="T24" fmla="*/ 91 w 506"/>
                  <a:gd name="T2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6" h="185">
                    <a:moveTo>
                      <a:pt x="91" y="3"/>
                    </a:moveTo>
                    <a:lnTo>
                      <a:pt x="0" y="57"/>
                    </a:lnTo>
                    <a:lnTo>
                      <a:pt x="0" y="57"/>
                    </a:lnTo>
                    <a:lnTo>
                      <a:pt x="91" y="3"/>
                    </a:lnTo>
                    <a:lnTo>
                      <a:pt x="91" y="3"/>
                    </a:lnTo>
                    <a:close/>
                    <a:moveTo>
                      <a:pt x="96" y="0"/>
                    </a:moveTo>
                    <a:lnTo>
                      <a:pt x="96" y="0"/>
                    </a:lnTo>
                    <a:lnTo>
                      <a:pt x="506" y="185"/>
                    </a:lnTo>
                    <a:lnTo>
                      <a:pt x="96" y="0"/>
                    </a:lnTo>
                    <a:close/>
                    <a:moveTo>
                      <a:pt x="91" y="0"/>
                    </a:moveTo>
                    <a:lnTo>
                      <a:pt x="52" y="23"/>
                    </a:lnTo>
                    <a:lnTo>
                      <a:pt x="91" y="0"/>
                    </a:lnTo>
                    <a:lnTo>
                      <a:pt x="9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0" name="Freeform 10"/>
              <p:cNvSpPr>
                <a:spLocks noEditPoints="1"/>
              </p:cNvSpPr>
              <p:nvPr/>
            </p:nvSpPr>
            <p:spPr bwMode="auto">
              <a:xfrm>
                <a:off x="4025" y="3720"/>
                <a:ext cx="506" cy="185"/>
              </a:xfrm>
              <a:custGeom>
                <a:avLst/>
                <a:gdLst>
                  <a:gd name="T0" fmla="*/ 91 w 506"/>
                  <a:gd name="T1" fmla="*/ 3 h 185"/>
                  <a:gd name="T2" fmla="*/ 0 w 506"/>
                  <a:gd name="T3" fmla="*/ 57 h 185"/>
                  <a:gd name="T4" fmla="*/ 0 w 506"/>
                  <a:gd name="T5" fmla="*/ 57 h 185"/>
                  <a:gd name="T6" fmla="*/ 91 w 506"/>
                  <a:gd name="T7" fmla="*/ 3 h 185"/>
                  <a:gd name="T8" fmla="*/ 91 w 506"/>
                  <a:gd name="T9" fmla="*/ 3 h 185"/>
                  <a:gd name="T10" fmla="*/ 96 w 506"/>
                  <a:gd name="T11" fmla="*/ 0 h 185"/>
                  <a:gd name="T12" fmla="*/ 96 w 506"/>
                  <a:gd name="T13" fmla="*/ 0 h 185"/>
                  <a:gd name="T14" fmla="*/ 506 w 506"/>
                  <a:gd name="T15" fmla="*/ 185 h 185"/>
                  <a:gd name="T16" fmla="*/ 96 w 506"/>
                  <a:gd name="T17" fmla="*/ 0 h 185"/>
                  <a:gd name="T18" fmla="*/ 91 w 506"/>
                  <a:gd name="T19" fmla="*/ 0 h 185"/>
                  <a:gd name="T20" fmla="*/ 52 w 506"/>
                  <a:gd name="T21" fmla="*/ 23 h 185"/>
                  <a:gd name="T22" fmla="*/ 91 w 506"/>
                  <a:gd name="T23" fmla="*/ 0 h 185"/>
                  <a:gd name="T24" fmla="*/ 91 w 506"/>
                  <a:gd name="T2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6" h="185">
                    <a:moveTo>
                      <a:pt x="91" y="3"/>
                    </a:moveTo>
                    <a:lnTo>
                      <a:pt x="0" y="57"/>
                    </a:lnTo>
                    <a:lnTo>
                      <a:pt x="0" y="57"/>
                    </a:lnTo>
                    <a:lnTo>
                      <a:pt x="91" y="3"/>
                    </a:lnTo>
                    <a:lnTo>
                      <a:pt x="91" y="3"/>
                    </a:lnTo>
                    <a:moveTo>
                      <a:pt x="96" y="0"/>
                    </a:moveTo>
                    <a:lnTo>
                      <a:pt x="96" y="0"/>
                    </a:lnTo>
                    <a:lnTo>
                      <a:pt x="506" y="185"/>
                    </a:lnTo>
                    <a:lnTo>
                      <a:pt x="96" y="0"/>
                    </a:lnTo>
                    <a:moveTo>
                      <a:pt x="91" y="0"/>
                    </a:moveTo>
                    <a:lnTo>
                      <a:pt x="52" y="23"/>
                    </a:lnTo>
                    <a:lnTo>
                      <a:pt x="91" y="0"/>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1" name="Freeform 11"/>
              <p:cNvSpPr>
                <a:spLocks noEditPoints="1"/>
              </p:cNvSpPr>
              <p:nvPr/>
            </p:nvSpPr>
            <p:spPr bwMode="auto">
              <a:xfrm>
                <a:off x="4017" y="3644"/>
                <a:ext cx="100" cy="137"/>
              </a:xfrm>
              <a:custGeom>
                <a:avLst/>
                <a:gdLst>
                  <a:gd name="T0" fmla="*/ 1 w 100"/>
                  <a:gd name="T1" fmla="*/ 135 h 137"/>
                  <a:gd name="T2" fmla="*/ 0 w 100"/>
                  <a:gd name="T3" fmla="*/ 135 h 137"/>
                  <a:gd name="T4" fmla="*/ 0 w 100"/>
                  <a:gd name="T5" fmla="*/ 137 h 137"/>
                  <a:gd name="T6" fmla="*/ 1 w 100"/>
                  <a:gd name="T7" fmla="*/ 136 h 137"/>
                  <a:gd name="T8" fmla="*/ 1 w 100"/>
                  <a:gd name="T9" fmla="*/ 135 h 137"/>
                  <a:gd name="T10" fmla="*/ 99 w 100"/>
                  <a:gd name="T11" fmla="*/ 76 h 137"/>
                  <a:gd name="T12" fmla="*/ 60 w 100"/>
                  <a:gd name="T13" fmla="*/ 99 h 137"/>
                  <a:gd name="T14" fmla="*/ 6 w 100"/>
                  <a:gd name="T15" fmla="*/ 130 h 137"/>
                  <a:gd name="T16" fmla="*/ 5 w 100"/>
                  <a:gd name="T17" fmla="*/ 132 h 137"/>
                  <a:gd name="T18" fmla="*/ 8 w 100"/>
                  <a:gd name="T19" fmla="*/ 133 h 137"/>
                  <a:gd name="T20" fmla="*/ 99 w 100"/>
                  <a:gd name="T21" fmla="*/ 79 h 137"/>
                  <a:gd name="T22" fmla="*/ 100 w 100"/>
                  <a:gd name="T23" fmla="*/ 78 h 137"/>
                  <a:gd name="T24" fmla="*/ 98 w 100"/>
                  <a:gd name="T25" fmla="*/ 77 h 137"/>
                  <a:gd name="T26" fmla="*/ 99 w 100"/>
                  <a:gd name="T27" fmla="*/ 76 h 137"/>
                  <a:gd name="T28" fmla="*/ 99 w 100"/>
                  <a:gd name="T29" fmla="*/ 76 h 137"/>
                  <a:gd name="T30" fmla="*/ 48 w 100"/>
                  <a:gd name="T31" fmla="*/ 7 h 137"/>
                  <a:gd name="T32" fmla="*/ 37 w 100"/>
                  <a:gd name="T33" fmla="*/ 38 h 137"/>
                  <a:gd name="T34" fmla="*/ 48 w 100"/>
                  <a:gd name="T35" fmla="*/ 7 h 137"/>
                  <a:gd name="T36" fmla="*/ 48 w 100"/>
                  <a:gd name="T37" fmla="*/ 7 h 137"/>
                  <a:gd name="T38" fmla="*/ 44 w 100"/>
                  <a:gd name="T39" fmla="*/ 6 h 137"/>
                  <a:gd name="T40" fmla="*/ 4 w 100"/>
                  <a:gd name="T41" fmla="*/ 127 h 137"/>
                  <a:gd name="T42" fmla="*/ 4 w 100"/>
                  <a:gd name="T43" fmla="*/ 127 h 137"/>
                  <a:gd name="T44" fmla="*/ 44 w 100"/>
                  <a:gd name="T45" fmla="*/ 6 h 137"/>
                  <a:gd name="T46" fmla="*/ 46 w 100"/>
                  <a:gd name="T47" fmla="*/ 0 h 137"/>
                  <a:gd name="T48" fmla="*/ 46 w 100"/>
                  <a:gd name="T49" fmla="*/ 2 h 137"/>
                  <a:gd name="T50" fmla="*/ 46 w 100"/>
                  <a:gd name="T51" fmla="*/ 2 h 137"/>
                  <a:gd name="T52" fmla="*/ 47 w 100"/>
                  <a:gd name="T53" fmla="*/ 2 h 137"/>
                  <a:gd name="T54" fmla="*/ 46 w 100"/>
                  <a:gd name="T55"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0" h="137">
                    <a:moveTo>
                      <a:pt x="1" y="135"/>
                    </a:moveTo>
                    <a:lnTo>
                      <a:pt x="0" y="135"/>
                    </a:lnTo>
                    <a:lnTo>
                      <a:pt x="0" y="137"/>
                    </a:lnTo>
                    <a:lnTo>
                      <a:pt x="1" y="136"/>
                    </a:lnTo>
                    <a:lnTo>
                      <a:pt x="1" y="135"/>
                    </a:lnTo>
                    <a:close/>
                    <a:moveTo>
                      <a:pt x="99" y="76"/>
                    </a:moveTo>
                    <a:lnTo>
                      <a:pt x="60" y="99"/>
                    </a:lnTo>
                    <a:lnTo>
                      <a:pt x="6" y="130"/>
                    </a:lnTo>
                    <a:lnTo>
                      <a:pt x="5" y="132"/>
                    </a:lnTo>
                    <a:lnTo>
                      <a:pt x="8" y="133"/>
                    </a:lnTo>
                    <a:lnTo>
                      <a:pt x="99" y="79"/>
                    </a:lnTo>
                    <a:lnTo>
                      <a:pt x="100" y="78"/>
                    </a:lnTo>
                    <a:lnTo>
                      <a:pt x="98" y="77"/>
                    </a:lnTo>
                    <a:lnTo>
                      <a:pt x="99" y="76"/>
                    </a:lnTo>
                    <a:lnTo>
                      <a:pt x="99" y="76"/>
                    </a:lnTo>
                    <a:close/>
                    <a:moveTo>
                      <a:pt x="48" y="7"/>
                    </a:moveTo>
                    <a:lnTo>
                      <a:pt x="37" y="38"/>
                    </a:lnTo>
                    <a:lnTo>
                      <a:pt x="48" y="7"/>
                    </a:lnTo>
                    <a:lnTo>
                      <a:pt x="48" y="7"/>
                    </a:lnTo>
                    <a:close/>
                    <a:moveTo>
                      <a:pt x="44" y="6"/>
                    </a:moveTo>
                    <a:lnTo>
                      <a:pt x="4" y="127"/>
                    </a:lnTo>
                    <a:lnTo>
                      <a:pt x="4" y="127"/>
                    </a:lnTo>
                    <a:lnTo>
                      <a:pt x="44" y="6"/>
                    </a:lnTo>
                    <a:close/>
                    <a:moveTo>
                      <a:pt x="46" y="0"/>
                    </a:moveTo>
                    <a:lnTo>
                      <a:pt x="46" y="2"/>
                    </a:lnTo>
                    <a:lnTo>
                      <a:pt x="46" y="2"/>
                    </a:lnTo>
                    <a:lnTo>
                      <a:pt x="47" y="2"/>
                    </a:lnTo>
                    <a:lnTo>
                      <a:pt x="4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2" name="Freeform 12"/>
              <p:cNvSpPr>
                <a:spLocks noEditPoints="1"/>
              </p:cNvSpPr>
              <p:nvPr/>
            </p:nvSpPr>
            <p:spPr bwMode="auto">
              <a:xfrm>
                <a:off x="4017" y="3644"/>
                <a:ext cx="100" cy="137"/>
              </a:xfrm>
              <a:custGeom>
                <a:avLst/>
                <a:gdLst>
                  <a:gd name="T0" fmla="*/ 1 w 100"/>
                  <a:gd name="T1" fmla="*/ 135 h 137"/>
                  <a:gd name="T2" fmla="*/ 0 w 100"/>
                  <a:gd name="T3" fmla="*/ 135 h 137"/>
                  <a:gd name="T4" fmla="*/ 0 w 100"/>
                  <a:gd name="T5" fmla="*/ 137 h 137"/>
                  <a:gd name="T6" fmla="*/ 1 w 100"/>
                  <a:gd name="T7" fmla="*/ 136 h 137"/>
                  <a:gd name="T8" fmla="*/ 1 w 100"/>
                  <a:gd name="T9" fmla="*/ 135 h 137"/>
                  <a:gd name="T10" fmla="*/ 99 w 100"/>
                  <a:gd name="T11" fmla="*/ 76 h 137"/>
                  <a:gd name="T12" fmla="*/ 60 w 100"/>
                  <a:gd name="T13" fmla="*/ 99 h 137"/>
                  <a:gd name="T14" fmla="*/ 6 w 100"/>
                  <a:gd name="T15" fmla="*/ 130 h 137"/>
                  <a:gd name="T16" fmla="*/ 5 w 100"/>
                  <a:gd name="T17" fmla="*/ 132 h 137"/>
                  <a:gd name="T18" fmla="*/ 8 w 100"/>
                  <a:gd name="T19" fmla="*/ 133 h 137"/>
                  <a:gd name="T20" fmla="*/ 99 w 100"/>
                  <a:gd name="T21" fmla="*/ 79 h 137"/>
                  <a:gd name="T22" fmla="*/ 100 w 100"/>
                  <a:gd name="T23" fmla="*/ 78 h 137"/>
                  <a:gd name="T24" fmla="*/ 98 w 100"/>
                  <a:gd name="T25" fmla="*/ 77 h 137"/>
                  <a:gd name="T26" fmla="*/ 99 w 100"/>
                  <a:gd name="T27" fmla="*/ 76 h 137"/>
                  <a:gd name="T28" fmla="*/ 99 w 100"/>
                  <a:gd name="T29" fmla="*/ 76 h 137"/>
                  <a:gd name="T30" fmla="*/ 48 w 100"/>
                  <a:gd name="T31" fmla="*/ 7 h 137"/>
                  <a:gd name="T32" fmla="*/ 37 w 100"/>
                  <a:gd name="T33" fmla="*/ 38 h 137"/>
                  <a:gd name="T34" fmla="*/ 48 w 100"/>
                  <a:gd name="T35" fmla="*/ 7 h 137"/>
                  <a:gd name="T36" fmla="*/ 48 w 100"/>
                  <a:gd name="T37" fmla="*/ 7 h 137"/>
                  <a:gd name="T38" fmla="*/ 44 w 100"/>
                  <a:gd name="T39" fmla="*/ 6 h 137"/>
                  <a:gd name="T40" fmla="*/ 4 w 100"/>
                  <a:gd name="T41" fmla="*/ 127 h 137"/>
                  <a:gd name="T42" fmla="*/ 4 w 100"/>
                  <a:gd name="T43" fmla="*/ 127 h 137"/>
                  <a:gd name="T44" fmla="*/ 44 w 100"/>
                  <a:gd name="T45" fmla="*/ 6 h 137"/>
                  <a:gd name="T46" fmla="*/ 46 w 100"/>
                  <a:gd name="T47" fmla="*/ 0 h 137"/>
                  <a:gd name="T48" fmla="*/ 46 w 100"/>
                  <a:gd name="T49" fmla="*/ 2 h 137"/>
                  <a:gd name="T50" fmla="*/ 46 w 100"/>
                  <a:gd name="T51" fmla="*/ 2 h 137"/>
                  <a:gd name="T52" fmla="*/ 47 w 100"/>
                  <a:gd name="T53" fmla="*/ 2 h 137"/>
                  <a:gd name="T54" fmla="*/ 46 w 100"/>
                  <a:gd name="T55"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0" h="137">
                    <a:moveTo>
                      <a:pt x="1" y="135"/>
                    </a:moveTo>
                    <a:lnTo>
                      <a:pt x="0" y="135"/>
                    </a:lnTo>
                    <a:lnTo>
                      <a:pt x="0" y="137"/>
                    </a:lnTo>
                    <a:lnTo>
                      <a:pt x="1" y="136"/>
                    </a:lnTo>
                    <a:lnTo>
                      <a:pt x="1" y="135"/>
                    </a:lnTo>
                    <a:moveTo>
                      <a:pt x="99" y="76"/>
                    </a:moveTo>
                    <a:lnTo>
                      <a:pt x="60" y="99"/>
                    </a:lnTo>
                    <a:lnTo>
                      <a:pt x="6" y="130"/>
                    </a:lnTo>
                    <a:lnTo>
                      <a:pt x="5" y="132"/>
                    </a:lnTo>
                    <a:lnTo>
                      <a:pt x="8" y="133"/>
                    </a:lnTo>
                    <a:lnTo>
                      <a:pt x="99" y="79"/>
                    </a:lnTo>
                    <a:lnTo>
                      <a:pt x="100" y="78"/>
                    </a:lnTo>
                    <a:lnTo>
                      <a:pt x="98" y="77"/>
                    </a:lnTo>
                    <a:lnTo>
                      <a:pt x="99" y="76"/>
                    </a:lnTo>
                    <a:lnTo>
                      <a:pt x="99" y="76"/>
                    </a:lnTo>
                    <a:moveTo>
                      <a:pt x="48" y="7"/>
                    </a:moveTo>
                    <a:lnTo>
                      <a:pt x="37" y="38"/>
                    </a:lnTo>
                    <a:lnTo>
                      <a:pt x="48" y="7"/>
                    </a:lnTo>
                    <a:lnTo>
                      <a:pt x="48" y="7"/>
                    </a:lnTo>
                    <a:moveTo>
                      <a:pt x="44" y="6"/>
                    </a:moveTo>
                    <a:lnTo>
                      <a:pt x="4" y="127"/>
                    </a:lnTo>
                    <a:lnTo>
                      <a:pt x="4" y="127"/>
                    </a:lnTo>
                    <a:lnTo>
                      <a:pt x="44" y="6"/>
                    </a:lnTo>
                    <a:moveTo>
                      <a:pt x="46" y="0"/>
                    </a:moveTo>
                    <a:lnTo>
                      <a:pt x="46" y="2"/>
                    </a:lnTo>
                    <a:lnTo>
                      <a:pt x="46" y="2"/>
                    </a:lnTo>
                    <a:lnTo>
                      <a:pt x="47" y="2"/>
                    </a:lnTo>
                    <a:lnTo>
                      <a:pt x="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3" name="Freeform 13"/>
              <p:cNvSpPr/>
              <p:nvPr/>
            </p:nvSpPr>
            <p:spPr bwMode="auto">
              <a:xfrm>
                <a:off x="3734" y="1670"/>
                <a:ext cx="30" cy="43"/>
              </a:xfrm>
              <a:custGeom>
                <a:avLst/>
                <a:gdLst>
                  <a:gd name="T0" fmla="*/ 30 w 30"/>
                  <a:gd name="T1" fmla="*/ 0 h 43"/>
                  <a:gd name="T2" fmla="*/ 0 w 30"/>
                  <a:gd name="T3" fmla="*/ 43 h 43"/>
                  <a:gd name="T4" fmla="*/ 30 w 30"/>
                  <a:gd name="T5" fmla="*/ 0 h 43"/>
                  <a:gd name="T6" fmla="*/ 30 w 30"/>
                  <a:gd name="T7" fmla="*/ 0 h 43"/>
                </a:gdLst>
                <a:ahLst/>
                <a:cxnLst>
                  <a:cxn ang="0">
                    <a:pos x="T0" y="T1"/>
                  </a:cxn>
                  <a:cxn ang="0">
                    <a:pos x="T2" y="T3"/>
                  </a:cxn>
                  <a:cxn ang="0">
                    <a:pos x="T4" y="T5"/>
                  </a:cxn>
                  <a:cxn ang="0">
                    <a:pos x="T6" y="T7"/>
                  </a:cxn>
                </a:cxnLst>
                <a:rect l="0" t="0" r="r" b="b"/>
                <a:pathLst>
                  <a:path w="30" h="43">
                    <a:moveTo>
                      <a:pt x="30" y="0"/>
                    </a:moveTo>
                    <a:lnTo>
                      <a:pt x="0" y="43"/>
                    </a:lnTo>
                    <a:lnTo>
                      <a:pt x="30" y="0"/>
                    </a:lnTo>
                    <a:lnTo>
                      <a:pt x="3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4" name="Freeform 14"/>
              <p:cNvSpPr/>
              <p:nvPr/>
            </p:nvSpPr>
            <p:spPr bwMode="auto">
              <a:xfrm>
                <a:off x="3734" y="1670"/>
                <a:ext cx="30" cy="43"/>
              </a:xfrm>
              <a:custGeom>
                <a:avLst/>
                <a:gdLst>
                  <a:gd name="T0" fmla="*/ 30 w 30"/>
                  <a:gd name="T1" fmla="*/ 0 h 43"/>
                  <a:gd name="T2" fmla="*/ 0 w 30"/>
                  <a:gd name="T3" fmla="*/ 43 h 43"/>
                  <a:gd name="T4" fmla="*/ 30 w 30"/>
                  <a:gd name="T5" fmla="*/ 0 h 43"/>
                  <a:gd name="T6" fmla="*/ 30 w 30"/>
                  <a:gd name="T7" fmla="*/ 0 h 43"/>
                </a:gdLst>
                <a:ahLst/>
                <a:cxnLst>
                  <a:cxn ang="0">
                    <a:pos x="T0" y="T1"/>
                  </a:cxn>
                  <a:cxn ang="0">
                    <a:pos x="T2" y="T3"/>
                  </a:cxn>
                  <a:cxn ang="0">
                    <a:pos x="T4" y="T5"/>
                  </a:cxn>
                  <a:cxn ang="0">
                    <a:pos x="T6" y="T7"/>
                  </a:cxn>
                </a:cxnLst>
                <a:rect l="0" t="0" r="r" b="b"/>
                <a:pathLst>
                  <a:path w="30" h="43">
                    <a:moveTo>
                      <a:pt x="30" y="0"/>
                    </a:moveTo>
                    <a:lnTo>
                      <a:pt x="0" y="43"/>
                    </a:lnTo>
                    <a:lnTo>
                      <a:pt x="30" y="0"/>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5" name="Freeform 15"/>
              <p:cNvSpPr>
                <a:spLocks noEditPoints="1"/>
              </p:cNvSpPr>
              <p:nvPr/>
            </p:nvSpPr>
            <p:spPr bwMode="auto">
              <a:xfrm>
                <a:off x="2444" y="1746"/>
                <a:ext cx="346" cy="275"/>
              </a:xfrm>
              <a:custGeom>
                <a:avLst/>
                <a:gdLst>
                  <a:gd name="T0" fmla="*/ 2 w 346"/>
                  <a:gd name="T1" fmla="*/ 274 h 275"/>
                  <a:gd name="T2" fmla="*/ 0 w 346"/>
                  <a:gd name="T3" fmla="*/ 275 h 275"/>
                  <a:gd name="T4" fmla="*/ 0 w 346"/>
                  <a:gd name="T5" fmla="*/ 275 h 275"/>
                  <a:gd name="T6" fmla="*/ 2 w 346"/>
                  <a:gd name="T7" fmla="*/ 275 h 275"/>
                  <a:gd name="T8" fmla="*/ 2 w 346"/>
                  <a:gd name="T9" fmla="*/ 274 h 275"/>
                  <a:gd name="T10" fmla="*/ 343 w 346"/>
                  <a:gd name="T11" fmla="*/ 220 h 275"/>
                  <a:gd name="T12" fmla="*/ 170 w 346"/>
                  <a:gd name="T13" fmla="*/ 248 h 275"/>
                  <a:gd name="T14" fmla="*/ 343 w 346"/>
                  <a:gd name="T15" fmla="*/ 220 h 275"/>
                  <a:gd name="T16" fmla="*/ 343 w 346"/>
                  <a:gd name="T17" fmla="*/ 220 h 275"/>
                  <a:gd name="T18" fmla="*/ 342 w 346"/>
                  <a:gd name="T19" fmla="*/ 218 h 275"/>
                  <a:gd name="T20" fmla="*/ 217 w 346"/>
                  <a:gd name="T21" fmla="*/ 238 h 275"/>
                  <a:gd name="T22" fmla="*/ 342 w 346"/>
                  <a:gd name="T23" fmla="*/ 218 h 275"/>
                  <a:gd name="T24" fmla="*/ 342 w 346"/>
                  <a:gd name="T25" fmla="*/ 218 h 275"/>
                  <a:gd name="T26" fmla="*/ 248 w 346"/>
                  <a:gd name="T27" fmla="*/ 14 h 275"/>
                  <a:gd name="T28" fmla="*/ 248 w 346"/>
                  <a:gd name="T29" fmla="*/ 14 h 275"/>
                  <a:gd name="T30" fmla="*/ 6 w 346"/>
                  <a:gd name="T31" fmla="*/ 270 h 275"/>
                  <a:gd name="T32" fmla="*/ 6 w 346"/>
                  <a:gd name="T33" fmla="*/ 270 h 275"/>
                  <a:gd name="T34" fmla="*/ 248 w 346"/>
                  <a:gd name="T35" fmla="*/ 14 h 275"/>
                  <a:gd name="T36" fmla="*/ 266 w 346"/>
                  <a:gd name="T37" fmla="*/ 0 h 275"/>
                  <a:gd name="T38" fmla="*/ 265 w 346"/>
                  <a:gd name="T39" fmla="*/ 0 h 275"/>
                  <a:gd name="T40" fmla="*/ 9 w 346"/>
                  <a:gd name="T41" fmla="*/ 270 h 275"/>
                  <a:gd name="T42" fmla="*/ 9 w 346"/>
                  <a:gd name="T43" fmla="*/ 270 h 275"/>
                  <a:gd name="T44" fmla="*/ 264 w 346"/>
                  <a:gd name="T45" fmla="*/ 2 h 275"/>
                  <a:gd name="T46" fmla="*/ 301 w 346"/>
                  <a:gd name="T47" fmla="*/ 103 h 275"/>
                  <a:gd name="T48" fmla="*/ 343 w 346"/>
                  <a:gd name="T49" fmla="*/ 217 h 275"/>
                  <a:gd name="T50" fmla="*/ 344 w 346"/>
                  <a:gd name="T51" fmla="*/ 217 h 275"/>
                  <a:gd name="T52" fmla="*/ 345 w 346"/>
                  <a:gd name="T53" fmla="*/ 216 h 275"/>
                  <a:gd name="T54" fmla="*/ 345 w 346"/>
                  <a:gd name="T55" fmla="*/ 216 h 275"/>
                  <a:gd name="T56" fmla="*/ 346 w 346"/>
                  <a:gd name="T57" fmla="*/ 214 h 275"/>
                  <a:gd name="T58" fmla="*/ 266 w 346"/>
                  <a:gd name="T59"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6" h="275">
                    <a:moveTo>
                      <a:pt x="2" y="274"/>
                    </a:moveTo>
                    <a:lnTo>
                      <a:pt x="0" y="275"/>
                    </a:lnTo>
                    <a:lnTo>
                      <a:pt x="0" y="275"/>
                    </a:lnTo>
                    <a:lnTo>
                      <a:pt x="2" y="275"/>
                    </a:lnTo>
                    <a:lnTo>
                      <a:pt x="2" y="274"/>
                    </a:lnTo>
                    <a:close/>
                    <a:moveTo>
                      <a:pt x="343" y="220"/>
                    </a:moveTo>
                    <a:lnTo>
                      <a:pt x="170" y="248"/>
                    </a:lnTo>
                    <a:lnTo>
                      <a:pt x="343" y="220"/>
                    </a:lnTo>
                    <a:lnTo>
                      <a:pt x="343" y="220"/>
                    </a:lnTo>
                    <a:close/>
                    <a:moveTo>
                      <a:pt x="342" y="218"/>
                    </a:moveTo>
                    <a:lnTo>
                      <a:pt x="217" y="238"/>
                    </a:lnTo>
                    <a:lnTo>
                      <a:pt x="342" y="218"/>
                    </a:lnTo>
                    <a:lnTo>
                      <a:pt x="342" y="218"/>
                    </a:lnTo>
                    <a:close/>
                    <a:moveTo>
                      <a:pt x="248" y="14"/>
                    </a:moveTo>
                    <a:lnTo>
                      <a:pt x="248" y="14"/>
                    </a:lnTo>
                    <a:lnTo>
                      <a:pt x="6" y="270"/>
                    </a:lnTo>
                    <a:lnTo>
                      <a:pt x="6" y="270"/>
                    </a:lnTo>
                    <a:lnTo>
                      <a:pt x="248" y="14"/>
                    </a:lnTo>
                    <a:close/>
                    <a:moveTo>
                      <a:pt x="266" y="0"/>
                    </a:moveTo>
                    <a:lnTo>
                      <a:pt x="265" y="0"/>
                    </a:lnTo>
                    <a:lnTo>
                      <a:pt x="9" y="270"/>
                    </a:lnTo>
                    <a:lnTo>
                      <a:pt x="9" y="270"/>
                    </a:lnTo>
                    <a:lnTo>
                      <a:pt x="264" y="2"/>
                    </a:lnTo>
                    <a:lnTo>
                      <a:pt x="301" y="103"/>
                    </a:lnTo>
                    <a:lnTo>
                      <a:pt x="343" y="217"/>
                    </a:lnTo>
                    <a:lnTo>
                      <a:pt x="344" y="217"/>
                    </a:lnTo>
                    <a:lnTo>
                      <a:pt x="345" y="216"/>
                    </a:lnTo>
                    <a:lnTo>
                      <a:pt x="345" y="216"/>
                    </a:lnTo>
                    <a:lnTo>
                      <a:pt x="346" y="214"/>
                    </a:lnTo>
                    <a:lnTo>
                      <a:pt x="26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6" name="Freeform 16"/>
              <p:cNvSpPr>
                <a:spLocks noEditPoints="1"/>
              </p:cNvSpPr>
              <p:nvPr/>
            </p:nvSpPr>
            <p:spPr bwMode="auto">
              <a:xfrm>
                <a:off x="2444" y="1746"/>
                <a:ext cx="346" cy="275"/>
              </a:xfrm>
              <a:custGeom>
                <a:avLst/>
                <a:gdLst>
                  <a:gd name="T0" fmla="*/ 2 w 346"/>
                  <a:gd name="T1" fmla="*/ 274 h 275"/>
                  <a:gd name="T2" fmla="*/ 0 w 346"/>
                  <a:gd name="T3" fmla="*/ 275 h 275"/>
                  <a:gd name="T4" fmla="*/ 0 w 346"/>
                  <a:gd name="T5" fmla="*/ 275 h 275"/>
                  <a:gd name="T6" fmla="*/ 2 w 346"/>
                  <a:gd name="T7" fmla="*/ 275 h 275"/>
                  <a:gd name="T8" fmla="*/ 2 w 346"/>
                  <a:gd name="T9" fmla="*/ 274 h 275"/>
                  <a:gd name="T10" fmla="*/ 343 w 346"/>
                  <a:gd name="T11" fmla="*/ 220 h 275"/>
                  <a:gd name="T12" fmla="*/ 170 w 346"/>
                  <a:gd name="T13" fmla="*/ 248 h 275"/>
                  <a:gd name="T14" fmla="*/ 343 w 346"/>
                  <a:gd name="T15" fmla="*/ 220 h 275"/>
                  <a:gd name="T16" fmla="*/ 343 w 346"/>
                  <a:gd name="T17" fmla="*/ 220 h 275"/>
                  <a:gd name="T18" fmla="*/ 342 w 346"/>
                  <a:gd name="T19" fmla="*/ 218 h 275"/>
                  <a:gd name="T20" fmla="*/ 217 w 346"/>
                  <a:gd name="T21" fmla="*/ 238 h 275"/>
                  <a:gd name="T22" fmla="*/ 342 w 346"/>
                  <a:gd name="T23" fmla="*/ 218 h 275"/>
                  <a:gd name="T24" fmla="*/ 342 w 346"/>
                  <a:gd name="T25" fmla="*/ 218 h 275"/>
                  <a:gd name="T26" fmla="*/ 248 w 346"/>
                  <a:gd name="T27" fmla="*/ 14 h 275"/>
                  <a:gd name="T28" fmla="*/ 248 w 346"/>
                  <a:gd name="T29" fmla="*/ 14 h 275"/>
                  <a:gd name="T30" fmla="*/ 6 w 346"/>
                  <a:gd name="T31" fmla="*/ 270 h 275"/>
                  <a:gd name="T32" fmla="*/ 6 w 346"/>
                  <a:gd name="T33" fmla="*/ 270 h 275"/>
                  <a:gd name="T34" fmla="*/ 248 w 346"/>
                  <a:gd name="T35" fmla="*/ 14 h 275"/>
                  <a:gd name="T36" fmla="*/ 266 w 346"/>
                  <a:gd name="T37" fmla="*/ 0 h 275"/>
                  <a:gd name="T38" fmla="*/ 265 w 346"/>
                  <a:gd name="T39" fmla="*/ 0 h 275"/>
                  <a:gd name="T40" fmla="*/ 9 w 346"/>
                  <a:gd name="T41" fmla="*/ 270 h 275"/>
                  <a:gd name="T42" fmla="*/ 9 w 346"/>
                  <a:gd name="T43" fmla="*/ 270 h 275"/>
                  <a:gd name="T44" fmla="*/ 264 w 346"/>
                  <a:gd name="T45" fmla="*/ 2 h 275"/>
                  <a:gd name="T46" fmla="*/ 301 w 346"/>
                  <a:gd name="T47" fmla="*/ 103 h 275"/>
                  <a:gd name="T48" fmla="*/ 343 w 346"/>
                  <a:gd name="T49" fmla="*/ 217 h 275"/>
                  <a:gd name="T50" fmla="*/ 344 w 346"/>
                  <a:gd name="T51" fmla="*/ 217 h 275"/>
                  <a:gd name="T52" fmla="*/ 345 w 346"/>
                  <a:gd name="T53" fmla="*/ 216 h 275"/>
                  <a:gd name="T54" fmla="*/ 345 w 346"/>
                  <a:gd name="T55" fmla="*/ 216 h 275"/>
                  <a:gd name="T56" fmla="*/ 346 w 346"/>
                  <a:gd name="T57" fmla="*/ 214 h 275"/>
                  <a:gd name="T58" fmla="*/ 266 w 346"/>
                  <a:gd name="T59"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6" h="275">
                    <a:moveTo>
                      <a:pt x="2" y="274"/>
                    </a:moveTo>
                    <a:lnTo>
                      <a:pt x="0" y="275"/>
                    </a:lnTo>
                    <a:lnTo>
                      <a:pt x="0" y="275"/>
                    </a:lnTo>
                    <a:lnTo>
                      <a:pt x="2" y="275"/>
                    </a:lnTo>
                    <a:lnTo>
                      <a:pt x="2" y="274"/>
                    </a:lnTo>
                    <a:moveTo>
                      <a:pt x="343" y="220"/>
                    </a:moveTo>
                    <a:lnTo>
                      <a:pt x="170" y="248"/>
                    </a:lnTo>
                    <a:lnTo>
                      <a:pt x="343" y="220"/>
                    </a:lnTo>
                    <a:lnTo>
                      <a:pt x="343" y="220"/>
                    </a:lnTo>
                    <a:moveTo>
                      <a:pt x="342" y="218"/>
                    </a:moveTo>
                    <a:lnTo>
                      <a:pt x="217" y="238"/>
                    </a:lnTo>
                    <a:lnTo>
                      <a:pt x="342" y="218"/>
                    </a:lnTo>
                    <a:lnTo>
                      <a:pt x="342" y="218"/>
                    </a:lnTo>
                    <a:moveTo>
                      <a:pt x="248" y="14"/>
                    </a:moveTo>
                    <a:lnTo>
                      <a:pt x="248" y="14"/>
                    </a:lnTo>
                    <a:lnTo>
                      <a:pt x="6" y="270"/>
                    </a:lnTo>
                    <a:lnTo>
                      <a:pt x="6" y="270"/>
                    </a:lnTo>
                    <a:lnTo>
                      <a:pt x="248" y="14"/>
                    </a:lnTo>
                    <a:moveTo>
                      <a:pt x="266" y="0"/>
                    </a:moveTo>
                    <a:lnTo>
                      <a:pt x="265" y="0"/>
                    </a:lnTo>
                    <a:lnTo>
                      <a:pt x="9" y="270"/>
                    </a:lnTo>
                    <a:lnTo>
                      <a:pt x="9" y="270"/>
                    </a:lnTo>
                    <a:lnTo>
                      <a:pt x="264" y="2"/>
                    </a:lnTo>
                    <a:lnTo>
                      <a:pt x="301" y="103"/>
                    </a:lnTo>
                    <a:lnTo>
                      <a:pt x="343" y="217"/>
                    </a:lnTo>
                    <a:lnTo>
                      <a:pt x="344" y="217"/>
                    </a:lnTo>
                    <a:lnTo>
                      <a:pt x="345" y="216"/>
                    </a:lnTo>
                    <a:lnTo>
                      <a:pt x="345" y="216"/>
                    </a:lnTo>
                    <a:lnTo>
                      <a:pt x="346" y="214"/>
                    </a:lnTo>
                    <a:lnTo>
                      <a:pt x="26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7" name="Freeform 17"/>
              <p:cNvSpPr>
                <a:spLocks noEditPoints="1"/>
              </p:cNvSpPr>
              <p:nvPr/>
            </p:nvSpPr>
            <p:spPr bwMode="auto">
              <a:xfrm>
                <a:off x="2451" y="1964"/>
                <a:ext cx="336" cy="554"/>
              </a:xfrm>
              <a:custGeom>
                <a:avLst/>
                <a:gdLst>
                  <a:gd name="T0" fmla="*/ 103 w 336"/>
                  <a:gd name="T1" fmla="*/ 487 h 554"/>
                  <a:gd name="T2" fmla="*/ 72 w 336"/>
                  <a:gd name="T3" fmla="*/ 551 h 554"/>
                  <a:gd name="T4" fmla="*/ 72 w 336"/>
                  <a:gd name="T5" fmla="*/ 551 h 554"/>
                  <a:gd name="T6" fmla="*/ 103 w 336"/>
                  <a:gd name="T7" fmla="*/ 487 h 554"/>
                  <a:gd name="T8" fmla="*/ 20 w 336"/>
                  <a:gd name="T9" fmla="*/ 226 h 554"/>
                  <a:gd name="T10" fmla="*/ 66 w 336"/>
                  <a:gd name="T11" fmla="*/ 554 h 554"/>
                  <a:gd name="T12" fmla="*/ 66 w 336"/>
                  <a:gd name="T13" fmla="*/ 554 h 554"/>
                  <a:gd name="T14" fmla="*/ 20 w 336"/>
                  <a:gd name="T15" fmla="*/ 226 h 554"/>
                  <a:gd name="T16" fmla="*/ 335 w 336"/>
                  <a:gd name="T17" fmla="*/ 0 h 554"/>
                  <a:gd name="T18" fmla="*/ 210 w 336"/>
                  <a:gd name="T19" fmla="*/ 20 h 554"/>
                  <a:gd name="T20" fmla="*/ 2 w 336"/>
                  <a:gd name="T21" fmla="*/ 52 h 554"/>
                  <a:gd name="T22" fmla="*/ 2 w 336"/>
                  <a:gd name="T23" fmla="*/ 52 h 554"/>
                  <a:gd name="T24" fmla="*/ 0 w 336"/>
                  <a:gd name="T25" fmla="*/ 56 h 554"/>
                  <a:gd name="T26" fmla="*/ 8 w 336"/>
                  <a:gd name="T27" fmla="*/ 116 h 554"/>
                  <a:gd name="T28" fmla="*/ 0 w 336"/>
                  <a:gd name="T29" fmla="*/ 56 h 554"/>
                  <a:gd name="T30" fmla="*/ 163 w 336"/>
                  <a:gd name="T31" fmla="*/ 30 h 554"/>
                  <a:gd name="T32" fmla="*/ 336 w 336"/>
                  <a:gd name="T33" fmla="*/ 2 h 554"/>
                  <a:gd name="T34" fmla="*/ 336 w 336"/>
                  <a:gd name="T35" fmla="*/ 2 h 554"/>
                  <a:gd name="T36" fmla="*/ 69 w 336"/>
                  <a:gd name="T37" fmla="*/ 550 h 554"/>
                  <a:gd name="T38" fmla="*/ 69 w 336"/>
                  <a:gd name="T39" fmla="*/ 550 h 554"/>
                  <a:gd name="T40" fmla="*/ 336 w 336"/>
                  <a:gd name="T41" fmla="*/ 2 h 554"/>
                  <a:gd name="T42" fmla="*/ 336 w 336"/>
                  <a:gd name="T43" fmla="*/ 2 h 554"/>
                  <a:gd name="T44" fmla="*/ 336 w 336"/>
                  <a:gd name="T45" fmla="*/ 0 h 554"/>
                  <a:gd name="T46" fmla="*/ 335 w 336"/>
                  <a:gd name="T47" fmla="*/ 0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6" h="554">
                    <a:moveTo>
                      <a:pt x="103" y="487"/>
                    </a:moveTo>
                    <a:lnTo>
                      <a:pt x="72" y="551"/>
                    </a:lnTo>
                    <a:lnTo>
                      <a:pt x="72" y="551"/>
                    </a:lnTo>
                    <a:lnTo>
                      <a:pt x="103" y="487"/>
                    </a:lnTo>
                    <a:close/>
                    <a:moveTo>
                      <a:pt x="20" y="226"/>
                    </a:moveTo>
                    <a:lnTo>
                      <a:pt x="66" y="554"/>
                    </a:lnTo>
                    <a:lnTo>
                      <a:pt x="66" y="554"/>
                    </a:lnTo>
                    <a:lnTo>
                      <a:pt x="20" y="226"/>
                    </a:lnTo>
                    <a:close/>
                    <a:moveTo>
                      <a:pt x="335" y="0"/>
                    </a:moveTo>
                    <a:lnTo>
                      <a:pt x="210" y="20"/>
                    </a:lnTo>
                    <a:lnTo>
                      <a:pt x="2" y="52"/>
                    </a:lnTo>
                    <a:lnTo>
                      <a:pt x="2" y="52"/>
                    </a:lnTo>
                    <a:lnTo>
                      <a:pt x="0" y="56"/>
                    </a:lnTo>
                    <a:lnTo>
                      <a:pt x="8" y="116"/>
                    </a:lnTo>
                    <a:lnTo>
                      <a:pt x="0" y="56"/>
                    </a:lnTo>
                    <a:lnTo>
                      <a:pt x="163" y="30"/>
                    </a:lnTo>
                    <a:lnTo>
                      <a:pt x="336" y="2"/>
                    </a:lnTo>
                    <a:lnTo>
                      <a:pt x="336" y="2"/>
                    </a:lnTo>
                    <a:lnTo>
                      <a:pt x="69" y="550"/>
                    </a:lnTo>
                    <a:lnTo>
                      <a:pt x="69" y="550"/>
                    </a:lnTo>
                    <a:lnTo>
                      <a:pt x="336" y="2"/>
                    </a:lnTo>
                    <a:lnTo>
                      <a:pt x="336" y="2"/>
                    </a:lnTo>
                    <a:lnTo>
                      <a:pt x="336" y="0"/>
                    </a:lnTo>
                    <a:lnTo>
                      <a:pt x="33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8" name="Freeform 18"/>
              <p:cNvSpPr>
                <a:spLocks noEditPoints="1"/>
              </p:cNvSpPr>
              <p:nvPr/>
            </p:nvSpPr>
            <p:spPr bwMode="auto">
              <a:xfrm>
                <a:off x="2451" y="1964"/>
                <a:ext cx="336" cy="554"/>
              </a:xfrm>
              <a:custGeom>
                <a:avLst/>
                <a:gdLst>
                  <a:gd name="T0" fmla="*/ 103 w 336"/>
                  <a:gd name="T1" fmla="*/ 487 h 554"/>
                  <a:gd name="T2" fmla="*/ 72 w 336"/>
                  <a:gd name="T3" fmla="*/ 551 h 554"/>
                  <a:gd name="T4" fmla="*/ 72 w 336"/>
                  <a:gd name="T5" fmla="*/ 551 h 554"/>
                  <a:gd name="T6" fmla="*/ 103 w 336"/>
                  <a:gd name="T7" fmla="*/ 487 h 554"/>
                  <a:gd name="T8" fmla="*/ 20 w 336"/>
                  <a:gd name="T9" fmla="*/ 226 h 554"/>
                  <a:gd name="T10" fmla="*/ 66 w 336"/>
                  <a:gd name="T11" fmla="*/ 554 h 554"/>
                  <a:gd name="T12" fmla="*/ 66 w 336"/>
                  <a:gd name="T13" fmla="*/ 554 h 554"/>
                  <a:gd name="T14" fmla="*/ 20 w 336"/>
                  <a:gd name="T15" fmla="*/ 226 h 554"/>
                  <a:gd name="T16" fmla="*/ 335 w 336"/>
                  <a:gd name="T17" fmla="*/ 0 h 554"/>
                  <a:gd name="T18" fmla="*/ 210 w 336"/>
                  <a:gd name="T19" fmla="*/ 20 h 554"/>
                  <a:gd name="T20" fmla="*/ 2 w 336"/>
                  <a:gd name="T21" fmla="*/ 52 h 554"/>
                  <a:gd name="T22" fmla="*/ 2 w 336"/>
                  <a:gd name="T23" fmla="*/ 52 h 554"/>
                  <a:gd name="T24" fmla="*/ 0 w 336"/>
                  <a:gd name="T25" fmla="*/ 56 h 554"/>
                  <a:gd name="T26" fmla="*/ 8 w 336"/>
                  <a:gd name="T27" fmla="*/ 116 h 554"/>
                  <a:gd name="T28" fmla="*/ 0 w 336"/>
                  <a:gd name="T29" fmla="*/ 56 h 554"/>
                  <a:gd name="T30" fmla="*/ 163 w 336"/>
                  <a:gd name="T31" fmla="*/ 30 h 554"/>
                  <a:gd name="T32" fmla="*/ 336 w 336"/>
                  <a:gd name="T33" fmla="*/ 2 h 554"/>
                  <a:gd name="T34" fmla="*/ 336 w 336"/>
                  <a:gd name="T35" fmla="*/ 2 h 554"/>
                  <a:gd name="T36" fmla="*/ 69 w 336"/>
                  <a:gd name="T37" fmla="*/ 550 h 554"/>
                  <a:gd name="T38" fmla="*/ 69 w 336"/>
                  <a:gd name="T39" fmla="*/ 550 h 554"/>
                  <a:gd name="T40" fmla="*/ 336 w 336"/>
                  <a:gd name="T41" fmla="*/ 2 h 554"/>
                  <a:gd name="T42" fmla="*/ 336 w 336"/>
                  <a:gd name="T43" fmla="*/ 2 h 554"/>
                  <a:gd name="T44" fmla="*/ 336 w 336"/>
                  <a:gd name="T45" fmla="*/ 0 h 554"/>
                  <a:gd name="T46" fmla="*/ 335 w 336"/>
                  <a:gd name="T47" fmla="*/ 0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6" h="554">
                    <a:moveTo>
                      <a:pt x="103" y="487"/>
                    </a:moveTo>
                    <a:lnTo>
                      <a:pt x="72" y="551"/>
                    </a:lnTo>
                    <a:lnTo>
                      <a:pt x="72" y="551"/>
                    </a:lnTo>
                    <a:lnTo>
                      <a:pt x="103" y="487"/>
                    </a:lnTo>
                    <a:moveTo>
                      <a:pt x="20" y="226"/>
                    </a:moveTo>
                    <a:lnTo>
                      <a:pt x="66" y="554"/>
                    </a:lnTo>
                    <a:lnTo>
                      <a:pt x="66" y="554"/>
                    </a:lnTo>
                    <a:lnTo>
                      <a:pt x="20" y="226"/>
                    </a:lnTo>
                    <a:moveTo>
                      <a:pt x="335" y="0"/>
                    </a:moveTo>
                    <a:lnTo>
                      <a:pt x="210" y="20"/>
                    </a:lnTo>
                    <a:lnTo>
                      <a:pt x="2" y="52"/>
                    </a:lnTo>
                    <a:lnTo>
                      <a:pt x="2" y="52"/>
                    </a:lnTo>
                    <a:lnTo>
                      <a:pt x="0" y="56"/>
                    </a:lnTo>
                    <a:lnTo>
                      <a:pt x="8" y="116"/>
                    </a:lnTo>
                    <a:lnTo>
                      <a:pt x="0" y="56"/>
                    </a:lnTo>
                    <a:lnTo>
                      <a:pt x="163" y="30"/>
                    </a:lnTo>
                    <a:lnTo>
                      <a:pt x="336" y="2"/>
                    </a:lnTo>
                    <a:lnTo>
                      <a:pt x="336" y="2"/>
                    </a:lnTo>
                    <a:lnTo>
                      <a:pt x="69" y="550"/>
                    </a:lnTo>
                    <a:lnTo>
                      <a:pt x="69" y="550"/>
                    </a:lnTo>
                    <a:lnTo>
                      <a:pt x="336" y="2"/>
                    </a:lnTo>
                    <a:lnTo>
                      <a:pt x="336" y="2"/>
                    </a:lnTo>
                    <a:lnTo>
                      <a:pt x="336" y="0"/>
                    </a:lnTo>
                    <a:lnTo>
                      <a:pt x="3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9" name="Freeform 19"/>
              <p:cNvSpPr>
                <a:spLocks noEditPoints="1"/>
              </p:cNvSpPr>
              <p:nvPr/>
            </p:nvSpPr>
            <p:spPr bwMode="auto">
              <a:xfrm>
                <a:off x="4206" y="1072"/>
                <a:ext cx="243" cy="148"/>
              </a:xfrm>
              <a:custGeom>
                <a:avLst/>
                <a:gdLst>
                  <a:gd name="T0" fmla="*/ 239 w 243"/>
                  <a:gd name="T1" fmla="*/ 115 h 148"/>
                  <a:gd name="T2" fmla="*/ 226 w 243"/>
                  <a:gd name="T3" fmla="*/ 120 h 148"/>
                  <a:gd name="T4" fmla="*/ 239 w 243"/>
                  <a:gd name="T5" fmla="*/ 115 h 148"/>
                  <a:gd name="T6" fmla="*/ 239 w 243"/>
                  <a:gd name="T7" fmla="*/ 115 h 148"/>
                  <a:gd name="T8" fmla="*/ 243 w 243"/>
                  <a:gd name="T9" fmla="*/ 113 h 148"/>
                  <a:gd name="T10" fmla="*/ 242 w 243"/>
                  <a:gd name="T11" fmla="*/ 114 h 148"/>
                  <a:gd name="T12" fmla="*/ 242 w 243"/>
                  <a:gd name="T13" fmla="*/ 114 h 148"/>
                  <a:gd name="T14" fmla="*/ 243 w 243"/>
                  <a:gd name="T15" fmla="*/ 113 h 148"/>
                  <a:gd name="T16" fmla="*/ 243 w 243"/>
                  <a:gd name="T17" fmla="*/ 113 h 148"/>
                  <a:gd name="T18" fmla="*/ 7 w 243"/>
                  <a:gd name="T19" fmla="*/ 2 h 148"/>
                  <a:gd name="T20" fmla="*/ 7 w 243"/>
                  <a:gd name="T21" fmla="*/ 2 h 148"/>
                  <a:gd name="T22" fmla="*/ 235 w 243"/>
                  <a:gd name="T23" fmla="*/ 113 h 148"/>
                  <a:gd name="T24" fmla="*/ 144 w 243"/>
                  <a:gd name="T25" fmla="*/ 148 h 148"/>
                  <a:gd name="T26" fmla="*/ 48 w 243"/>
                  <a:gd name="T27" fmla="*/ 46 h 148"/>
                  <a:gd name="T28" fmla="*/ 144 w 243"/>
                  <a:gd name="T29" fmla="*/ 148 h 148"/>
                  <a:gd name="T30" fmla="*/ 235 w 243"/>
                  <a:gd name="T31" fmla="*/ 113 h 148"/>
                  <a:gd name="T32" fmla="*/ 7 w 243"/>
                  <a:gd name="T33" fmla="*/ 2 h 148"/>
                  <a:gd name="T34" fmla="*/ 0 w 243"/>
                  <a:gd name="T35" fmla="*/ 0 h 148"/>
                  <a:gd name="T36" fmla="*/ 0 w 243"/>
                  <a:gd name="T37" fmla="*/ 0 h 148"/>
                  <a:gd name="T38" fmla="*/ 101 w 243"/>
                  <a:gd name="T39" fmla="*/ 107 h 148"/>
                  <a:gd name="T40" fmla="*/ 0 w 243"/>
                  <a:gd name="T41"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3" h="148">
                    <a:moveTo>
                      <a:pt x="239" y="115"/>
                    </a:moveTo>
                    <a:lnTo>
                      <a:pt x="226" y="120"/>
                    </a:lnTo>
                    <a:lnTo>
                      <a:pt x="239" y="115"/>
                    </a:lnTo>
                    <a:lnTo>
                      <a:pt x="239" y="115"/>
                    </a:lnTo>
                    <a:close/>
                    <a:moveTo>
                      <a:pt x="243" y="113"/>
                    </a:moveTo>
                    <a:lnTo>
                      <a:pt x="242" y="114"/>
                    </a:lnTo>
                    <a:lnTo>
                      <a:pt x="242" y="114"/>
                    </a:lnTo>
                    <a:lnTo>
                      <a:pt x="243" y="113"/>
                    </a:lnTo>
                    <a:lnTo>
                      <a:pt x="243" y="113"/>
                    </a:lnTo>
                    <a:close/>
                    <a:moveTo>
                      <a:pt x="7" y="2"/>
                    </a:moveTo>
                    <a:lnTo>
                      <a:pt x="7" y="2"/>
                    </a:lnTo>
                    <a:lnTo>
                      <a:pt x="235" y="113"/>
                    </a:lnTo>
                    <a:lnTo>
                      <a:pt x="144" y="148"/>
                    </a:lnTo>
                    <a:lnTo>
                      <a:pt x="48" y="46"/>
                    </a:lnTo>
                    <a:lnTo>
                      <a:pt x="144" y="148"/>
                    </a:lnTo>
                    <a:lnTo>
                      <a:pt x="235" y="113"/>
                    </a:lnTo>
                    <a:lnTo>
                      <a:pt x="7" y="2"/>
                    </a:lnTo>
                    <a:close/>
                    <a:moveTo>
                      <a:pt x="0" y="0"/>
                    </a:moveTo>
                    <a:lnTo>
                      <a:pt x="0" y="0"/>
                    </a:lnTo>
                    <a:lnTo>
                      <a:pt x="101" y="107"/>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0" name="Freeform 20"/>
              <p:cNvSpPr>
                <a:spLocks noEditPoints="1"/>
              </p:cNvSpPr>
              <p:nvPr/>
            </p:nvSpPr>
            <p:spPr bwMode="auto">
              <a:xfrm>
                <a:off x="4206" y="1072"/>
                <a:ext cx="243" cy="148"/>
              </a:xfrm>
              <a:custGeom>
                <a:avLst/>
                <a:gdLst>
                  <a:gd name="T0" fmla="*/ 239 w 243"/>
                  <a:gd name="T1" fmla="*/ 115 h 148"/>
                  <a:gd name="T2" fmla="*/ 226 w 243"/>
                  <a:gd name="T3" fmla="*/ 120 h 148"/>
                  <a:gd name="T4" fmla="*/ 239 w 243"/>
                  <a:gd name="T5" fmla="*/ 115 h 148"/>
                  <a:gd name="T6" fmla="*/ 239 w 243"/>
                  <a:gd name="T7" fmla="*/ 115 h 148"/>
                  <a:gd name="T8" fmla="*/ 243 w 243"/>
                  <a:gd name="T9" fmla="*/ 113 h 148"/>
                  <a:gd name="T10" fmla="*/ 242 w 243"/>
                  <a:gd name="T11" fmla="*/ 114 h 148"/>
                  <a:gd name="T12" fmla="*/ 242 w 243"/>
                  <a:gd name="T13" fmla="*/ 114 h 148"/>
                  <a:gd name="T14" fmla="*/ 243 w 243"/>
                  <a:gd name="T15" fmla="*/ 113 h 148"/>
                  <a:gd name="T16" fmla="*/ 243 w 243"/>
                  <a:gd name="T17" fmla="*/ 113 h 148"/>
                  <a:gd name="T18" fmla="*/ 7 w 243"/>
                  <a:gd name="T19" fmla="*/ 2 h 148"/>
                  <a:gd name="T20" fmla="*/ 7 w 243"/>
                  <a:gd name="T21" fmla="*/ 2 h 148"/>
                  <a:gd name="T22" fmla="*/ 235 w 243"/>
                  <a:gd name="T23" fmla="*/ 113 h 148"/>
                  <a:gd name="T24" fmla="*/ 144 w 243"/>
                  <a:gd name="T25" fmla="*/ 148 h 148"/>
                  <a:gd name="T26" fmla="*/ 48 w 243"/>
                  <a:gd name="T27" fmla="*/ 46 h 148"/>
                  <a:gd name="T28" fmla="*/ 144 w 243"/>
                  <a:gd name="T29" fmla="*/ 148 h 148"/>
                  <a:gd name="T30" fmla="*/ 235 w 243"/>
                  <a:gd name="T31" fmla="*/ 113 h 148"/>
                  <a:gd name="T32" fmla="*/ 7 w 243"/>
                  <a:gd name="T33" fmla="*/ 2 h 148"/>
                  <a:gd name="T34" fmla="*/ 0 w 243"/>
                  <a:gd name="T35" fmla="*/ 0 h 148"/>
                  <a:gd name="T36" fmla="*/ 0 w 243"/>
                  <a:gd name="T37" fmla="*/ 0 h 148"/>
                  <a:gd name="T38" fmla="*/ 101 w 243"/>
                  <a:gd name="T39" fmla="*/ 107 h 148"/>
                  <a:gd name="T40" fmla="*/ 0 w 243"/>
                  <a:gd name="T41"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3" h="148">
                    <a:moveTo>
                      <a:pt x="239" y="115"/>
                    </a:moveTo>
                    <a:lnTo>
                      <a:pt x="226" y="120"/>
                    </a:lnTo>
                    <a:lnTo>
                      <a:pt x="239" y="115"/>
                    </a:lnTo>
                    <a:lnTo>
                      <a:pt x="239" y="115"/>
                    </a:lnTo>
                    <a:moveTo>
                      <a:pt x="243" y="113"/>
                    </a:moveTo>
                    <a:lnTo>
                      <a:pt x="242" y="114"/>
                    </a:lnTo>
                    <a:lnTo>
                      <a:pt x="242" y="114"/>
                    </a:lnTo>
                    <a:lnTo>
                      <a:pt x="243" y="113"/>
                    </a:lnTo>
                    <a:lnTo>
                      <a:pt x="243" y="113"/>
                    </a:lnTo>
                    <a:moveTo>
                      <a:pt x="7" y="2"/>
                    </a:moveTo>
                    <a:lnTo>
                      <a:pt x="7" y="2"/>
                    </a:lnTo>
                    <a:lnTo>
                      <a:pt x="235" y="113"/>
                    </a:lnTo>
                    <a:lnTo>
                      <a:pt x="144" y="148"/>
                    </a:lnTo>
                    <a:lnTo>
                      <a:pt x="48" y="46"/>
                    </a:lnTo>
                    <a:lnTo>
                      <a:pt x="144" y="148"/>
                    </a:lnTo>
                    <a:lnTo>
                      <a:pt x="235" y="113"/>
                    </a:lnTo>
                    <a:lnTo>
                      <a:pt x="7" y="2"/>
                    </a:lnTo>
                    <a:moveTo>
                      <a:pt x="0" y="0"/>
                    </a:moveTo>
                    <a:lnTo>
                      <a:pt x="0" y="0"/>
                    </a:lnTo>
                    <a:lnTo>
                      <a:pt x="101" y="10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1" name="Freeform 21"/>
              <p:cNvSpPr>
                <a:spLocks noEditPoints="1"/>
              </p:cNvSpPr>
              <p:nvPr/>
            </p:nvSpPr>
            <p:spPr bwMode="auto">
              <a:xfrm>
                <a:off x="2348" y="1746"/>
                <a:ext cx="361" cy="282"/>
              </a:xfrm>
              <a:custGeom>
                <a:avLst/>
                <a:gdLst>
                  <a:gd name="T0" fmla="*/ 68 w 361"/>
                  <a:gd name="T1" fmla="*/ 277 h 282"/>
                  <a:gd name="T2" fmla="*/ 0 w 361"/>
                  <a:gd name="T3" fmla="*/ 282 h 282"/>
                  <a:gd name="T4" fmla="*/ 0 w 361"/>
                  <a:gd name="T5" fmla="*/ 282 h 282"/>
                  <a:gd name="T6" fmla="*/ 68 w 361"/>
                  <a:gd name="T7" fmla="*/ 277 h 282"/>
                  <a:gd name="T8" fmla="*/ 65 w 361"/>
                  <a:gd name="T9" fmla="*/ 274 h 282"/>
                  <a:gd name="T10" fmla="*/ 4 w 361"/>
                  <a:gd name="T11" fmla="*/ 279 h 282"/>
                  <a:gd name="T12" fmla="*/ 4 w 361"/>
                  <a:gd name="T13" fmla="*/ 279 h 282"/>
                  <a:gd name="T14" fmla="*/ 65 w 361"/>
                  <a:gd name="T15" fmla="*/ 274 h 282"/>
                  <a:gd name="T16" fmla="*/ 361 w 361"/>
                  <a:gd name="T17" fmla="*/ 0 h 282"/>
                  <a:gd name="T18" fmla="*/ 361 w 361"/>
                  <a:gd name="T19" fmla="*/ 0 h 282"/>
                  <a:gd name="T20" fmla="*/ 344 w 361"/>
                  <a:gd name="T21" fmla="*/ 14 h 282"/>
                  <a:gd name="T22" fmla="*/ 102 w 361"/>
                  <a:gd name="T23" fmla="*/ 270 h 282"/>
                  <a:gd name="T24" fmla="*/ 102 w 361"/>
                  <a:gd name="T25" fmla="*/ 271 h 282"/>
                  <a:gd name="T26" fmla="*/ 103 w 361"/>
                  <a:gd name="T27" fmla="*/ 271 h 282"/>
                  <a:gd name="T28" fmla="*/ 102 w 361"/>
                  <a:gd name="T29" fmla="*/ 273 h 282"/>
                  <a:gd name="T30" fmla="*/ 103 w 361"/>
                  <a:gd name="T31" fmla="*/ 274 h 282"/>
                  <a:gd name="T32" fmla="*/ 105 w 361"/>
                  <a:gd name="T33" fmla="*/ 270 h 282"/>
                  <a:gd name="T34" fmla="*/ 361 w 361"/>
                  <a:gd name="T35" fmla="*/ 0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1" h="282">
                    <a:moveTo>
                      <a:pt x="68" y="277"/>
                    </a:moveTo>
                    <a:lnTo>
                      <a:pt x="0" y="282"/>
                    </a:lnTo>
                    <a:lnTo>
                      <a:pt x="0" y="282"/>
                    </a:lnTo>
                    <a:lnTo>
                      <a:pt x="68" y="277"/>
                    </a:lnTo>
                    <a:close/>
                    <a:moveTo>
                      <a:pt x="65" y="274"/>
                    </a:moveTo>
                    <a:lnTo>
                      <a:pt x="4" y="279"/>
                    </a:lnTo>
                    <a:lnTo>
                      <a:pt x="4" y="279"/>
                    </a:lnTo>
                    <a:lnTo>
                      <a:pt x="65" y="274"/>
                    </a:lnTo>
                    <a:close/>
                    <a:moveTo>
                      <a:pt x="361" y="0"/>
                    </a:moveTo>
                    <a:lnTo>
                      <a:pt x="361" y="0"/>
                    </a:lnTo>
                    <a:lnTo>
                      <a:pt x="344" y="14"/>
                    </a:lnTo>
                    <a:lnTo>
                      <a:pt x="102" y="270"/>
                    </a:lnTo>
                    <a:lnTo>
                      <a:pt x="102" y="271"/>
                    </a:lnTo>
                    <a:lnTo>
                      <a:pt x="103" y="271"/>
                    </a:lnTo>
                    <a:lnTo>
                      <a:pt x="102" y="273"/>
                    </a:lnTo>
                    <a:lnTo>
                      <a:pt x="103" y="274"/>
                    </a:lnTo>
                    <a:lnTo>
                      <a:pt x="105" y="270"/>
                    </a:lnTo>
                    <a:lnTo>
                      <a:pt x="36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2" name="Freeform 22"/>
              <p:cNvSpPr>
                <a:spLocks noEditPoints="1"/>
              </p:cNvSpPr>
              <p:nvPr/>
            </p:nvSpPr>
            <p:spPr bwMode="auto">
              <a:xfrm>
                <a:off x="2348" y="1746"/>
                <a:ext cx="361" cy="282"/>
              </a:xfrm>
              <a:custGeom>
                <a:avLst/>
                <a:gdLst>
                  <a:gd name="T0" fmla="*/ 68 w 361"/>
                  <a:gd name="T1" fmla="*/ 277 h 282"/>
                  <a:gd name="T2" fmla="*/ 0 w 361"/>
                  <a:gd name="T3" fmla="*/ 282 h 282"/>
                  <a:gd name="T4" fmla="*/ 0 w 361"/>
                  <a:gd name="T5" fmla="*/ 282 h 282"/>
                  <a:gd name="T6" fmla="*/ 68 w 361"/>
                  <a:gd name="T7" fmla="*/ 277 h 282"/>
                  <a:gd name="T8" fmla="*/ 65 w 361"/>
                  <a:gd name="T9" fmla="*/ 274 h 282"/>
                  <a:gd name="T10" fmla="*/ 4 w 361"/>
                  <a:gd name="T11" fmla="*/ 279 h 282"/>
                  <a:gd name="T12" fmla="*/ 4 w 361"/>
                  <a:gd name="T13" fmla="*/ 279 h 282"/>
                  <a:gd name="T14" fmla="*/ 65 w 361"/>
                  <a:gd name="T15" fmla="*/ 274 h 282"/>
                  <a:gd name="T16" fmla="*/ 361 w 361"/>
                  <a:gd name="T17" fmla="*/ 0 h 282"/>
                  <a:gd name="T18" fmla="*/ 361 w 361"/>
                  <a:gd name="T19" fmla="*/ 0 h 282"/>
                  <a:gd name="T20" fmla="*/ 344 w 361"/>
                  <a:gd name="T21" fmla="*/ 14 h 282"/>
                  <a:gd name="T22" fmla="*/ 102 w 361"/>
                  <a:gd name="T23" fmla="*/ 270 h 282"/>
                  <a:gd name="T24" fmla="*/ 102 w 361"/>
                  <a:gd name="T25" fmla="*/ 271 h 282"/>
                  <a:gd name="T26" fmla="*/ 103 w 361"/>
                  <a:gd name="T27" fmla="*/ 271 h 282"/>
                  <a:gd name="T28" fmla="*/ 102 w 361"/>
                  <a:gd name="T29" fmla="*/ 273 h 282"/>
                  <a:gd name="T30" fmla="*/ 103 w 361"/>
                  <a:gd name="T31" fmla="*/ 274 h 282"/>
                  <a:gd name="T32" fmla="*/ 105 w 361"/>
                  <a:gd name="T33" fmla="*/ 270 h 282"/>
                  <a:gd name="T34" fmla="*/ 361 w 361"/>
                  <a:gd name="T35" fmla="*/ 0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1" h="282">
                    <a:moveTo>
                      <a:pt x="68" y="277"/>
                    </a:moveTo>
                    <a:lnTo>
                      <a:pt x="0" y="282"/>
                    </a:lnTo>
                    <a:lnTo>
                      <a:pt x="0" y="282"/>
                    </a:lnTo>
                    <a:lnTo>
                      <a:pt x="68" y="277"/>
                    </a:lnTo>
                    <a:moveTo>
                      <a:pt x="65" y="274"/>
                    </a:moveTo>
                    <a:lnTo>
                      <a:pt x="4" y="279"/>
                    </a:lnTo>
                    <a:lnTo>
                      <a:pt x="4" y="279"/>
                    </a:lnTo>
                    <a:lnTo>
                      <a:pt x="65" y="274"/>
                    </a:lnTo>
                    <a:moveTo>
                      <a:pt x="361" y="0"/>
                    </a:moveTo>
                    <a:lnTo>
                      <a:pt x="361" y="0"/>
                    </a:lnTo>
                    <a:lnTo>
                      <a:pt x="344" y="14"/>
                    </a:lnTo>
                    <a:lnTo>
                      <a:pt x="102" y="270"/>
                    </a:lnTo>
                    <a:lnTo>
                      <a:pt x="102" y="271"/>
                    </a:lnTo>
                    <a:lnTo>
                      <a:pt x="103" y="271"/>
                    </a:lnTo>
                    <a:lnTo>
                      <a:pt x="102" y="273"/>
                    </a:lnTo>
                    <a:lnTo>
                      <a:pt x="103" y="274"/>
                    </a:lnTo>
                    <a:lnTo>
                      <a:pt x="105" y="270"/>
                    </a:lnTo>
                    <a:lnTo>
                      <a:pt x="3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3" name="Freeform 23"/>
              <p:cNvSpPr>
                <a:spLocks noEditPoints="1"/>
              </p:cNvSpPr>
              <p:nvPr/>
            </p:nvSpPr>
            <p:spPr bwMode="auto">
              <a:xfrm>
                <a:off x="3638" y="3578"/>
                <a:ext cx="325" cy="272"/>
              </a:xfrm>
              <a:custGeom>
                <a:avLst/>
                <a:gdLst>
                  <a:gd name="T0" fmla="*/ 60 w 325"/>
                  <a:gd name="T1" fmla="*/ 248 h 272"/>
                  <a:gd name="T2" fmla="*/ 78 w 325"/>
                  <a:gd name="T3" fmla="*/ 269 h 272"/>
                  <a:gd name="T4" fmla="*/ 78 w 325"/>
                  <a:gd name="T5" fmla="*/ 269 h 272"/>
                  <a:gd name="T6" fmla="*/ 60 w 325"/>
                  <a:gd name="T7" fmla="*/ 248 h 272"/>
                  <a:gd name="T8" fmla="*/ 0 w 325"/>
                  <a:gd name="T9" fmla="*/ 183 h 272"/>
                  <a:gd name="T10" fmla="*/ 0 w 325"/>
                  <a:gd name="T11" fmla="*/ 183 h 272"/>
                  <a:gd name="T12" fmla="*/ 76 w 325"/>
                  <a:gd name="T13" fmla="*/ 272 h 272"/>
                  <a:gd name="T14" fmla="*/ 76 w 325"/>
                  <a:gd name="T15" fmla="*/ 272 h 272"/>
                  <a:gd name="T16" fmla="*/ 0 w 325"/>
                  <a:gd name="T17" fmla="*/ 183 h 272"/>
                  <a:gd name="T18" fmla="*/ 223 w 325"/>
                  <a:gd name="T19" fmla="*/ 60 h 272"/>
                  <a:gd name="T20" fmla="*/ 4 w 325"/>
                  <a:gd name="T21" fmla="*/ 181 h 272"/>
                  <a:gd name="T22" fmla="*/ 4 w 325"/>
                  <a:gd name="T23" fmla="*/ 181 h 272"/>
                  <a:gd name="T24" fmla="*/ 223 w 325"/>
                  <a:gd name="T25" fmla="*/ 60 h 272"/>
                  <a:gd name="T26" fmla="*/ 311 w 325"/>
                  <a:gd name="T27" fmla="*/ 12 h 272"/>
                  <a:gd name="T28" fmla="*/ 311 w 325"/>
                  <a:gd name="T29" fmla="*/ 12 h 272"/>
                  <a:gd name="T30" fmla="*/ 80 w 325"/>
                  <a:gd name="T31" fmla="*/ 269 h 272"/>
                  <a:gd name="T32" fmla="*/ 80 w 325"/>
                  <a:gd name="T33" fmla="*/ 269 h 272"/>
                  <a:gd name="T34" fmla="*/ 311 w 325"/>
                  <a:gd name="T35" fmla="*/ 12 h 272"/>
                  <a:gd name="T36" fmla="*/ 317 w 325"/>
                  <a:gd name="T37" fmla="*/ 9 h 272"/>
                  <a:gd name="T38" fmla="*/ 120 w 325"/>
                  <a:gd name="T39" fmla="*/ 230 h 272"/>
                  <a:gd name="T40" fmla="*/ 317 w 325"/>
                  <a:gd name="T41" fmla="*/ 9 h 272"/>
                  <a:gd name="T42" fmla="*/ 317 w 325"/>
                  <a:gd name="T43" fmla="*/ 9 h 272"/>
                  <a:gd name="T44" fmla="*/ 315 w 325"/>
                  <a:gd name="T45" fmla="*/ 6 h 272"/>
                  <a:gd name="T46" fmla="*/ 5 w 325"/>
                  <a:gd name="T47" fmla="*/ 177 h 272"/>
                  <a:gd name="T48" fmla="*/ 5 w 325"/>
                  <a:gd name="T49" fmla="*/ 177 h 272"/>
                  <a:gd name="T50" fmla="*/ 315 w 325"/>
                  <a:gd name="T51" fmla="*/ 6 h 272"/>
                  <a:gd name="T52" fmla="*/ 315 w 325"/>
                  <a:gd name="T53" fmla="*/ 6 h 272"/>
                  <a:gd name="T54" fmla="*/ 325 w 325"/>
                  <a:gd name="T55" fmla="*/ 0 h 272"/>
                  <a:gd name="T56" fmla="*/ 324 w 325"/>
                  <a:gd name="T57" fmla="*/ 1 h 272"/>
                  <a:gd name="T58" fmla="*/ 321 w 325"/>
                  <a:gd name="T59" fmla="*/ 4 h 272"/>
                  <a:gd name="T60" fmla="*/ 322 w 325"/>
                  <a:gd name="T61" fmla="*/ 4 h 272"/>
                  <a:gd name="T62" fmla="*/ 325 w 325"/>
                  <a:gd name="T63" fmla="*/ 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5" h="272">
                    <a:moveTo>
                      <a:pt x="60" y="248"/>
                    </a:moveTo>
                    <a:lnTo>
                      <a:pt x="78" y="269"/>
                    </a:lnTo>
                    <a:lnTo>
                      <a:pt x="78" y="269"/>
                    </a:lnTo>
                    <a:lnTo>
                      <a:pt x="60" y="248"/>
                    </a:lnTo>
                    <a:close/>
                    <a:moveTo>
                      <a:pt x="0" y="183"/>
                    </a:moveTo>
                    <a:lnTo>
                      <a:pt x="0" y="183"/>
                    </a:lnTo>
                    <a:lnTo>
                      <a:pt x="76" y="272"/>
                    </a:lnTo>
                    <a:lnTo>
                      <a:pt x="76" y="272"/>
                    </a:lnTo>
                    <a:lnTo>
                      <a:pt x="0" y="183"/>
                    </a:lnTo>
                    <a:close/>
                    <a:moveTo>
                      <a:pt x="223" y="60"/>
                    </a:moveTo>
                    <a:lnTo>
                      <a:pt x="4" y="181"/>
                    </a:lnTo>
                    <a:lnTo>
                      <a:pt x="4" y="181"/>
                    </a:lnTo>
                    <a:lnTo>
                      <a:pt x="223" y="60"/>
                    </a:lnTo>
                    <a:close/>
                    <a:moveTo>
                      <a:pt x="311" y="12"/>
                    </a:moveTo>
                    <a:lnTo>
                      <a:pt x="311" y="12"/>
                    </a:lnTo>
                    <a:lnTo>
                      <a:pt x="80" y="269"/>
                    </a:lnTo>
                    <a:lnTo>
                      <a:pt x="80" y="269"/>
                    </a:lnTo>
                    <a:lnTo>
                      <a:pt x="311" y="12"/>
                    </a:lnTo>
                    <a:close/>
                    <a:moveTo>
                      <a:pt x="317" y="9"/>
                    </a:moveTo>
                    <a:lnTo>
                      <a:pt x="120" y="230"/>
                    </a:lnTo>
                    <a:lnTo>
                      <a:pt x="317" y="9"/>
                    </a:lnTo>
                    <a:lnTo>
                      <a:pt x="317" y="9"/>
                    </a:lnTo>
                    <a:close/>
                    <a:moveTo>
                      <a:pt x="315" y="6"/>
                    </a:moveTo>
                    <a:lnTo>
                      <a:pt x="5" y="177"/>
                    </a:lnTo>
                    <a:lnTo>
                      <a:pt x="5" y="177"/>
                    </a:lnTo>
                    <a:lnTo>
                      <a:pt x="315" y="6"/>
                    </a:lnTo>
                    <a:lnTo>
                      <a:pt x="315" y="6"/>
                    </a:lnTo>
                    <a:close/>
                    <a:moveTo>
                      <a:pt x="325" y="0"/>
                    </a:moveTo>
                    <a:lnTo>
                      <a:pt x="324" y="1"/>
                    </a:lnTo>
                    <a:lnTo>
                      <a:pt x="321" y="4"/>
                    </a:lnTo>
                    <a:lnTo>
                      <a:pt x="322" y="4"/>
                    </a:lnTo>
                    <a:lnTo>
                      <a:pt x="32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4" name="Freeform 24"/>
              <p:cNvSpPr>
                <a:spLocks noEditPoints="1"/>
              </p:cNvSpPr>
              <p:nvPr/>
            </p:nvSpPr>
            <p:spPr bwMode="auto">
              <a:xfrm>
                <a:off x="3638" y="3578"/>
                <a:ext cx="325" cy="272"/>
              </a:xfrm>
              <a:custGeom>
                <a:avLst/>
                <a:gdLst>
                  <a:gd name="T0" fmla="*/ 60 w 325"/>
                  <a:gd name="T1" fmla="*/ 248 h 272"/>
                  <a:gd name="T2" fmla="*/ 78 w 325"/>
                  <a:gd name="T3" fmla="*/ 269 h 272"/>
                  <a:gd name="T4" fmla="*/ 78 w 325"/>
                  <a:gd name="T5" fmla="*/ 269 h 272"/>
                  <a:gd name="T6" fmla="*/ 60 w 325"/>
                  <a:gd name="T7" fmla="*/ 248 h 272"/>
                  <a:gd name="T8" fmla="*/ 0 w 325"/>
                  <a:gd name="T9" fmla="*/ 183 h 272"/>
                  <a:gd name="T10" fmla="*/ 0 w 325"/>
                  <a:gd name="T11" fmla="*/ 183 h 272"/>
                  <a:gd name="T12" fmla="*/ 76 w 325"/>
                  <a:gd name="T13" fmla="*/ 272 h 272"/>
                  <a:gd name="T14" fmla="*/ 76 w 325"/>
                  <a:gd name="T15" fmla="*/ 272 h 272"/>
                  <a:gd name="T16" fmla="*/ 0 w 325"/>
                  <a:gd name="T17" fmla="*/ 183 h 272"/>
                  <a:gd name="T18" fmla="*/ 223 w 325"/>
                  <a:gd name="T19" fmla="*/ 60 h 272"/>
                  <a:gd name="T20" fmla="*/ 4 w 325"/>
                  <a:gd name="T21" fmla="*/ 181 h 272"/>
                  <a:gd name="T22" fmla="*/ 4 w 325"/>
                  <a:gd name="T23" fmla="*/ 181 h 272"/>
                  <a:gd name="T24" fmla="*/ 223 w 325"/>
                  <a:gd name="T25" fmla="*/ 60 h 272"/>
                  <a:gd name="T26" fmla="*/ 311 w 325"/>
                  <a:gd name="T27" fmla="*/ 12 h 272"/>
                  <a:gd name="T28" fmla="*/ 311 w 325"/>
                  <a:gd name="T29" fmla="*/ 12 h 272"/>
                  <a:gd name="T30" fmla="*/ 80 w 325"/>
                  <a:gd name="T31" fmla="*/ 269 h 272"/>
                  <a:gd name="T32" fmla="*/ 80 w 325"/>
                  <a:gd name="T33" fmla="*/ 269 h 272"/>
                  <a:gd name="T34" fmla="*/ 311 w 325"/>
                  <a:gd name="T35" fmla="*/ 12 h 272"/>
                  <a:gd name="T36" fmla="*/ 317 w 325"/>
                  <a:gd name="T37" fmla="*/ 9 h 272"/>
                  <a:gd name="T38" fmla="*/ 120 w 325"/>
                  <a:gd name="T39" fmla="*/ 230 h 272"/>
                  <a:gd name="T40" fmla="*/ 317 w 325"/>
                  <a:gd name="T41" fmla="*/ 9 h 272"/>
                  <a:gd name="T42" fmla="*/ 317 w 325"/>
                  <a:gd name="T43" fmla="*/ 9 h 272"/>
                  <a:gd name="T44" fmla="*/ 315 w 325"/>
                  <a:gd name="T45" fmla="*/ 6 h 272"/>
                  <a:gd name="T46" fmla="*/ 5 w 325"/>
                  <a:gd name="T47" fmla="*/ 177 h 272"/>
                  <a:gd name="T48" fmla="*/ 5 w 325"/>
                  <a:gd name="T49" fmla="*/ 177 h 272"/>
                  <a:gd name="T50" fmla="*/ 315 w 325"/>
                  <a:gd name="T51" fmla="*/ 6 h 272"/>
                  <a:gd name="T52" fmla="*/ 315 w 325"/>
                  <a:gd name="T53" fmla="*/ 6 h 272"/>
                  <a:gd name="T54" fmla="*/ 325 w 325"/>
                  <a:gd name="T55" fmla="*/ 0 h 272"/>
                  <a:gd name="T56" fmla="*/ 324 w 325"/>
                  <a:gd name="T57" fmla="*/ 1 h 272"/>
                  <a:gd name="T58" fmla="*/ 321 w 325"/>
                  <a:gd name="T59" fmla="*/ 4 h 272"/>
                  <a:gd name="T60" fmla="*/ 322 w 325"/>
                  <a:gd name="T61" fmla="*/ 4 h 272"/>
                  <a:gd name="T62" fmla="*/ 325 w 325"/>
                  <a:gd name="T63" fmla="*/ 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5" h="272">
                    <a:moveTo>
                      <a:pt x="60" y="248"/>
                    </a:moveTo>
                    <a:lnTo>
                      <a:pt x="78" y="269"/>
                    </a:lnTo>
                    <a:lnTo>
                      <a:pt x="78" y="269"/>
                    </a:lnTo>
                    <a:lnTo>
                      <a:pt x="60" y="248"/>
                    </a:lnTo>
                    <a:moveTo>
                      <a:pt x="0" y="183"/>
                    </a:moveTo>
                    <a:lnTo>
                      <a:pt x="0" y="183"/>
                    </a:lnTo>
                    <a:lnTo>
                      <a:pt x="76" y="272"/>
                    </a:lnTo>
                    <a:lnTo>
                      <a:pt x="76" y="272"/>
                    </a:lnTo>
                    <a:lnTo>
                      <a:pt x="0" y="183"/>
                    </a:lnTo>
                    <a:moveTo>
                      <a:pt x="223" y="60"/>
                    </a:moveTo>
                    <a:lnTo>
                      <a:pt x="4" y="181"/>
                    </a:lnTo>
                    <a:lnTo>
                      <a:pt x="4" y="181"/>
                    </a:lnTo>
                    <a:lnTo>
                      <a:pt x="223" y="60"/>
                    </a:lnTo>
                    <a:moveTo>
                      <a:pt x="311" y="12"/>
                    </a:moveTo>
                    <a:lnTo>
                      <a:pt x="311" y="12"/>
                    </a:lnTo>
                    <a:lnTo>
                      <a:pt x="80" y="269"/>
                    </a:lnTo>
                    <a:lnTo>
                      <a:pt x="80" y="269"/>
                    </a:lnTo>
                    <a:lnTo>
                      <a:pt x="311" y="12"/>
                    </a:lnTo>
                    <a:moveTo>
                      <a:pt x="317" y="9"/>
                    </a:moveTo>
                    <a:lnTo>
                      <a:pt x="120" y="230"/>
                    </a:lnTo>
                    <a:lnTo>
                      <a:pt x="317" y="9"/>
                    </a:lnTo>
                    <a:lnTo>
                      <a:pt x="317" y="9"/>
                    </a:lnTo>
                    <a:moveTo>
                      <a:pt x="315" y="6"/>
                    </a:moveTo>
                    <a:lnTo>
                      <a:pt x="5" y="177"/>
                    </a:lnTo>
                    <a:lnTo>
                      <a:pt x="5" y="177"/>
                    </a:lnTo>
                    <a:lnTo>
                      <a:pt x="315" y="6"/>
                    </a:lnTo>
                    <a:lnTo>
                      <a:pt x="315" y="6"/>
                    </a:lnTo>
                    <a:moveTo>
                      <a:pt x="325" y="0"/>
                    </a:moveTo>
                    <a:lnTo>
                      <a:pt x="324" y="1"/>
                    </a:lnTo>
                    <a:lnTo>
                      <a:pt x="321" y="4"/>
                    </a:lnTo>
                    <a:lnTo>
                      <a:pt x="322" y="4"/>
                    </a:lnTo>
                    <a:lnTo>
                      <a:pt x="3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5" name="Freeform 25"/>
              <p:cNvSpPr>
                <a:spLocks noEditPoints="1"/>
              </p:cNvSpPr>
              <p:nvPr/>
            </p:nvSpPr>
            <p:spPr bwMode="auto">
              <a:xfrm>
                <a:off x="3050" y="1889"/>
                <a:ext cx="564" cy="637"/>
              </a:xfrm>
              <a:custGeom>
                <a:avLst/>
                <a:gdLst>
                  <a:gd name="T0" fmla="*/ 0 w 564"/>
                  <a:gd name="T1" fmla="*/ 305 h 637"/>
                  <a:gd name="T2" fmla="*/ 0 w 564"/>
                  <a:gd name="T3" fmla="*/ 305 h 637"/>
                  <a:gd name="T4" fmla="*/ 292 w 564"/>
                  <a:gd name="T5" fmla="*/ 637 h 637"/>
                  <a:gd name="T6" fmla="*/ 292 w 564"/>
                  <a:gd name="T7" fmla="*/ 637 h 637"/>
                  <a:gd name="T8" fmla="*/ 0 w 564"/>
                  <a:gd name="T9" fmla="*/ 305 h 637"/>
                  <a:gd name="T10" fmla="*/ 154 w 564"/>
                  <a:gd name="T11" fmla="*/ 216 h 637"/>
                  <a:gd name="T12" fmla="*/ 0 w 564"/>
                  <a:gd name="T13" fmla="*/ 300 h 637"/>
                  <a:gd name="T14" fmla="*/ 294 w 564"/>
                  <a:gd name="T15" fmla="*/ 636 h 637"/>
                  <a:gd name="T16" fmla="*/ 294 w 564"/>
                  <a:gd name="T17" fmla="*/ 636 h 637"/>
                  <a:gd name="T18" fmla="*/ 0 w 564"/>
                  <a:gd name="T19" fmla="*/ 300 h 637"/>
                  <a:gd name="T20" fmla="*/ 154 w 564"/>
                  <a:gd name="T21" fmla="*/ 216 h 637"/>
                  <a:gd name="T22" fmla="*/ 564 w 564"/>
                  <a:gd name="T23" fmla="*/ 0 h 637"/>
                  <a:gd name="T24" fmla="*/ 380 w 564"/>
                  <a:gd name="T25" fmla="*/ 441 h 637"/>
                  <a:gd name="T26" fmla="*/ 564 w 564"/>
                  <a:gd name="T27" fmla="*/ 0 h 637"/>
                  <a:gd name="T28" fmla="*/ 564 w 564"/>
                  <a:gd name="T29" fmla="*/ 0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637">
                    <a:moveTo>
                      <a:pt x="0" y="305"/>
                    </a:moveTo>
                    <a:lnTo>
                      <a:pt x="0" y="305"/>
                    </a:lnTo>
                    <a:lnTo>
                      <a:pt x="292" y="637"/>
                    </a:lnTo>
                    <a:lnTo>
                      <a:pt x="292" y="637"/>
                    </a:lnTo>
                    <a:lnTo>
                      <a:pt x="0" y="305"/>
                    </a:lnTo>
                    <a:close/>
                    <a:moveTo>
                      <a:pt x="154" y="216"/>
                    </a:moveTo>
                    <a:lnTo>
                      <a:pt x="0" y="300"/>
                    </a:lnTo>
                    <a:lnTo>
                      <a:pt x="294" y="636"/>
                    </a:lnTo>
                    <a:lnTo>
                      <a:pt x="294" y="636"/>
                    </a:lnTo>
                    <a:lnTo>
                      <a:pt x="0" y="300"/>
                    </a:lnTo>
                    <a:lnTo>
                      <a:pt x="154" y="216"/>
                    </a:lnTo>
                    <a:close/>
                    <a:moveTo>
                      <a:pt x="564" y="0"/>
                    </a:moveTo>
                    <a:lnTo>
                      <a:pt x="380" y="441"/>
                    </a:lnTo>
                    <a:lnTo>
                      <a:pt x="564" y="0"/>
                    </a:lnTo>
                    <a:lnTo>
                      <a:pt x="56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6" name="Freeform 26"/>
              <p:cNvSpPr>
                <a:spLocks noEditPoints="1"/>
              </p:cNvSpPr>
              <p:nvPr/>
            </p:nvSpPr>
            <p:spPr bwMode="auto">
              <a:xfrm>
                <a:off x="3050" y="1889"/>
                <a:ext cx="564" cy="637"/>
              </a:xfrm>
              <a:custGeom>
                <a:avLst/>
                <a:gdLst>
                  <a:gd name="T0" fmla="*/ 0 w 564"/>
                  <a:gd name="T1" fmla="*/ 305 h 637"/>
                  <a:gd name="T2" fmla="*/ 0 w 564"/>
                  <a:gd name="T3" fmla="*/ 305 h 637"/>
                  <a:gd name="T4" fmla="*/ 292 w 564"/>
                  <a:gd name="T5" fmla="*/ 637 h 637"/>
                  <a:gd name="T6" fmla="*/ 292 w 564"/>
                  <a:gd name="T7" fmla="*/ 637 h 637"/>
                  <a:gd name="T8" fmla="*/ 0 w 564"/>
                  <a:gd name="T9" fmla="*/ 305 h 637"/>
                  <a:gd name="T10" fmla="*/ 154 w 564"/>
                  <a:gd name="T11" fmla="*/ 216 h 637"/>
                  <a:gd name="T12" fmla="*/ 0 w 564"/>
                  <a:gd name="T13" fmla="*/ 300 h 637"/>
                  <a:gd name="T14" fmla="*/ 294 w 564"/>
                  <a:gd name="T15" fmla="*/ 636 h 637"/>
                  <a:gd name="T16" fmla="*/ 294 w 564"/>
                  <a:gd name="T17" fmla="*/ 636 h 637"/>
                  <a:gd name="T18" fmla="*/ 0 w 564"/>
                  <a:gd name="T19" fmla="*/ 300 h 637"/>
                  <a:gd name="T20" fmla="*/ 154 w 564"/>
                  <a:gd name="T21" fmla="*/ 216 h 637"/>
                  <a:gd name="T22" fmla="*/ 564 w 564"/>
                  <a:gd name="T23" fmla="*/ 0 h 637"/>
                  <a:gd name="T24" fmla="*/ 380 w 564"/>
                  <a:gd name="T25" fmla="*/ 441 h 637"/>
                  <a:gd name="T26" fmla="*/ 564 w 564"/>
                  <a:gd name="T27" fmla="*/ 0 h 637"/>
                  <a:gd name="T28" fmla="*/ 564 w 564"/>
                  <a:gd name="T29" fmla="*/ 0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637">
                    <a:moveTo>
                      <a:pt x="0" y="305"/>
                    </a:moveTo>
                    <a:lnTo>
                      <a:pt x="0" y="305"/>
                    </a:lnTo>
                    <a:lnTo>
                      <a:pt x="292" y="637"/>
                    </a:lnTo>
                    <a:lnTo>
                      <a:pt x="292" y="637"/>
                    </a:lnTo>
                    <a:lnTo>
                      <a:pt x="0" y="305"/>
                    </a:lnTo>
                    <a:moveTo>
                      <a:pt x="154" y="216"/>
                    </a:moveTo>
                    <a:lnTo>
                      <a:pt x="0" y="300"/>
                    </a:lnTo>
                    <a:lnTo>
                      <a:pt x="294" y="636"/>
                    </a:lnTo>
                    <a:lnTo>
                      <a:pt x="294" y="636"/>
                    </a:lnTo>
                    <a:lnTo>
                      <a:pt x="0" y="300"/>
                    </a:lnTo>
                    <a:lnTo>
                      <a:pt x="154" y="216"/>
                    </a:lnTo>
                    <a:moveTo>
                      <a:pt x="564" y="0"/>
                    </a:moveTo>
                    <a:lnTo>
                      <a:pt x="380" y="441"/>
                    </a:lnTo>
                    <a:lnTo>
                      <a:pt x="564" y="0"/>
                    </a:lnTo>
                    <a:lnTo>
                      <a:pt x="5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7" name="Freeform 27"/>
              <p:cNvSpPr>
                <a:spLocks noEditPoints="1"/>
              </p:cNvSpPr>
              <p:nvPr/>
            </p:nvSpPr>
            <p:spPr bwMode="auto">
              <a:xfrm>
                <a:off x="2516" y="1962"/>
                <a:ext cx="529" cy="562"/>
              </a:xfrm>
              <a:custGeom>
                <a:avLst/>
                <a:gdLst>
                  <a:gd name="T0" fmla="*/ 1 w 529"/>
                  <a:gd name="T1" fmla="*/ 560 h 562"/>
                  <a:gd name="T2" fmla="*/ 0 w 529"/>
                  <a:gd name="T3" fmla="*/ 560 h 562"/>
                  <a:gd name="T4" fmla="*/ 0 w 529"/>
                  <a:gd name="T5" fmla="*/ 562 h 562"/>
                  <a:gd name="T6" fmla="*/ 1 w 529"/>
                  <a:gd name="T7" fmla="*/ 561 h 562"/>
                  <a:gd name="T8" fmla="*/ 1 w 529"/>
                  <a:gd name="T9" fmla="*/ 560 h 562"/>
                  <a:gd name="T10" fmla="*/ 529 w 529"/>
                  <a:gd name="T11" fmla="*/ 229 h 562"/>
                  <a:gd name="T12" fmla="*/ 200 w 529"/>
                  <a:gd name="T13" fmla="*/ 437 h 562"/>
                  <a:gd name="T14" fmla="*/ 529 w 529"/>
                  <a:gd name="T15" fmla="*/ 229 h 562"/>
                  <a:gd name="T16" fmla="*/ 529 w 529"/>
                  <a:gd name="T17" fmla="*/ 229 h 562"/>
                  <a:gd name="T18" fmla="*/ 273 w 529"/>
                  <a:gd name="T19" fmla="*/ 4 h 562"/>
                  <a:gd name="T20" fmla="*/ 271 w 529"/>
                  <a:gd name="T21" fmla="*/ 4 h 562"/>
                  <a:gd name="T22" fmla="*/ 4 w 529"/>
                  <a:gd name="T23" fmla="*/ 552 h 562"/>
                  <a:gd name="T24" fmla="*/ 4 w 529"/>
                  <a:gd name="T25" fmla="*/ 556 h 562"/>
                  <a:gd name="T26" fmla="*/ 7 w 529"/>
                  <a:gd name="T27" fmla="*/ 553 h 562"/>
                  <a:gd name="T28" fmla="*/ 38 w 529"/>
                  <a:gd name="T29" fmla="*/ 489 h 562"/>
                  <a:gd name="T30" fmla="*/ 274 w 529"/>
                  <a:gd name="T31" fmla="*/ 5 h 562"/>
                  <a:gd name="T32" fmla="*/ 273 w 529"/>
                  <a:gd name="T33" fmla="*/ 4 h 562"/>
                  <a:gd name="T34" fmla="*/ 273 w 529"/>
                  <a:gd name="T35" fmla="*/ 0 h 562"/>
                  <a:gd name="T36" fmla="*/ 272 w 529"/>
                  <a:gd name="T37" fmla="*/ 1 h 562"/>
                  <a:gd name="T38" fmla="*/ 272 w 529"/>
                  <a:gd name="T39" fmla="*/ 1 h 562"/>
                  <a:gd name="T40" fmla="*/ 273 w 529"/>
                  <a:gd name="T41" fmla="*/ 0 h 562"/>
                  <a:gd name="T42" fmla="*/ 273 w 529"/>
                  <a:gd name="T43" fmla="*/ 0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9" h="562">
                    <a:moveTo>
                      <a:pt x="1" y="560"/>
                    </a:moveTo>
                    <a:lnTo>
                      <a:pt x="0" y="560"/>
                    </a:lnTo>
                    <a:lnTo>
                      <a:pt x="0" y="562"/>
                    </a:lnTo>
                    <a:lnTo>
                      <a:pt x="1" y="561"/>
                    </a:lnTo>
                    <a:lnTo>
                      <a:pt x="1" y="560"/>
                    </a:lnTo>
                    <a:close/>
                    <a:moveTo>
                      <a:pt x="529" y="229"/>
                    </a:moveTo>
                    <a:lnTo>
                      <a:pt x="200" y="437"/>
                    </a:lnTo>
                    <a:lnTo>
                      <a:pt x="529" y="229"/>
                    </a:lnTo>
                    <a:lnTo>
                      <a:pt x="529" y="229"/>
                    </a:lnTo>
                    <a:close/>
                    <a:moveTo>
                      <a:pt x="273" y="4"/>
                    </a:moveTo>
                    <a:lnTo>
                      <a:pt x="271" y="4"/>
                    </a:lnTo>
                    <a:lnTo>
                      <a:pt x="4" y="552"/>
                    </a:lnTo>
                    <a:lnTo>
                      <a:pt x="4" y="556"/>
                    </a:lnTo>
                    <a:lnTo>
                      <a:pt x="7" y="553"/>
                    </a:lnTo>
                    <a:lnTo>
                      <a:pt x="38" y="489"/>
                    </a:lnTo>
                    <a:lnTo>
                      <a:pt x="274" y="5"/>
                    </a:lnTo>
                    <a:lnTo>
                      <a:pt x="273" y="4"/>
                    </a:lnTo>
                    <a:close/>
                    <a:moveTo>
                      <a:pt x="273" y="0"/>
                    </a:moveTo>
                    <a:lnTo>
                      <a:pt x="272" y="1"/>
                    </a:lnTo>
                    <a:lnTo>
                      <a:pt x="272" y="1"/>
                    </a:lnTo>
                    <a:lnTo>
                      <a:pt x="273" y="0"/>
                    </a:lnTo>
                    <a:lnTo>
                      <a:pt x="27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8" name="Freeform 28"/>
              <p:cNvSpPr>
                <a:spLocks noEditPoints="1"/>
              </p:cNvSpPr>
              <p:nvPr/>
            </p:nvSpPr>
            <p:spPr bwMode="auto">
              <a:xfrm>
                <a:off x="2516" y="1962"/>
                <a:ext cx="529" cy="562"/>
              </a:xfrm>
              <a:custGeom>
                <a:avLst/>
                <a:gdLst>
                  <a:gd name="T0" fmla="*/ 1 w 529"/>
                  <a:gd name="T1" fmla="*/ 560 h 562"/>
                  <a:gd name="T2" fmla="*/ 0 w 529"/>
                  <a:gd name="T3" fmla="*/ 560 h 562"/>
                  <a:gd name="T4" fmla="*/ 0 w 529"/>
                  <a:gd name="T5" fmla="*/ 562 h 562"/>
                  <a:gd name="T6" fmla="*/ 1 w 529"/>
                  <a:gd name="T7" fmla="*/ 561 h 562"/>
                  <a:gd name="T8" fmla="*/ 1 w 529"/>
                  <a:gd name="T9" fmla="*/ 560 h 562"/>
                  <a:gd name="T10" fmla="*/ 529 w 529"/>
                  <a:gd name="T11" fmla="*/ 229 h 562"/>
                  <a:gd name="T12" fmla="*/ 200 w 529"/>
                  <a:gd name="T13" fmla="*/ 437 h 562"/>
                  <a:gd name="T14" fmla="*/ 529 w 529"/>
                  <a:gd name="T15" fmla="*/ 229 h 562"/>
                  <a:gd name="T16" fmla="*/ 529 w 529"/>
                  <a:gd name="T17" fmla="*/ 229 h 562"/>
                  <a:gd name="T18" fmla="*/ 273 w 529"/>
                  <a:gd name="T19" fmla="*/ 4 h 562"/>
                  <a:gd name="T20" fmla="*/ 271 w 529"/>
                  <a:gd name="T21" fmla="*/ 4 h 562"/>
                  <a:gd name="T22" fmla="*/ 4 w 529"/>
                  <a:gd name="T23" fmla="*/ 552 h 562"/>
                  <a:gd name="T24" fmla="*/ 4 w 529"/>
                  <a:gd name="T25" fmla="*/ 556 h 562"/>
                  <a:gd name="T26" fmla="*/ 7 w 529"/>
                  <a:gd name="T27" fmla="*/ 553 h 562"/>
                  <a:gd name="T28" fmla="*/ 38 w 529"/>
                  <a:gd name="T29" fmla="*/ 489 h 562"/>
                  <a:gd name="T30" fmla="*/ 274 w 529"/>
                  <a:gd name="T31" fmla="*/ 5 h 562"/>
                  <a:gd name="T32" fmla="*/ 273 w 529"/>
                  <a:gd name="T33" fmla="*/ 4 h 562"/>
                  <a:gd name="T34" fmla="*/ 273 w 529"/>
                  <a:gd name="T35" fmla="*/ 0 h 562"/>
                  <a:gd name="T36" fmla="*/ 272 w 529"/>
                  <a:gd name="T37" fmla="*/ 1 h 562"/>
                  <a:gd name="T38" fmla="*/ 272 w 529"/>
                  <a:gd name="T39" fmla="*/ 1 h 562"/>
                  <a:gd name="T40" fmla="*/ 273 w 529"/>
                  <a:gd name="T41" fmla="*/ 0 h 562"/>
                  <a:gd name="T42" fmla="*/ 273 w 529"/>
                  <a:gd name="T43" fmla="*/ 0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9" h="562">
                    <a:moveTo>
                      <a:pt x="1" y="560"/>
                    </a:moveTo>
                    <a:lnTo>
                      <a:pt x="0" y="560"/>
                    </a:lnTo>
                    <a:lnTo>
                      <a:pt x="0" y="562"/>
                    </a:lnTo>
                    <a:lnTo>
                      <a:pt x="1" y="561"/>
                    </a:lnTo>
                    <a:lnTo>
                      <a:pt x="1" y="560"/>
                    </a:lnTo>
                    <a:moveTo>
                      <a:pt x="529" y="229"/>
                    </a:moveTo>
                    <a:lnTo>
                      <a:pt x="200" y="437"/>
                    </a:lnTo>
                    <a:lnTo>
                      <a:pt x="529" y="229"/>
                    </a:lnTo>
                    <a:lnTo>
                      <a:pt x="529" y="229"/>
                    </a:lnTo>
                    <a:moveTo>
                      <a:pt x="273" y="4"/>
                    </a:moveTo>
                    <a:lnTo>
                      <a:pt x="271" y="4"/>
                    </a:lnTo>
                    <a:lnTo>
                      <a:pt x="4" y="552"/>
                    </a:lnTo>
                    <a:lnTo>
                      <a:pt x="4" y="556"/>
                    </a:lnTo>
                    <a:lnTo>
                      <a:pt x="7" y="553"/>
                    </a:lnTo>
                    <a:lnTo>
                      <a:pt x="38" y="489"/>
                    </a:lnTo>
                    <a:lnTo>
                      <a:pt x="274" y="5"/>
                    </a:lnTo>
                    <a:lnTo>
                      <a:pt x="273" y="4"/>
                    </a:lnTo>
                    <a:moveTo>
                      <a:pt x="273" y="0"/>
                    </a:moveTo>
                    <a:lnTo>
                      <a:pt x="272" y="1"/>
                    </a:lnTo>
                    <a:lnTo>
                      <a:pt x="272" y="1"/>
                    </a:lnTo>
                    <a:lnTo>
                      <a:pt x="273" y="0"/>
                    </a:lnTo>
                    <a:lnTo>
                      <a:pt x="27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9" name="Freeform 29"/>
              <p:cNvSpPr>
                <a:spLocks noEditPoints="1"/>
              </p:cNvSpPr>
              <p:nvPr/>
            </p:nvSpPr>
            <p:spPr bwMode="auto">
              <a:xfrm>
                <a:off x="2520" y="2188"/>
                <a:ext cx="525" cy="525"/>
              </a:xfrm>
              <a:custGeom>
                <a:avLst/>
                <a:gdLst>
                  <a:gd name="T0" fmla="*/ 491 w 525"/>
                  <a:gd name="T1" fmla="*/ 258 h 525"/>
                  <a:gd name="T2" fmla="*/ 455 w 525"/>
                  <a:gd name="T3" fmla="*/ 525 h 525"/>
                  <a:gd name="T4" fmla="*/ 455 w 525"/>
                  <a:gd name="T5" fmla="*/ 525 h 525"/>
                  <a:gd name="T6" fmla="*/ 491 w 525"/>
                  <a:gd name="T7" fmla="*/ 258 h 525"/>
                  <a:gd name="T8" fmla="*/ 495 w 525"/>
                  <a:gd name="T9" fmla="*/ 255 h 525"/>
                  <a:gd name="T10" fmla="*/ 459 w 525"/>
                  <a:gd name="T11" fmla="*/ 523 h 525"/>
                  <a:gd name="T12" fmla="*/ 495 w 525"/>
                  <a:gd name="T13" fmla="*/ 255 h 525"/>
                  <a:gd name="T14" fmla="*/ 524 w 525"/>
                  <a:gd name="T15" fmla="*/ 0 h 525"/>
                  <a:gd name="T16" fmla="*/ 3 w 525"/>
                  <a:gd name="T17" fmla="*/ 327 h 525"/>
                  <a:gd name="T18" fmla="*/ 3 w 525"/>
                  <a:gd name="T19" fmla="*/ 327 h 525"/>
                  <a:gd name="T20" fmla="*/ 0 w 525"/>
                  <a:gd name="T21" fmla="*/ 330 h 525"/>
                  <a:gd name="T22" fmla="*/ 0 w 525"/>
                  <a:gd name="T23" fmla="*/ 330 h 525"/>
                  <a:gd name="T24" fmla="*/ 1 w 525"/>
                  <a:gd name="T25" fmla="*/ 330 h 525"/>
                  <a:gd name="T26" fmla="*/ 1 w 525"/>
                  <a:gd name="T27" fmla="*/ 331 h 525"/>
                  <a:gd name="T28" fmla="*/ 3 w 525"/>
                  <a:gd name="T29" fmla="*/ 332 h 525"/>
                  <a:gd name="T30" fmla="*/ 196 w 525"/>
                  <a:gd name="T31" fmla="*/ 211 h 525"/>
                  <a:gd name="T32" fmla="*/ 525 w 525"/>
                  <a:gd name="T33" fmla="*/ 3 h 525"/>
                  <a:gd name="T34" fmla="*/ 525 w 525"/>
                  <a:gd name="T35" fmla="*/ 3 h 525"/>
                  <a:gd name="T36" fmla="*/ 523 w 525"/>
                  <a:gd name="T37" fmla="*/ 4 h 525"/>
                  <a:gd name="T38" fmla="*/ 525 w 525"/>
                  <a:gd name="T39" fmla="*/ 1 h 525"/>
                  <a:gd name="T40" fmla="*/ 524 w 525"/>
                  <a:gd name="T41" fmla="*/ 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5" h="525">
                    <a:moveTo>
                      <a:pt x="491" y="258"/>
                    </a:moveTo>
                    <a:lnTo>
                      <a:pt x="455" y="525"/>
                    </a:lnTo>
                    <a:lnTo>
                      <a:pt x="455" y="525"/>
                    </a:lnTo>
                    <a:lnTo>
                      <a:pt x="491" y="258"/>
                    </a:lnTo>
                    <a:close/>
                    <a:moveTo>
                      <a:pt x="495" y="255"/>
                    </a:moveTo>
                    <a:lnTo>
                      <a:pt x="459" y="523"/>
                    </a:lnTo>
                    <a:lnTo>
                      <a:pt x="495" y="255"/>
                    </a:lnTo>
                    <a:close/>
                    <a:moveTo>
                      <a:pt x="524" y="0"/>
                    </a:moveTo>
                    <a:lnTo>
                      <a:pt x="3" y="327"/>
                    </a:lnTo>
                    <a:lnTo>
                      <a:pt x="3" y="327"/>
                    </a:lnTo>
                    <a:lnTo>
                      <a:pt x="0" y="330"/>
                    </a:lnTo>
                    <a:lnTo>
                      <a:pt x="0" y="330"/>
                    </a:lnTo>
                    <a:lnTo>
                      <a:pt x="1" y="330"/>
                    </a:lnTo>
                    <a:lnTo>
                      <a:pt x="1" y="331"/>
                    </a:lnTo>
                    <a:lnTo>
                      <a:pt x="3" y="332"/>
                    </a:lnTo>
                    <a:lnTo>
                      <a:pt x="196" y="211"/>
                    </a:lnTo>
                    <a:lnTo>
                      <a:pt x="525" y="3"/>
                    </a:lnTo>
                    <a:lnTo>
                      <a:pt x="525" y="3"/>
                    </a:lnTo>
                    <a:lnTo>
                      <a:pt x="523" y="4"/>
                    </a:lnTo>
                    <a:lnTo>
                      <a:pt x="525" y="1"/>
                    </a:lnTo>
                    <a:lnTo>
                      <a:pt x="52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0" name="Freeform 30"/>
              <p:cNvSpPr>
                <a:spLocks noEditPoints="1"/>
              </p:cNvSpPr>
              <p:nvPr/>
            </p:nvSpPr>
            <p:spPr bwMode="auto">
              <a:xfrm>
                <a:off x="2520" y="2188"/>
                <a:ext cx="525" cy="525"/>
              </a:xfrm>
              <a:custGeom>
                <a:avLst/>
                <a:gdLst>
                  <a:gd name="T0" fmla="*/ 491 w 525"/>
                  <a:gd name="T1" fmla="*/ 258 h 525"/>
                  <a:gd name="T2" fmla="*/ 455 w 525"/>
                  <a:gd name="T3" fmla="*/ 525 h 525"/>
                  <a:gd name="T4" fmla="*/ 455 w 525"/>
                  <a:gd name="T5" fmla="*/ 525 h 525"/>
                  <a:gd name="T6" fmla="*/ 491 w 525"/>
                  <a:gd name="T7" fmla="*/ 258 h 525"/>
                  <a:gd name="T8" fmla="*/ 495 w 525"/>
                  <a:gd name="T9" fmla="*/ 255 h 525"/>
                  <a:gd name="T10" fmla="*/ 459 w 525"/>
                  <a:gd name="T11" fmla="*/ 523 h 525"/>
                  <a:gd name="T12" fmla="*/ 495 w 525"/>
                  <a:gd name="T13" fmla="*/ 255 h 525"/>
                  <a:gd name="T14" fmla="*/ 524 w 525"/>
                  <a:gd name="T15" fmla="*/ 0 h 525"/>
                  <a:gd name="T16" fmla="*/ 3 w 525"/>
                  <a:gd name="T17" fmla="*/ 327 h 525"/>
                  <a:gd name="T18" fmla="*/ 3 w 525"/>
                  <a:gd name="T19" fmla="*/ 327 h 525"/>
                  <a:gd name="T20" fmla="*/ 0 w 525"/>
                  <a:gd name="T21" fmla="*/ 330 h 525"/>
                  <a:gd name="T22" fmla="*/ 0 w 525"/>
                  <a:gd name="T23" fmla="*/ 330 h 525"/>
                  <a:gd name="T24" fmla="*/ 1 w 525"/>
                  <a:gd name="T25" fmla="*/ 330 h 525"/>
                  <a:gd name="T26" fmla="*/ 1 w 525"/>
                  <a:gd name="T27" fmla="*/ 331 h 525"/>
                  <a:gd name="T28" fmla="*/ 3 w 525"/>
                  <a:gd name="T29" fmla="*/ 332 h 525"/>
                  <a:gd name="T30" fmla="*/ 196 w 525"/>
                  <a:gd name="T31" fmla="*/ 211 h 525"/>
                  <a:gd name="T32" fmla="*/ 525 w 525"/>
                  <a:gd name="T33" fmla="*/ 3 h 525"/>
                  <a:gd name="T34" fmla="*/ 525 w 525"/>
                  <a:gd name="T35" fmla="*/ 3 h 525"/>
                  <a:gd name="T36" fmla="*/ 523 w 525"/>
                  <a:gd name="T37" fmla="*/ 4 h 525"/>
                  <a:gd name="T38" fmla="*/ 525 w 525"/>
                  <a:gd name="T39" fmla="*/ 1 h 525"/>
                  <a:gd name="T40" fmla="*/ 524 w 525"/>
                  <a:gd name="T41" fmla="*/ 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5" h="525">
                    <a:moveTo>
                      <a:pt x="491" y="258"/>
                    </a:moveTo>
                    <a:lnTo>
                      <a:pt x="455" y="525"/>
                    </a:lnTo>
                    <a:lnTo>
                      <a:pt x="455" y="525"/>
                    </a:lnTo>
                    <a:lnTo>
                      <a:pt x="491" y="258"/>
                    </a:lnTo>
                    <a:moveTo>
                      <a:pt x="495" y="255"/>
                    </a:moveTo>
                    <a:lnTo>
                      <a:pt x="459" y="523"/>
                    </a:lnTo>
                    <a:lnTo>
                      <a:pt x="495" y="255"/>
                    </a:lnTo>
                    <a:moveTo>
                      <a:pt x="524" y="0"/>
                    </a:moveTo>
                    <a:lnTo>
                      <a:pt x="3" y="327"/>
                    </a:lnTo>
                    <a:lnTo>
                      <a:pt x="3" y="327"/>
                    </a:lnTo>
                    <a:lnTo>
                      <a:pt x="0" y="330"/>
                    </a:lnTo>
                    <a:lnTo>
                      <a:pt x="0" y="330"/>
                    </a:lnTo>
                    <a:lnTo>
                      <a:pt x="1" y="330"/>
                    </a:lnTo>
                    <a:lnTo>
                      <a:pt x="1" y="331"/>
                    </a:lnTo>
                    <a:lnTo>
                      <a:pt x="3" y="332"/>
                    </a:lnTo>
                    <a:lnTo>
                      <a:pt x="196" y="211"/>
                    </a:lnTo>
                    <a:lnTo>
                      <a:pt x="525" y="3"/>
                    </a:lnTo>
                    <a:lnTo>
                      <a:pt x="525" y="3"/>
                    </a:lnTo>
                    <a:lnTo>
                      <a:pt x="523" y="4"/>
                    </a:lnTo>
                    <a:lnTo>
                      <a:pt x="525" y="1"/>
                    </a:lnTo>
                    <a:lnTo>
                      <a:pt x="5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1" name="Freeform 31"/>
              <p:cNvSpPr>
                <a:spLocks noEditPoints="1"/>
              </p:cNvSpPr>
              <p:nvPr/>
            </p:nvSpPr>
            <p:spPr bwMode="auto">
              <a:xfrm>
                <a:off x="3429" y="1665"/>
                <a:ext cx="344" cy="131"/>
              </a:xfrm>
              <a:custGeom>
                <a:avLst/>
                <a:gdLst>
                  <a:gd name="T0" fmla="*/ 21 w 344"/>
                  <a:gd name="T1" fmla="*/ 88 h 131"/>
                  <a:gd name="T2" fmla="*/ 106 w 344"/>
                  <a:gd name="T3" fmla="*/ 131 h 131"/>
                  <a:gd name="T4" fmla="*/ 106 w 344"/>
                  <a:gd name="T5" fmla="*/ 131 h 131"/>
                  <a:gd name="T6" fmla="*/ 21 w 344"/>
                  <a:gd name="T7" fmla="*/ 88 h 131"/>
                  <a:gd name="T8" fmla="*/ 330 w 344"/>
                  <a:gd name="T9" fmla="*/ 5 h 131"/>
                  <a:gd name="T10" fmla="*/ 0 w 344"/>
                  <a:gd name="T11" fmla="*/ 75 h 131"/>
                  <a:gd name="T12" fmla="*/ 0 w 344"/>
                  <a:gd name="T13" fmla="*/ 75 h 131"/>
                  <a:gd name="T14" fmla="*/ 325 w 344"/>
                  <a:gd name="T15" fmla="*/ 7 h 131"/>
                  <a:gd name="T16" fmla="*/ 110 w 344"/>
                  <a:gd name="T17" fmla="*/ 129 h 131"/>
                  <a:gd name="T18" fmla="*/ 27 w 344"/>
                  <a:gd name="T19" fmla="*/ 88 h 131"/>
                  <a:gd name="T20" fmla="*/ 110 w 344"/>
                  <a:gd name="T21" fmla="*/ 129 h 131"/>
                  <a:gd name="T22" fmla="*/ 111 w 344"/>
                  <a:gd name="T23" fmla="*/ 129 h 131"/>
                  <a:gd name="T24" fmla="*/ 111 w 344"/>
                  <a:gd name="T25" fmla="*/ 129 h 131"/>
                  <a:gd name="T26" fmla="*/ 113 w 344"/>
                  <a:gd name="T27" fmla="*/ 131 h 131"/>
                  <a:gd name="T28" fmla="*/ 329 w 344"/>
                  <a:gd name="T29" fmla="*/ 8 h 131"/>
                  <a:gd name="T30" fmla="*/ 330 w 344"/>
                  <a:gd name="T31" fmla="*/ 5 h 131"/>
                  <a:gd name="T32" fmla="*/ 344 w 344"/>
                  <a:gd name="T33" fmla="*/ 0 h 131"/>
                  <a:gd name="T34" fmla="*/ 340 w 344"/>
                  <a:gd name="T35" fmla="*/ 0 h 131"/>
                  <a:gd name="T36" fmla="*/ 339 w 344"/>
                  <a:gd name="T37" fmla="*/ 1 h 131"/>
                  <a:gd name="T38" fmla="*/ 341 w 344"/>
                  <a:gd name="T39" fmla="*/ 1 h 131"/>
                  <a:gd name="T40" fmla="*/ 344 w 344"/>
                  <a:gd name="T4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4" h="131">
                    <a:moveTo>
                      <a:pt x="21" y="88"/>
                    </a:moveTo>
                    <a:lnTo>
                      <a:pt x="106" y="131"/>
                    </a:lnTo>
                    <a:lnTo>
                      <a:pt x="106" y="131"/>
                    </a:lnTo>
                    <a:lnTo>
                      <a:pt x="21" y="88"/>
                    </a:lnTo>
                    <a:close/>
                    <a:moveTo>
                      <a:pt x="330" y="5"/>
                    </a:moveTo>
                    <a:lnTo>
                      <a:pt x="0" y="75"/>
                    </a:lnTo>
                    <a:lnTo>
                      <a:pt x="0" y="75"/>
                    </a:lnTo>
                    <a:lnTo>
                      <a:pt x="325" y="7"/>
                    </a:lnTo>
                    <a:lnTo>
                      <a:pt x="110" y="129"/>
                    </a:lnTo>
                    <a:lnTo>
                      <a:pt x="27" y="88"/>
                    </a:lnTo>
                    <a:lnTo>
                      <a:pt x="110" y="129"/>
                    </a:lnTo>
                    <a:lnTo>
                      <a:pt x="111" y="129"/>
                    </a:lnTo>
                    <a:lnTo>
                      <a:pt x="111" y="129"/>
                    </a:lnTo>
                    <a:lnTo>
                      <a:pt x="113" y="131"/>
                    </a:lnTo>
                    <a:lnTo>
                      <a:pt x="329" y="8"/>
                    </a:lnTo>
                    <a:lnTo>
                      <a:pt x="330" y="5"/>
                    </a:lnTo>
                    <a:close/>
                    <a:moveTo>
                      <a:pt x="344" y="0"/>
                    </a:moveTo>
                    <a:lnTo>
                      <a:pt x="340" y="0"/>
                    </a:lnTo>
                    <a:lnTo>
                      <a:pt x="339" y="1"/>
                    </a:lnTo>
                    <a:lnTo>
                      <a:pt x="341" y="1"/>
                    </a:lnTo>
                    <a:lnTo>
                      <a:pt x="34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2" name="Freeform 32"/>
              <p:cNvSpPr>
                <a:spLocks noEditPoints="1"/>
              </p:cNvSpPr>
              <p:nvPr/>
            </p:nvSpPr>
            <p:spPr bwMode="auto">
              <a:xfrm>
                <a:off x="3429" y="1665"/>
                <a:ext cx="344" cy="131"/>
              </a:xfrm>
              <a:custGeom>
                <a:avLst/>
                <a:gdLst>
                  <a:gd name="T0" fmla="*/ 21 w 344"/>
                  <a:gd name="T1" fmla="*/ 88 h 131"/>
                  <a:gd name="T2" fmla="*/ 106 w 344"/>
                  <a:gd name="T3" fmla="*/ 131 h 131"/>
                  <a:gd name="T4" fmla="*/ 106 w 344"/>
                  <a:gd name="T5" fmla="*/ 131 h 131"/>
                  <a:gd name="T6" fmla="*/ 21 w 344"/>
                  <a:gd name="T7" fmla="*/ 88 h 131"/>
                  <a:gd name="T8" fmla="*/ 330 w 344"/>
                  <a:gd name="T9" fmla="*/ 5 h 131"/>
                  <a:gd name="T10" fmla="*/ 0 w 344"/>
                  <a:gd name="T11" fmla="*/ 75 h 131"/>
                  <a:gd name="T12" fmla="*/ 0 w 344"/>
                  <a:gd name="T13" fmla="*/ 75 h 131"/>
                  <a:gd name="T14" fmla="*/ 325 w 344"/>
                  <a:gd name="T15" fmla="*/ 7 h 131"/>
                  <a:gd name="T16" fmla="*/ 110 w 344"/>
                  <a:gd name="T17" fmla="*/ 129 h 131"/>
                  <a:gd name="T18" fmla="*/ 27 w 344"/>
                  <a:gd name="T19" fmla="*/ 88 h 131"/>
                  <a:gd name="T20" fmla="*/ 110 w 344"/>
                  <a:gd name="T21" fmla="*/ 129 h 131"/>
                  <a:gd name="T22" fmla="*/ 111 w 344"/>
                  <a:gd name="T23" fmla="*/ 129 h 131"/>
                  <a:gd name="T24" fmla="*/ 111 w 344"/>
                  <a:gd name="T25" fmla="*/ 129 h 131"/>
                  <a:gd name="T26" fmla="*/ 113 w 344"/>
                  <a:gd name="T27" fmla="*/ 131 h 131"/>
                  <a:gd name="T28" fmla="*/ 329 w 344"/>
                  <a:gd name="T29" fmla="*/ 8 h 131"/>
                  <a:gd name="T30" fmla="*/ 330 w 344"/>
                  <a:gd name="T31" fmla="*/ 5 h 131"/>
                  <a:gd name="T32" fmla="*/ 344 w 344"/>
                  <a:gd name="T33" fmla="*/ 0 h 131"/>
                  <a:gd name="T34" fmla="*/ 340 w 344"/>
                  <a:gd name="T35" fmla="*/ 0 h 131"/>
                  <a:gd name="T36" fmla="*/ 339 w 344"/>
                  <a:gd name="T37" fmla="*/ 1 h 131"/>
                  <a:gd name="T38" fmla="*/ 341 w 344"/>
                  <a:gd name="T39" fmla="*/ 1 h 131"/>
                  <a:gd name="T40" fmla="*/ 344 w 344"/>
                  <a:gd name="T4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4" h="131">
                    <a:moveTo>
                      <a:pt x="21" y="88"/>
                    </a:moveTo>
                    <a:lnTo>
                      <a:pt x="106" y="131"/>
                    </a:lnTo>
                    <a:lnTo>
                      <a:pt x="106" y="131"/>
                    </a:lnTo>
                    <a:lnTo>
                      <a:pt x="21" y="88"/>
                    </a:lnTo>
                    <a:moveTo>
                      <a:pt x="330" y="5"/>
                    </a:moveTo>
                    <a:lnTo>
                      <a:pt x="0" y="75"/>
                    </a:lnTo>
                    <a:lnTo>
                      <a:pt x="0" y="75"/>
                    </a:lnTo>
                    <a:lnTo>
                      <a:pt x="325" y="7"/>
                    </a:lnTo>
                    <a:lnTo>
                      <a:pt x="110" y="129"/>
                    </a:lnTo>
                    <a:lnTo>
                      <a:pt x="27" y="88"/>
                    </a:lnTo>
                    <a:lnTo>
                      <a:pt x="110" y="129"/>
                    </a:lnTo>
                    <a:lnTo>
                      <a:pt x="111" y="129"/>
                    </a:lnTo>
                    <a:lnTo>
                      <a:pt x="111" y="129"/>
                    </a:lnTo>
                    <a:lnTo>
                      <a:pt x="113" y="131"/>
                    </a:lnTo>
                    <a:lnTo>
                      <a:pt x="329" y="8"/>
                    </a:lnTo>
                    <a:lnTo>
                      <a:pt x="330" y="5"/>
                    </a:lnTo>
                    <a:moveTo>
                      <a:pt x="344" y="0"/>
                    </a:moveTo>
                    <a:lnTo>
                      <a:pt x="340" y="0"/>
                    </a:lnTo>
                    <a:lnTo>
                      <a:pt x="339" y="1"/>
                    </a:lnTo>
                    <a:lnTo>
                      <a:pt x="341" y="1"/>
                    </a:lnTo>
                    <a:lnTo>
                      <a:pt x="34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3" name="Freeform 33"/>
              <p:cNvSpPr>
                <a:spLocks noEditPoints="1"/>
              </p:cNvSpPr>
              <p:nvPr/>
            </p:nvSpPr>
            <p:spPr bwMode="auto">
              <a:xfrm>
                <a:off x="3768" y="1321"/>
                <a:ext cx="677" cy="348"/>
              </a:xfrm>
              <a:custGeom>
                <a:avLst/>
                <a:gdLst>
                  <a:gd name="T0" fmla="*/ 425 w 677"/>
                  <a:gd name="T1" fmla="*/ 327 h 348"/>
                  <a:gd name="T2" fmla="*/ 6 w 677"/>
                  <a:gd name="T3" fmla="*/ 348 h 348"/>
                  <a:gd name="T4" fmla="*/ 425 w 677"/>
                  <a:gd name="T5" fmla="*/ 327 h 348"/>
                  <a:gd name="T6" fmla="*/ 675 w 677"/>
                  <a:gd name="T7" fmla="*/ 311 h 348"/>
                  <a:gd name="T8" fmla="*/ 2 w 677"/>
                  <a:gd name="T9" fmla="*/ 345 h 348"/>
                  <a:gd name="T10" fmla="*/ 0 w 677"/>
                  <a:gd name="T11" fmla="*/ 345 h 348"/>
                  <a:gd name="T12" fmla="*/ 0 w 677"/>
                  <a:gd name="T13" fmla="*/ 345 h 348"/>
                  <a:gd name="T14" fmla="*/ 675 w 677"/>
                  <a:gd name="T15" fmla="*/ 311 h 348"/>
                  <a:gd name="T16" fmla="*/ 478 w 677"/>
                  <a:gd name="T17" fmla="*/ 92 h 348"/>
                  <a:gd name="T18" fmla="*/ 677 w 677"/>
                  <a:gd name="T19" fmla="*/ 309 h 348"/>
                  <a:gd name="T20" fmla="*/ 478 w 677"/>
                  <a:gd name="T21" fmla="*/ 92 h 348"/>
                  <a:gd name="T22" fmla="*/ 390 w 677"/>
                  <a:gd name="T23" fmla="*/ 0 h 348"/>
                  <a:gd name="T24" fmla="*/ 192 w 677"/>
                  <a:gd name="T25" fmla="*/ 175 h 348"/>
                  <a:gd name="T26" fmla="*/ 390 w 677"/>
                  <a:gd name="T27" fmla="*/ 0 h 348"/>
                  <a:gd name="T28" fmla="*/ 390 w 677"/>
                  <a:gd name="T29" fmla="*/ 0 h 348"/>
                  <a:gd name="T30" fmla="*/ 386 w 677"/>
                  <a:gd name="T31" fmla="*/ 0 h 348"/>
                  <a:gd name="T32" fmla="*/ 305 w 677"/>
                  <a:gd name="T33" fmla="*/ 72 h 348"/>
                  <a:gd name="T34" fmla="*/ 386 w 677"/>
                  <a:gd name="T35"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7" h="348">
                    <a:moveTo>
                      <a:pt x="425" y="327"/>
                    </a:moveTo>
                    <a:lnTo>
                      <a:pt x="6" y="348"/>
                    </a:lnTo>
                    <a:lnTo>
                      <a:pt x="425" y="327"/>
                    </a:lnTo>
                    <a:close/>
                    <a:moveTo>
                      <a:pt x="675" y="311"/>
                    </a:moveTo>
                    <a:lnTo>
                      <a:pt x="2" y="345"/>
                    </a:lnTo>
                    <a:lnTo>
                      <a:pt x="0" y="345"/>
                    </a:lnTo>
                    <a:lnTo>
                      <a:pt x="0" y="345"/>
                    </a:lnTo>
                    <a:lnTo>
                      <a:pt x="675" y="311"/>
                    </a:lnTo>
                    <a:close/>
                    <a:moveTo>
                      <a:pt x="478" y="92"/>
                    </a:moveTo>
                    <a:lnTo>
                      <a:pt x="677" y="309"/>
                    </a:lnTo>
                    <a:lnTo>
                      <a:pt x="478" y="92"/>
                    </a:lnTo>
                    <a:close/>
                    <a:moveTo>
                      <a:pt x="390" y="0"/>
                    </a:moveTo>
                    <a:lnTo>
                      <a:pt x="192" y="175"/>
                    </a:lnTo>
                    <a:lnTo>
                      <a:pt x="390" y="0"/>
                    </a:lnTo>
                    <a:lnTo>
                      <a:pt x="390" y="0"/>
                    </a:lnTo>
                    <a:close/>
                    <a:moveTo>
                      <a:pt x="386" y="0"/>
                    </a:moveTo>
                    <a:lnTo>
                      <a:pt x="305" y="72"/>
                    </a:lnTo>
                    <a:lnTo>
                      <a:pt x="38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4" name="Freeform 34"/>
              <p:cNvSpPr>
                <a:spLocks noEditPoints="1"/>
              </p:cNvSpPr>
              <p:nvPr/>
            </p:nvSpPr>
            <p:spPr bwMode="auto">
              <a:xfrm>
                <a:off x="3768" y="1321"/>
                <a:ext cx="677" cy="348"/>
              </a:xfrm>
              <a:custGeom>
                <a:avLst/>
                <a:gdLst>
                  <a:gd name="T0" fmla="*/ 425 w 677"/>
                  <a:gd name="T1" fmla="*/ 327 h 348"/>
                  <a:gd name="T2" fmla="*/ 6 w 677"/>
                  <a:gd name="T3" fmla="*/ 348 h 348"/>
                  <a:gd name="T4" fmla="*/ 425 w 677"/>
                  <a:gd name="T5" fmla="*/ 327 h 348"/>
                  <a:gd name="T6" fmla="*/ 675 w 677"/>
                  <a:gd name="T7" fmla="*/ 311 h 348"/>
                  <a:gd name="T8" fmla="*/ 2 w 677"/>
                  <a:gd name="T9" fmla="*/ 345 h 348"/>
                  <a:gd name="T10" fmla="*/ 0 w 677"/>
                  <a:gd name="T11" fmla="*/ 345 h 348"/>
                  <a:gd name="T12" fmla="*/ 0 w 677"/>
                  <a:gd name="T13" fmla="*/ 345 h 348"/>
                  <a:gd name="T14" fmla="*/ 675 w 677"/>
                  <a:gd name="T15" fmla="*/ 311 h 348"/>
                  <a:gd name="T16" fmla="*/ 478 w 677"/>
                  <a:gd name="T17" fmla="*/ 92 h 348"/>
                  <a:gd name="T18" fmla="*/ 677 w 677"/>
                  <a:gd name="T19" fmla="*/ 309 h 348"/>
                  <a:gd name="T20" fmla="*/ 478 w 677"/>
                  <a:gd name="T21" fmla="*/ 92 h 348"/>
                  <a:gd name="T22" fmla="*/ 390 w 677"/>
                  <a:gd name="T23" fmla="*/ 0 h 348"/>
                  <a:gd name="T24" fmla="*/ 192 w 677"/>
                  <a:gd name="T25" fmla="*/ 175 h 348"/>
                  <a:gd name="T26" fmla="*/ 390 w 677"/>
                  <a:gd name="T27" fmla="*/ 0 h 348"/>
                  <a:gd name="T28" fmla="*/ 390 w 677"/>
                  <a:gd name="T29" fmla="*/ 0 h 348"/>
                  <a:gd name="T30" fmla="*/ 386 w 677"/>
                  <a:gd name="T31" fmla="*/ 0 h 348"/>
                  <a:gd name="T32" fmla="*/ 305 w 677"/>
                  <a:gd name="T33" fmla="*/ 72 h 348"/>
                  <a:gd name="T34" fmla="*/ 386 w 677"/>
                  <a:gd name="T35"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7" h="348">
                    <a:moveTo>
                      <a:pt x="425" y="327"/>
                    </a:moveTo>
                    <a:lnTo>
                      <a:pt x="6" y="348"/>
                    </a:lnTo>
                    <a:lnTo>
                      <a:pt x="425" y="327"/>
                    </a:lnTo>
                    <a:moveTo>
                      <a:pt x="675" y="311"/>
                    </a:moveTo>
                    <a:lnTo>
                      <a:pt x="2" y="345"/>
                    </a:lnTo>
                    <a:lnTo>
                      <a:pt x="0" y="345"/>
                    </a:lnTo>
                    <a:lnTo>
                      <a:pt x="0" y="345"/>
                    </a:lnTo>
                    <a:lnTo>
                      <a:pt x="675" y="311"/>
                    </a:lnTo>
                    <a:moveTo>
                      <a:pt x="478" y="92"/>
                    </a:moveTo>
                    <a:lnTo>
                      <a:pt x="677" y="309"/>
                    </a:lnTo>
                    <a:lnTo>
                      <a:pt x="478" y="92"/>
                    </a:lnTo>
                    <a:moveTo>
                      <a:pt x="390" y="0"/>
                    </a:moveTo>
                    <a:lnTo>
                      <a:pt x="192" y="175"/>
                    </a:lnTo>
                    <a:lnTo>
                      <a:pt x="390" y="0"/>
                    </a:lnTo>
                    <a:lnTo>
                      <a:pt x="390" y="0"/>
                    </a:lnTo>
                    <a:moveTo>
                      <a:pt x="386" y="0"/>
                    </a:moveTo>
                    <a:lnTo>
                      <a:pt x="305" y="72"/>
                    </a:lnTo>
                    <a:lnTo>
                      <a:pt x="3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5" name="Freeform 35"/>
              <p:cNvSpPr>
                <a:spLocks noEditPoints="1"/>
              </p:cNvSpPr>
              <p:nvPr/>
            </p:nvSpPr>
            <p:spPr bwMode="auto">
              <a:xfrm>
                <a:off x="4161" y="1065"/>
                <a:ext cx="189" cy="253"/>
              </a:xfrm>
              <a:custGeom>
                <a:avLst/>
                <a:gdLst>
                  <a:gd name="T0" fmla="*/ 188 w 189"/>
                  <a:gd name="T1" fmla="*/ 159 h 253"/>
                  <a:gd name="T2" fmla="*/ 4 w 189"/>
                  <a:gd name="T3" fmla="*/ 253 h 253"/>
                  <a:gd name="T4" fmla="*/ 188 w 189"/>
                  <a:gd name="T5" fmla="*/ 159 h 253"/>
                  <a:gd name="T6" fmla="*/ 188 w 189"/>
                  <a:gd name="T7" fmla="*/ 159 h 253"/>
                  <a:gd name="T8" fmla="*/ 19 w 189"/>
                  <a:gd name="T9" fmla="*/ 150 h 253"/>
                  <a:gd name="T10" fmla="*/ 0 w 189"/>
                  <a:gd name="T11" fmla="*/ 252 h 253"/>
                  <a:gd name="T12" fmla="*/ 186 w 189"/>
                  <a:gd name="T13" fmla="*/ 157 h 253"/>
                  <a:gd name="T14" fmla="*/ 0 w 189"/>
                  <a:gd name="T15" fmla="*/ 252 h 253"/>
                  <a:gd name="T16" fmla="*/ 19 w 189"/>
                  <a:gd name="T17" fmla="*/ 150 h 253"/>
                  <a:gd name="T18" fmla="*/ 46 w 189"/>
                  <a:gd name="T19" fmla="*/ 5 h 253"/>
                  <a:gd name="T20" fmla="*/ 45 w 189"/>
                  <a:gd name="T21" fmla="*/ 7 h 253"/>
                  <a:gd name="T22" fmla="*/ 146 w 189"/>
                  <a:gd name="T23" fmla="*/ 114 h 253"/>
                  <a:gd name="T24" fmla="*/ 186 w 189"/>
                  <a:gd name="T25" fmla="*/ 157 h 253"/>
                  <a:gd name="T26" fmla="*/ 188 w 189"/>
                  <a:gd name="T27" fmla="*/ 156 h 253"/>
                  <a:gd name="T28" fmla="*/ 189 w 189"/>
                  <a:gd name="T29" fmla="*/ 155 h 253"/>
                  <a:gd name="T30" fmla="*/ 189 w 189"/>
                  <a:gd name="T31" fmla="*/ 155 h 253"/>
                  <a:gd name="T32" fmla="*/ 189 w 189"/>
                  <a:gd name="T33" fmla="*/ 155 h 253"/>
                  <a:gd name="T34" fmla="*/ 93 w 189"/>
                  <a:gd name="T35" fmla="*/ 53 h 253"/>
                  <a:gd name="T36" fmla="*/ 52 w 189"/>
                  <a:gd name="T37" fmla="*/ 9 h 253"/>
                  <a:gd name="T38" fmla="*/ 52 w 189"/>
                  <a:gd name="T39" fmla="*/ 9 h 253"/>
                  <a:gd name="T40" fmla="*/ 46 w 189"/>
                  <a:gd name="T41" fmla="*/ 5 h 253"/>
                  <a:gd name="T42" fmla="*/ 44 w 189"/>
                  <a:gd name="T43" fmla="*/ 0 h 253"/>
                  <a:gd name="T44" fmla="*/ 44 w 189"/>
                  <a:gd name="T45" fmla="*/ 1 h 253"/>
                  <a:gd name="T46" fmla="*/ 44 w 189"/>
                  <a:gd name="T47" fmla="*/ 1 h 253"/>
                  <a:gd name="T48" fmla="*/ 44 w 189"/>
                  <a:gd name="T49" fmla="*/ 1 h 253"/>
                  <a:gd name="T50" fmla="*/ 44 w 189"/>
                  <a:gd name="T51"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9" h="253">
                    <a:moveTo>
                      <a:pt x="188" y="159"/>
                    </a:moveTo>
                    <a:lnTo>
                      <a:pt x="4" y="253"/>
                    </a:lnTo>
                    <a:lnTo>
                      <a:pt x="188" y="159"/>
                    </a:lnTo>
                    <a:lnTo>
                      <a:pt x="188" y="159"/>
                    </a:lnTo>
                    <a:close/>
                    <a:moveTo>
                      <a:pt x="19" y="150"/>
                    </a:moveTo>
                    <a:lnTo>
                      <a:pt x="0" y="252"/>
                    </a:lnTo>
                    <a:lnTo>
                      <a:pt x="186" y="157"/>
                    </a:lnTo>
                    <a:lnTo>
                      <a:pt x="0" y="252"/>
                    </a:lnTo>
                    <a:lnTo>
                      <a:pt x="19" y="150"/>
                    </a:lnTo>
                    <a:close/>
                    <a:moveTo>
                      <a:pt x="46" y="5"/>
                    </a:moveTo>
                    <a:lnTo>
                      <a:pt x="45" y="7"/>
                    </a:lnTo>
                    <a:lnTo>
                      <a:pt x="146" y="114"/>
                    </a:lnTo>
                    <a:lnTo>
                      <a:pt x="186" y="157"/>
                    </a:lnTo>
                    <a:lnTo>
                      <a:pt x="188" y="156"/>
                    </a:lnTo>
                    <a:lnTo>
                      <a:pt x="189" y="155"/>
                    </a:lnTo>
                    <a:lnTo>
                      <a:pt x="189" y="155"/>
                    </a:lnTo>
                    <a:lnTo>
                      <a:pt x="189" y="155"/>
                    </a:lnTo>
                    <a:lnTo>
                      <a:pt x="93" y="53"/>
                    </a:lnTo>
                    <a:lnTo>
                      <a:pt x="52" y="9"/>
                    </a:lnTo>
                    <a:lnTo>
                      <a:pt x="52" y="9"/>
                    </a:lnTo>
                    <a:lnTo>
                      <a:pt x="46" y="5"/>
                    </a:lnTo>
                    <a:close/>
                    <a:moveTo>
                      <a:pt x="44" y="0"/>
                    </a:moveTo>
                    <a:lnTo>
                      <a:pt x="44" y="1"/>
                    </a:lnTo>
                    <a:lnTo>
                      <a:pt x="44" y="1"/>
                    </a:lnTo>
                    <a:lnTo>
                      <a:pt x="44" y="1"/>
                    </a:lnTo>
                    <a:lnTo>
                      <a:pt x="4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6" name="Freeform 36"/>
              <p:cNvSpPr>
                <a:spLocks noEditPoints="1"/>
              </p:cNvSpPr>
              <p:nvPr/>
            </p:nvSpPr>
            <p:spPr bwMode="auto">
              <a:xfrm>
                <a:off x="4161" y="1065"/>
                <a:ext cx="189" cy="253"/>
              </a:xfrm>
              <a:custGeom>
                <a:avLst/>
                <a:gdLst>
                  <a:gd name="T0" fmla="*/ 188 w 189"/>
                  <a:gd name="T1" fmla="*/ 159 h 253"/>
                  <a:gd name="T2" fmla="*/ 4 w 189"/>
                  <a:gd name="T3" fmla="*/ 253 h 253"/>
                  <a:gd name="T4" fmla="*/ 188 w 189"/>
                  <a:gd name="T5" fmla="*/ 159 h 253"/>
                  <a:gd name="T6" fmla="*/ 188 w 189"/>
                  <a:gd name="T7" fmla="*/ 159 h 253"/>
                  <a:gd name="T8" fmla="*/ 19 w 189"/>
                  <a:gd name="T9" fmla="*/ 150 h 253"/>
                  <a:gd name="T10" fmla="*/ 0 w 189"/>
                  <a:gd name="T11" fmla="*/ 252 h 253"/>
                  <a:gd name="T12" fmla="*/ 186 w 189"/>
                  <a:gd name="T13" fmla="*/ 157 h 253"/>
                  <a:gd name="T14" fmla="*/ 0 w 189"/>
                  <a:gd name="T15" fmla="*/ 252 h 253"/>
                  <a:gd name="T16" fmla="*/ 19 w 189"/>
                  <a:gd name="T17" fmla="*/ 150 h 253"/>
                  <a:gd name="T18" fmla="*/ 46 w 189"/>
                  <a:gd name="T19" fmla="*/ 5 h 253"/>
                  <a:gd name="T20" fmla="*/ 45 w 189"/>
                  <a:gd name="T21" fmla="*/ 7 h 253"/>
                  <a:gd name="T22" fmla="*/ 146 w 189"/>
                  <a:gd name="T23" fmla="*/ 114 h 253"/>
                  <a:gd name="T24" fmla="*/ 186 w 189"/>
                  <a:gd name="T25" fmla="*/ 157 h 253"/>
                  <a:gd name="T26" fmla="*/ 188 w 189"/>
                  <a:gd name="T27" fmla="*/ 156 h 253"/>
                  <a:gd name="T28" fmla="*/ 189 w 189"/>
                  <a:gd name="T29" fmla="*/ 155 h 253"/>
                  <a:gd name="T30" fmla="*/ 189 w 189"/>
                  <a:gd name="T31" fmla="*/ 155 h 253"/>
                  <a:gd name="T32" fmla="*/ 189 w 189"/>
                  <a:gd name="T33" fmla="*/ 155 h 253"/>
                  <a:gd name="T34" fmla="*/ 93 w 189"/>
                  <a:gd name="T35" fmla="*/ 53 h 253"/>
                  <a:gd name="T36" fmla="*/ 52 w 189"/>
                  <a:gd name="T37" fmla="*/ 9 h 253"/>
                  <a:gd name="T38" fmla="*/ 52 w 189"/>
                  <a:gd name="T39" fmla="*/ 9 h 253"/>
                  <a:gd name="T40" fmla="*/ 46 w 189"/>
                  <a:gd name="T41" fmla="*/ 5 h 253"/>
                  <a:gd name="T42" fmla="*/ 44 w 189"/>
                  <a:gd name="T43" fmla="*/ 0 h 253"/>
                  <a:gd name="T44" fmla="*/ 44 w 189"/>
                  <a:gd name="T45" fmla="*/ 1 h 253"/>
                  <a:gd name="T46" fmla="*/ 44 w 189"/>
                  <a:gd name="T47" fmla="*/ 1 h 253"/>
                  <a:gd name="T48" fmla="*/ 44 w 189"/>
                  <a:gd name="T49" fmla="*/ 1 h 253"/>
                  <a:gd name="T50" fmla="*/ 44 w 189"/>
                  <a:gd name="T51"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9" h="253">
                    <a:moveTo>
                      <a:pt x="188" y="159"/>
                    </a:moveTo>
                    <a:lnTo>
                      <a:pt x="4" y="253"/>
                    </a:lnTo>
                    <a:lnTo>
                      <a:pt x="188" y="159"/>
                    </a:lnTo>
                    <a:lnTo>
                      <a:pt x="188" y="159"/>
                    </a:lnTo>
                    <a:moveTo>
                      <a:pt x="19" y="150"/>
                    </a:moveTo>
                    <a:lnTo>
                      <a:pt x="0" y="252"/>
                    </a:lnTo>
                    <a:lnTo>
                      <a:pt x="186" y="157"/>
                    </a:lnTo>
                    <a:lnTo>
                      <a:pt x="0" y="252"/>
                    </a:lnTo>
                    <a:lnTo>
                      <a:pt x="19" y="150"/>
                    </a:lnTo>
                    <a:moveTo>
                      <a:pt x="46" y="5"/>
                    </a:moveTo>
                    <a:lnTo>
                      <a:pt x="45" y="7"/>
                    </a:lnTo>
                    <a:lnTo>
                      <a:pt x="146" y="114"/>
                    </a:lnTo>
                    <a:lnTo>
                      <a:pt x="186" y="157"/>
                    </a:lnTo>
                    <a:lnTo>
                      <a:pt x="188" y="156"/>
                    </a:lnTo>
                    <a:lnTo>
                      <a:pt x="189" y="155"/>
                    </a:lnTo>
                    <a:lnTo>
                      <a:pt x="189" y="155"/>
                    </a:lnTo>
                    <a:lnTo>
                      <a:pt x="189" y="155"/>
                    </a:lnTo>
                    <a:lnTo>
                      <a:pt x="93" y="53"/>
                    </a:lnTo>
                    <a:lnTo>
                      <a:pt x="52" y="9"/>
                    </a:lnTo>
                    <a:lnTo>
                      <a:pt x="52" y="9"/>
                    </a:lnTo>
                    <a:lnTo>
                      <a:pt x="46" y="5"/>
                    </a:lnTo>
                    <a:moveTo>
                      <a:pt x="44" y="0"/>
                    </a:moveTo>
                    <a:lnTo>
                      <a:pt x="44" y="1"/>
                    </a:lnTo>
                    <a:lnTo>
                      <a:pt x="44" y="1"/>
                    </a:lnTo>
                    <a:lnTo>
                      <a:pt x="44" y="1"/>
                    </a:lnTo>
                    <a:lnTo>
                      <a:pt x="4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7" name="Freeform 37"/>
              <p:cNvSpPr>
                <a:spLocks noEditPoints="1"/>
              </p:cNvSpPr>
              <p:nvPr/>
            </p:nvSpPr>
            <p:spPr bwMode="auto">
              <a:xfrm>
                <a:off x="4046" y="64"/>
                <a:ext cx="241" cy="355"/>
              </a:xfrm>
              <a:custGeom>
                <a:avLst/>
                <a:gdLst>
                  <a:gd name="T0" fmla="*/ 131 w 241"/>
                  <a:gd name="T1" fmla="*/ 353 h 355"/>
                  <a:gd name="T2" fmla="*/ 131 w 241"/>
                  <a:gd name="T3" fmla="*/ 353 h 355"/>
                  <a:gd name="T4" fmla="*/ 132 w 241"/>
                  <a:gd name="T5" fmla="*/ 355 h 355"/>
                  <a:gd name="T6" fmla="*/ 132 w 241"/>
                  <a:gd name="T7" fmla="*/ 355 h 355"/>
                  <a:gd name="T8" fmla="*/ 131 w 241"/>
                  <a:gd name="T9" fmla="*/ 353 h 355"/>
                  <a:gd name="T10" fmla="*/ 0 w 241"/>
                  <a:gd name="T11" fmla="*/ 74 h 355"/>
                  <a:gd name="T12" fmla="*/ 0 w 241"/>
                  <a:gd name="T13" fmla="*/ 74 h 355"/>
                  <a:gd name="T14" fmla="*/ 22 w 241"/>
                  <a:gd name="T15" fmla="*/ 121 h 355"/>
                  <a:gd name="T16" fmla="*/ 0 w 241"/>
                  <a:gd name="T17" fmla="*/ 74 h 355"/>
                  <a:gd name="T18" fmla="*/ 237 w 241"/>
                  <a:gd name="T19" fmla="*/ 12 h 355"/>
                  <a:gd name="T20" fmla="*/ 181 w 241"/>
                  <a:gd name="T21" fmla="*/ 195 h 355"/>
                  <a:gd name="T22" fmla="*/ 237 w 241"/>
                  <a:gd name="T23" fmla="*/ 12 h 355"/>
                  <a:gd name="T24" fmla="*/ 237 w 241"/>
                  <a:gd name="T25" fmla="*/ 12 h 355"/>
                  <a:gd name="T26" fmla="*/ 237 w 241"/>
                  <a:gd name="T27" fmla="*/ 1 h 355"/>
                  <a:gd name="T28" fmla="*/ 2 w 241"/>
                  <a:gd name="T29" fmla="*/ 70 h 355"/>
                  <a:gd name="T30" fmla="*/ 2 w 241"/>
                  <a:gd name="T31" fmla="*/ 70 h 355"/>
                  <a:gd name="T32" fmla="*/ 8 w 241"/>
                  <a:gd name="T33" fmla="*/ 70 h 355"/>
                  <a:gd name="T34" fmla="*/ 5 w 241"/>
                  <a:gd name="T35" fmla="*/ 72 h 355"/>
                  <a:gd name="T36" fmla="*/ 6 w 241"/>
                  <a:gd name="T37" fmla="*/ 72 h 355"/>
                  <a:gd name="T38" fmla="*/ 236 w 241"/>
                  <a:gd name="T39" fmla="*/ 5 h 355"/>
                  <a:gd name="T40" fmla="*/ 131 w 241"/>
                  <a:gd name="T41" fmla="*/ 347 h 355"/>
                  <a:gd name="T42" fmla="*/ 4 w 241"/>
                  <a:gd name="T43" fmla="*/ 75 h 355"/>
                  <a:gd name="T44" fmla="*/ 4 w 241"/>
                  <a:gd name="T45" fmla="*/ 75 h 355"/>
                  <a:gd name="T46" fmla="*/ 131 w 241"/>
                  <a:gd name="T47" fmla="*/ 347 h 355"/>
                  <a:gd name="T48" fmla="*/ 237 w 241"/>
                  <a:gd name="T49" fmla="*/ 2 h 355"/>
                  <a:gd name="T50" fmla="*/ 237 w 241"/>
                  <a:gd name="T51" fmla="*/ 1 h 355"/>
                  <a:gd name="T52" fmla="*/ 241 w 241"/>
                  <a:gd name="T53" fmla="*/ 0 h 355"/>
                  <a:gd name="T54" fmla="*/ 240 w 241"/>
                  <a:gd name="T55" fmla="*/ 0 h 355"/>
                  <a:gd name="T56" fmla="*/ 240 w 241"/>
                  <a:gd name="T57" fmla="*/ 2 h 355"/>
                  <a:gd name="T58" fmla="*/ 240 w 241"/>
                  <a:gd name="T59" fmla="*/ 2 h 355"/>
                  <a:gd name="T60" fmla="*/ 241 w 241"/>
                  <a:gd name="T61" fmla="*/ 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1" h="355">
                    <a:moveTo>
                      <a:pt x="131" y="353"/>
                    </a:moveTo>
                    <a:lnTo>
                      <a:pt x="131" y="353"/>
                    </a:lnTo>
                    <a:lnTo>
                      <a:pt x="132" y="355"/>
                    </a:lnTo>
                    <a:lnTo>
                      <a:pt x="132" y="355"/>
                    </a:lnTo>
                    <a:lnTo>
                      <a:pt x="131" y="353"/>
                    </a:lnTo>
                    <a:close/>
                    <a:moveTo>
                      <a:pt x="0" y="74"/>
                    </a:moveTo>
                    <a:lnTo>
                      <a:pt x="0" y="74"/>
                    </a:lnTo>
                    <a:lnTo>
                      <a:pt x="22" y="121"/>
                    </a:lnTo>
                    <a:lnTo>
                      <a:pt x="0" y="74"/>
                    </a:lnTo>
                    <a:close/>
                    <a:moveTo>
                      <a:pt x="237" y="12"/>
                    </a:moveTo>
                    <a:lnTo>
                      <a:pt x="181" y="195"/>
                    </a:lnTo>
                    <a:lnTo>
                      <a:pt x="237" y="12"/>
                    </a:lnTo>
                    <a:lnTo>
                      <a:pt x="237" y="12"/>
                    </a:lnTo>
                    <a:close/>
                    <a:moveTo>
                      <a:pt x="237" y="1"/>
                    </a:moveTo>
                    <a:lnTo>
                      <a:pt x="2" y="70"/>
                    </a:lnTo>
                    <a:lnTo>
                      <a:pt x="2" y="70"/>
                    </a:lnTo>
                    <a:lnTo>
                      <a:pt x="8" y="70"/>
                    </a:lnTo>
                    <a:lnTo>
                      <a:pt x="5" y="72"/>
                    </a:lnTo>
                    <a:lnTo>
                      <a:pt x="6" y="72"/>
                    </a:lnTo>
                    <a:lnTo>
                      <a:pt x="236" y="5"/>
                    </a:lnTo>
                    <a:lnTo>
                      <a:pt x="131" y="347"/>
                    </a:lnTo>
                    <a:lnTo>
                      <a:pt x="4" y="75"/>
                    </a:lnTo>
                    <a:lnTo>
                      <a:pt x="4" y="75"/>
                    </a:lnTo>
                    <a:lnTo>
                      <a:pt x="131" y="347"/>
                    </a:lnTo>
                    <a:lnTo>
                      <a:pt x="237" y="2"/>
                    </a:lnTo>
                    <a:lnTo>
                      <a:pt x="237" y="1"/>
                    </a:lnTo>
                    <a:close/>
                    <a:moveTo>
                      <a:pt x="241" y="0"/>
                    </a:moveTo>
                    <a:lnTo>
                      <a:pt x="240" y="0"/>
                    </a:lnTo>
                    <a:lnTo>
                      <a:pt x="240" y="2"/>
                    </a:lnTo>
                    <a:lnTo>
                      <a:pt x="240" y="2"/>
                    </a:lnTo>
                    <a:lnTo>
                      <a:pt x="24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8" name="Freeform 38"/>
              <p:cNvSpPr>
                <a:spLocks noEditPoints="1"/>
              </p:cNvSpPr>
              <p:nvPr/>
            </p:nvSpPr>
            <p:spPr bwMode="auto">
              <a:xfrm>
                <a:off x="4046" y="64"/>
                <a:ext cx="241" cy="355"/>
              </a:xfrm>
              <a:custGeom>
                <a:avLst/>
                <a:gdLst>
                  <a:gd name="T0" fmla="*/ 131 w 241"/>
                  <a:gd name="T1" fmla="*/ 353 h 355"/>
                  <a:gd name="T2" fmla="*/ 131 w 241"/>
                  <a:gd name="T3" fmla="*/ 353 h 355"/>
                  <a:gd name="T4" fmla="*/ 132 w 241"/>
                  <a:gd name="T5" fmla="*/ 355 h 355"/>
                  <a:gd name="T6" fmla="*/ 132 w 241"/>
                  <a:gd name="T7" fmla="*/ 355 h 355"/>
                  <a:gd name="T8" fmla="*/ 131 w 241"/>
                  <a:gd name="T9" fmla="*/ 353 h 355"/>
                  <a:gd name="T10" fmla="*/ 0 w 241"/>
                  <a:gd name="T11" fmla="*/ 74 h 355"/>
                  <a:gd name="T12" fmla="*/ 0 w 241"/>
                  <a:gd name="T13" fmla="*/ 74 h 355"/>
                  <a:gd name="T14" fmla="*/ 22 w 241"/>
                  <a:gd name="T15" fmla="*/ 121 h 355"/>
                  <a:gd name="T16" fmla="*/ 0 w 241"/>
                  <a:gd name="T17" fmla="*/ 74 h 355"/>
                  <a:gd name="T18" fmla="*/ 237 w 241"/>
                  <a:gd name="T19" fmla="*/ 12 h 355"/>
                  <a:gd name="T20" fmla="*/ 181 w 241"/>
                  <a:gd name="T21" fmla="*/ 195 h 355"/>
                  <a:gd name="T22" fmla="*/ 237 w 241"/>
                  <a:gd name="T23" fmla="*/ 12 h 355"/>
                  <a:gd name="T24" fmla="*/ 237 w 241"/>
                  <a:gd name="T25" fmla="*/ 12 h 355"/>
                  <a:gd name="T26" fmla="*/ 237 w 241"/>
                  <a:gd name="T27" fmla="*/ 1 h 355"/>
                  <a:gd name="T28" fmla="*/ 2 w 241"/>
                  <a:gd name="T29" fmla="*/ 70 h 355"/>
                  <a:gd name="T30" fmla="*/ 2 w 241"/>
                  <a:gd name="T31" fmla="*/ 70 h 355"/>
                  <a:gd name="T32" fmla="*/ 8 w 241"/>
                  <a:gd name="T33" fmla="*/ 70 h 355"/>
                  <a:gd name="T34" fmla="*/ 5 w 241"/>
                  <a:gd name="T35" fmla="*/ 72 h 355"/>
                  <a:gd name="T36" fmla="*/ 6 w 241"/>
                  <a:gd name="T37" fmla="*/ 72 h 355"/>
                  <a:gd name="T38" fmla="*/ 236 w 241"/>
                  <a:gd name="T39" fmla="*/ 5 h 355"/>
                  <a:gd name="T40" fmla="*/ 131 w 241"/>
                  <a:gd name="T41" fmla="*/ 347 h 355"/>
                  <a:gd name="T42" fmla="*/ 4 w 241"/>
                  <a:gd name="T43" fmla="*/ 75 h 355"/>
                  <a:gd name="T44" fmla="*/ 4 w 241"/>
                  <a:gd name="T45" fmla="*/ 75 h 355"/>
                  <a:gd name="T46" fmla="*/ 131 w 241"/>
                  <a:gd name="T47" fmla="*/ 347 h 355"/>
                  <a:gd name="T48" fmla="*/ 237 w 241"/>
                  <a:gd name="T49" fmla="*/ 2 h 355"/>
                  <a:gd name="T50" fmla="*/ 237 w 241"/>
                  <a:gd name="T51" fmla="*/ 1 h 355"/>
                  <a:gd name="T52" fmla="*/ 241 w 241"/>
                  <a:gd name="T53" fmla="*/ 0 h 355"/>
                  <a:gd name="T54" fmla="*/ 240 w 241"/>
                  <a:gd name="T55" fmla="*/ 0 h 355"/>
                  <a:gd name="T56" fmla="*/ 240 w 241"/>
                  <a:gd name="T57" fmla="*/ 2 h 355"/>
                  <a:gd name="T58" fmla="*/ 240 w 241"/>
                  <a:gd name="T59" fmla="*/ 2 h 355"/>
                  <a:gd name="T60" fmla="*/ 241 w 241"/>
                  <a:gd name="T61" fmla="*/ 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1" h="355">
                    <a:moveTo>
                      <a:pt x="131" y="353"/>
                    </a:moveTo>
                    <a:lnTo>
                      <a:pt x="131" y="353"/>
                    </a:lnTo>
                    <a:lnTo>
                      <a:pt x="132" y="355"/>
                    </a:lnTo>
                    <a:lnTo>
                      <a:pt x="132" y="355"/>
                    </a:lnTo>
                    <a:lnTo>
                      <a:pt x="131" y="353"/>
                    </a:lnTo>
                    <a:moveTo>
                      <a:pt x="0" y="74"/>
                    </a:moveTo>
                    <a:lnTo>
                      <a:pt x="0" y="74"/>
                    </a:lnTo>
                    <a:lnTo>
                      <a:pt x="22" y="121"/>
                    </a:lnTo>
                    <a:lnTo>
                      <a:pt x="0" y="74"/>
                    </a:lnTo>
                    <a:moveTo>
                      <a:pt x="237" y="12"/>
                    </a:moveTo>
                    <a:lnTo>
                      <a:pt x="181" y="195"/>
                    </a:lnTo>
                    <a:lnTo>
                      <a:pt x="237" y="12"/>
                    </a:lnTo>
                    <a:lnTo>
                      <a:pt x="237" y="12"/>
                    </a:lnTo>
                    <a:moveTo>
                      <a:pt x="237" y="1"/>
                    </a:moveTo>
                    <a:lnTo>
                      <a:pt x="2" y="70"/>
                    </a:lnTo>
                    <a:lnTo>
                      <a:pt x="2" y="70"/>
                    </a:lnTo>
                    <a:lnTo>
                      <a:pt x="8" y="70"/>
                    </a:lnTo>
                    <a:lnTo>
                      <a:pt x="5" y="72"/>
                    </a:lnTo>
                    <a:lnTo>
                      <a:pt x="6" y="72"/>
                    </a:lnTo>
                    <a:lnTo>
                      <a:pt x="236" y="5"/>
                    </a:lnTo>
                    <a:lnTo>
                      <a:pt x="131" y="347"/>
                    </a:lnTo>
                    <a:lnTo>
                      <a:pt x="4" y="75"/>
                    </a:lnTo>
                    <a:lnTo>
                      <a:pt x="4" y="75"/>
                    </a:lnTo>
                    <a:lnTo>
                      <a:pt x="131" y="347"/>
                    </a:lnTo>
                    <a:lnTo>
                      <a:pt x="237" y="2"/>
                    </a:lnTo>
                    <a:lnTo>
                      <a:pt x="237" y="1"/>
                    </a:lnTo>
                    <a:moveTo>
                      <a:pt x="241" y="0"/>
                    </a:moveTo>
                    <a:lnTo>
                      <a:pt x="240" y="0"/>
                    </a:lnTo>
                    <a:lnTo>
                      <a:pt x="240" y="2"/>
                    </a:lnTo>
                    <a:lnTo>
                      <a:pt x="240" y="2"/>
                    </a:lnTo>
                    <a:lnTo>
                      <a:pt x="2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9" name="Freeform 39"/>
              <p:cNvSpPr>
                <a:spLocks noEditPoints="1"/>
              </p:cNvSpPr>
              <p:nvPr/>
            </p:nvSpPr>
            <p:spPr bwMode="auto">
              <a:xfrm>
                <a:off x="5786" y="1646"/>
                <a:ext cx="312" cy="395"/>
              </a:xfrm>
              <a:custGeom>
                <a:avLst/>
                <a:gdLst>
                  <a:gd name="T0" fmla="*/ 6 w 312"/>
                  <a:gd name="T1" fmla="*/ 385 h 395"/>
                  <a:gd name="T2" fmla="*/ 0 w 312"/>
                  <a:gd name="T3" fmla="*/ 395 h 395"/>
                  <a:gd name="T4" fmla="*/ 6 w 312"/>
                  <a:gd name="T5" fmla="*/ 389 h 395"/>
                  <a:gd name="T6" fmla="*/ 7 w 312"/>
                  <a:gd name="T7" fmla="*/ 386 h 395"/>
                  <a:gd name="T8" fmla="*/ 6 w 312"/>
                  <a:gd name="T9" fmla="*/ 385 h 395"/>
                  <a:gd name="T10" fmla="*/ 17 w 312"/>
                  <a:gd name="T11" fmla="*/ 374 h 395"/>
                  <a:gd name="T12" fmla="*/ 263 w 312"/>
                  <a:gd name="T13" fmla="*/ 6 h 395"/>
                  <a:gd name="T14" fmla="*/ 309 w 312"/>
                  <a:gd name="T15" fmla="*/ 105 h 395"/>
                  <a:gd name="T16" fmla="*/ 17 w 312"/>
                  <a:gd name="T17" fmla="*/ 374 h 395"/>
                  <a:gd name="T18" fmla="*/ 264 w 312"/>
                  <a:gd name="T19" fmla="*/ 5 h 395"/>
                  <a:gd name="T20" fmla="*/ 11 w 312"/>
                  <a:gd name="T21" fmla="*/ 383 h 395"/>
                  <a:gd name="T22" fmla="*/ 12 w 312"/>
                  <a:gd name="T23" fmla="*/ 383 h 395"/>
                  <a:gd name="T24" fmla="*/ 312 w 312"/>
                  <a:gd name="T25" fmla="*/ 106 h 395"/>
                  <a:gd name="T26" fmla="*/ 265 w 312"/>
                  <a:gd name="T27" fmla="*/ 5 h 395"/>
                  <a:gd name="T28" fmla="*/ 264 w 312"/>
                  <a:gd name="T29" fmla="*/ 5 h 395"/>
                  <a:gd name="T30" fmla="*/ 263 w 312"/>
                  <a:gd name="T31" fmla="*/ 0 h 395"/>
                  <a:gd name="T32" fmla="*/ 263 w 312"/>
                  <a:gd name="T33" fmla="*/ 1 h 395"/>
                  <a:gd name="T34" fmla="*/ 263 w 312"/>
                  <a:gd name="T35" fmla="*/ 1 h 395"/>
                  <a:gd name="T36" fmla="*/ 264 w 312"/>
                  <a:gd name="T37" fmla="*/ 1 h 395"/>
                  <a:gd name="T38" fmla="*/ 263 w 312"/>
                  <a:gd name="T39" fmla="*/ 0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2" h="395">
                    <a:moveTo>
                      <a:pt x="6" y="385"/>
                    </a:moveTo>
                    <a:lnTo>
                      <a:pt x="0" y="395"/>
                    </a:lnTo>
                    <a:lnTo>
                      <a:pt x="6" y="389"/>
                    </a:lnTo>
                    <a:lnTo>
                      <a:pt x="7" y="386"/>
                    </a:lnTo>
                    <a:lnTo>
                      <a:pt x="6" y="385"/>
                    </a:lnTo>
                    <a:close/>
                    <a:moveTo>
                      <a:pt x="17" y="374"/>
                    </a:moveTo>
                    <a:lnTo>
                      <a:pt x="263" y="6"/>
                    </a:lnTo>
                    <a:lnTo>
                      <a:pt x="309" y="105"/>
                    </a:lnTo>
                    <a:lnTo>
                      <a:pt x="17" y="374"/>
                    </a:lnTo>
                    <a:close/>
                    <a:moveTo>
                      <a:pt x="264" y="5"/>
                    </a:moveTo>
                    <a:lnTo>
                      <a:pt x="11" y="383"/>
                    </a:lnTo>
                    <a:lnTo>
                      <a:pt x="12" y="383"/>
                    </a:lnTo>
                    <a:lnTo>
                      <a:pt x="312" y="106"/>
                    </a:lnTo>
                    <a:lnTo>
                      <a:pt x="265" y="5"/>
                    </a:lnTo>
                    <a:lnTo>
                      <a:pt x="264" y="5"/>
                    </a:lnTo>
                    <a:close/>
                    <a:moveTo>
                      <a:pt x="263" y="0"/>
                    </a:moveTo>
                    <a:lnTo>
                      <a:pt x="263" y="1"/>
                    </a:lnTo>
                    <a:lnTo>
                      <a:pt x="263" y="1"/>
                    </a:lnTo>
                    <a:lnTo>
                      <a:pt x="264" y="1"/>
                    </a:lnTo>
                    <a:lnTo>
                      <a:pt x="26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0" name="Freeform 40"/>
              <p:cNvSpPr>
                <a:spLocks noEditPoints="1"/>
              </p:cNvSpPr>
              <p:nvPr/>
            </p:nvSpPr>
            <p:spPr bwMode="auto">
              <a:xfrm>
                <a:off x="5786" y="1646"/>
                <a:ext cx="312" cy="395"/>
              </a:xfrm>
              <a:custGeom>
                <a:avLst/>
                <a:gdLst>
                  <a:gd name="T0" fmla="*/ 6 w 312"/>
                  <a:gd name="T1" fmla="*/ 385 h 395"/>
                  <a:gd name="T2" fmla="*/ 0 w 312"/>
                  <a:gd name="T3" fmla="*/ 395 h 395"/>
                  <a:gd name="T4" fmla="*/ 6 w 312"/>
                  <a:gd name="T5" fmla="*/ 389 h 395"/>
                  <a:gd name="T6" fmla="*/ 7 w 312"/>
                  <a:gd name="T7" fmla="*/ 386 h 395"/>
                  <a:gd name="T8" fmla="*/ 6 w 312"/>
                  <a:gd name="T9" fmla="*/ 385 h 395"/>
                  <a:gd name="T10" fmla="*/ 17 w 312"/>
                  <a:gd name="T11" fmla="*/ 374 h 395"/>
                  <a:gd name="T12" fmla="*/ 263 w 312"/>
                  <a:gd name="T13" fmla="*/ 6 h 395"/>
                  <a:gd name="T14" fmla="*/ 309 w 312"/>
                  <a:gd name="T15" fmla="*/ 105 h 395"/>
                  <a:gd name="T16" fmla="*/ 17 w 312"/>
                  <a:gd name="T17" fmla="*/ 374 h 395"/>
                  <a:gd name="T18" fmla="*/ 264 w 312"/>
                  <a:gd name="T19" fmla="*/ 5 h 395"/>
                  <a:gd name="T20" fmla="*/ 11 w 312"/>
                  <a:gd name="T21" fmla="*/ 383 h 395"/>
                  <a:gd name="T22" fmla="*/ 12 w 312"/>
                  <a:gd name="T23" fmla="*/ 383 h 395"/>
                  <a:gd name="T24" fmla="*/ 312 w 312"/>
                  <a:gd name="T25" fmla="*/ 106 h 395"/>
                  <a:gd name="T26" fmla="*/ 265 w 312"/>
                  <a:gd name="T27" fmla="*/ 5 h 395"/>
                  <a:gd name="T28" fmla="*/ 264 w 312"/>
                  <a:gd name="T29" fmla="*/ 5 h 395"/>
                  <a:gd name="T30" fmla="*/ 263 w 312"/>
                  <a:gd name="T31" fmla="*/ 0 h 395"/>
                  <a:gd name="T32" fmla="*/ 263 w 312"/>
                  <a:gd name="T33" fmla="*/ 1 h 395"/>
                  <a:gd name="T34" fmla="*/ 263 w 312"/>
                  <a:gd name="T35" fmla="*/ 1 h 395"/>
                  <a:gd name="T36" fmla="*/ 264 w 312"/>
                  <a:gd name="T37" fmla="*/ 1 h 395"/>
                  <a:gd name="T38" fmla="*/ 263 w 312"/>
                  <a:gd name="T39" fmla="*/ 0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2" h="395">
                    <a:moveTo>
                      <a:pt x="6" y="385"/>
                    </a:moveTo>
                    <a:lnTo>
                      <a:pt x="0" y="395"/>
                    </a:lnTo>
                    <a:lnTo>
                      <a:pt x="6" y="389"/>
                    </a:lnTo>
                    <a:lnTo>
                      <a:pt x="7" y="386"/>
                    </a:lnTo>
                    <a:lnTo>
                      <a:pt x="6" y="385"/>
                    </a:lnTo>
                    <a:moveTo>
                      <a:pt x="17" y="374"/>
                    </a:moveTo>
                    <a:lnTo>
                      <a:pt x="263" y="6"/>
                    </a:lnTo>
                    <a:lnTo>
                      <a:pt x="309" y="105"/>
                    </a:lnTo>
                    <a:lnTo>
                      <a:pt x="17" y="374"/>
                    </a:lnTo>
                    <a:moveTo>
                      <a:pt x="264" y="5"/>
                    </a:moveTo>
                    <a:lnTo>
                      <a:pt x="11" y="383"/>
                    </a:lnTo>
                    <a:lnTo>
                      <a:pt x="12" y="383"/>
                    </a:lnTo>
                    <a:lnTo>
                      <a:pt x="312" y="106"/>
                    </a:lnTo>
                    <a:lnTo>
                      <a:pt x="265" y="5"/>
                    </a:lnTo>
                    <a:lnTo>
                      <a:pt x="264" y="5"/>
                    </a:lnTo>
                    <a:moveTo>
                      <a:pt x="263" y="0"/>
                    </a:moveTo>
                    <a:lnTo>
                      <a:pt x="263" y="1"/>
                    </a:lnTo>
                    <a:lnTo>
                      <a:pt x="263" y="1"/>
                    </a:lnTo>
                    <a:lnTo>
                      <a:pt x="264" y="1"/>
                    </a:lnTo>
                    <a:lnTo>
                      <a:pt x="2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1" name="Freeform 41"/>
              <p:cNvSpPr>
                <a:spLocks noEditPoints="1"/>
              </p:cNvSpPr>
              <p:nvPr/>
            </p:nvSpPr>
            <p:spPr bwMode="auto">
              <a:xfrm>
                <a:off x="5565" y="1645"/>
                <a:ext cx="489" cy="387"/>
              </a:xfrm>
              <a:custGeom>
                <a:avLst/>
                <a:gdLst>
                  <a:gd name="T0" fmla="*/ 152 w 489"/>
                  <a:gd name="T1" fmla="*/ 339 h 387"/>
                  <a:gd name="T2" fmla="*/ 227 w 489"/>
                  <a:gd name="T3" fmla="*/ 386 h 387"/>
                  <a:gd name="T4" fmla="*/ 228 w 489"/>
                  <a:gd name="T5" fmla="*/ 387 h 387"/>
                  <a:gd name="T6" fmla="*/ 228 w 489"/>
                  <a:gd name="T7" fmla="*/ 387 h 387"/>
                  <a:gd name="T8" fmla="*/ 152 w 489"/>
                  <a:gd name="T9" fmla="*/ 339 h 387"/>
                  <a:gd name="T10" fmla="*/ 2 w 489"/>
                  <a:gd name="T11" fmla="*/ 242 h 387"/>
                  <a:gd name="T12" fmla="*/ 2 w 489"/>
                  <a:gd name="T13" fmla="*/ 242 h 387"/>
                  <a:gd name="T14" fmla="*/ 127 w 489"/>
                  <a:gd name="T15" fmla="*/ 320 h 387"/>
                  <a:gd name="T16" fmla="*/ 2 w 489"/>
                  <a:gd name="T17" fmla="*/ 242 h 387"/>
                  <a:gd name="T18" fmla="*/ 484 w 489"/>
                  <a:gd name="T19" fmla="*/ 6 h 387"/>
                  <a:gd name="T20" fmla="*/ 479 w 489"/>
                  <a:gd name="T21" fmla="*/ 8 h 387"/>
                  <a:gd name="T22" fmla="*/ 229 w 489"/>
                  <a:gd name="T23" fmla="*/ 383 h 387"/>
                  <a:gd name="T24" fmla="*/ 230 w 489"/>
                  <a:gd name="T25" fmla="*/ 384 h 387"/>
                  <a:gd name="T26" fmla="*/ 232 w 489"/>
                  <a:gd name="T27" fmla="*/ 384 h 387"/>
                  <a:gd name="T28" fmla="*/ 485 w 489"/>
                  <a:gd name="T29" fmla="*/ 6 h 387"/>
                  <a:gd name="T30" fmla="*/ 484 w 489"/>
                  <a:gd name="T31" fmla="*/ 6 h 387"/>
                  <a:gd name="T32" fmla="*/ 478 w 489"/>
                  <a:gd name="T33" fmla="*/ 5 h 387"/>
                  <a:gd name="T34" fmla="*/ 0 w 489"/>
                  <a:gd name="T35" fmla="*/ 240 h 387"/>
                  <a:gd name="T36" fmla="*/ 0 w 489"/>
                  <a:gd name="T37" fmla="*/ 240 h 387"/>
                  <a:gd name="T38" fmla="*/ 478 w 489"/>
                  <a:gd name="T39" fmla="*/ 5 h 387"/>
                  <a:gd name="T40" fmla="*/ 489 w 489"/>
                  <a:gd name="T41" fmla="*/ 0 h 387"/>
                  <a:gd name="T42" fmla="*/ 485 w 489"/>
                  <a:gd name="T43" fmla="*/ 2 h 387"/>
                  <a:gd name="T44" fmla="*/ 484 w 489"/>
                  <a:gd name="T45" fmla="*/ 2 h 387"/>
                  <a:gd name="T46" fmla="*/ 485 w 489"/>
                  <a:gd name="T47" fmla="*/ 3 h 387"/>
                  <a:gd name="T48" fmla="*/ 487 w 489"/>
                  <a:gd name="T49" fmla="*/ 3 h 387"/>
                  <a:gd name="T50" fmla="*/ 489 w 489"/>
                  <a:gd name="T51"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9" h="387">
                    <a:moveTo>
                      <a:pt x="152" y="339"/>
                    </a:moveTo>
                    <a:lnTo>
                      <a:pt x="227" y="386"/>
                    </a:lnTo>
                    <a:lnTo>
                      <a:pt x="228" y="387"/>
                    </a:lnTo>
                    <a:lnTo>
                      <a:pt x="228" y="387"/>
                    </a:lnTo>
                    <a:lnTo>
                      <a:pt x="152" y="339"/>
                    </a:lnTo>
                    <a:close/>
                    <a:moveTo>
                      <a:pt x="2" y="242"/>
                    </a:moveTo>
                    <a:lnTo>
                      <a:pt x="2" y="242"/>
                    </a:lnTo>
                    <a:lnTo>
                      <a:pt x="127" y="320"/>
                    </a:lnTo>
                    <a:lnTo>
                      <a:pt x="2" y="242"/>
                    </a:lnTo>
                    <a:close/>
                    <a:moveTo>
                      <a:pt x="484" y="6"/>
                    </a:moveTo>
                    <a:lnTo>
                      <a:pt x="479" y="8"/>
                    </a:lnTo>
                    <a:lnTo>
                      <a:pt x="229" y="383"/>
                    </a:lnTo>
                    <a:lnTo>
                      <a:pt x="230" y="384"/>
                    </a:lnTo>
                    <a:lnTo>
                      <a:pt x="232" y="384"/>
                    </a:lnTo>
                    <a:lnTo>
                      <a:pt x="485" y="6"/>
                    </a:lnTo>
                    <a:lnTo>
                      <a:pt x="484" y="6"/>
                    </a:lnTo>
                    <a:close/>
                    <a:moveTo>
                      <a:pt x="478" y="5"/>
                    </a:moveTo>
                    <a:lnTo>
                      <a:pt x="0" y="240"/>
                    </a:lnTo>
                    <a:lnTo>
                      <a:pt x="0" y="240"/>
                    </a:lnTo>
                    <a:lnTo>
                      <a:pt x="478" y="5"/>
                    </a:lnTo>
                    <a:close/>
                    <a:moveTo>
                      <a:pt x="489" y="0"/>
                    </a:moveTo>
                    <a:lnTo>
                      <a:pt x="485" y="2"/>
                    </a:lnTo>
                    <a:lnTo>
                      <a:pt x="484" y="2"/>
                    </a:lnTo>
                    <a:lnTo>
                      <a:pt x="485" y="3"/>
                    </a:lnTo>
                    <a:lnTo>
                      <a:pt x="487" y="3"/>
                    </a:lnTo>
                    <a:lnTo>
                      <a:pt x="48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2" name="Freeform 42"/>
              <p:cNvSpPr>
                <a:spLocks noEditPoints="1"/>
              </p:cNvSpPr>
              <p:nvPr/>
            </p:nvSpPr>
            <p:spPr bwMode="auto">
              <a:xfrm>
                <a:off x="5565" y="1645"/>
                <a:ext cx="489" cy="387"/>
              </a:xfrm>
              <a:custGeom>
                <a:avLst/>
                <a:gdLst>
                  <a:gd name="T0" fmla="*/ 152 w 489"/>
                  <a:gd name="T1" fmla="*/ 339 h 387"/>
                  <a:gd name="T2" fmla="*/ 227 w 489"/>
                  <a:gd name="T3" fmla="*/ 386 h 387"/>
                  <a:gd name="T4" fmla="*/ 228 w 489"/>
                  <a:gd name="T5" fmla="*/ 387 h 387"/>
                  <a:gd name="T6" fmla="*/ 228 w 489"/>
                  <a:gd name="T7" fmla="*/ 387 h 387"/>
                  <a:gd name="T8" fmla="*/ 152 w 489"/>
                  <a:gd name="T9" fmla="*/ 339 h 387"/>
                  <a:gd name="T10" fmla="*/ 2 w 489"/>
                  <a:gd name="T11" fmla="*/ 242 h 387"/>
                  <a:gd name="T12" fmla="*/ 2 w 489"/>
                  <a:gd name="T13" fmla="*/ 242 h 387"/>
                  <a:gd name="T14" fmla="*/ 127 w 489"/>
                  <a:gd name="T15" fmla="*/ 320 h 387"/>
                  <a:gd name="T16" fmla="*/ 2 w 489"/>
                  <a:gd name="T17" fmla="*/ 242 h 387"/>
                  <a:gd name="T18" fmla="*/ 484 w 489"/>
                  <a:gd name="T19" fmla="*/ 6 h 387"/>
                  <a:gd name="T20" fmla="*/ 479 w 489"/>
                  <a:gd name="T21" fmla="*/ 8 h 387"/>
                  <a:gd name="T22" fmla="*/ 229 w 489"/>
                  <a:gd name="T23" fmla="*/ 383 h 387"/>
                  <a:gd name="T24" fmla="*/ 230 w 489"/>
                  <a:gd name="T25" fmla="*/ 384 h 387"/>
                  <a:gd name="T26" fmla="*/ 232 w 489"/>
                  <a:gd name="T27" fmla="*/ 384 h 387"/>
                  <a:gd name="T28" fmla="*/ 485 w 489"/>
                  <a:gd name="T29" fmla="*/ 6 h 387"/>
                  <a:gd name="T30" fmla="*/ 484 w 489"/>
                  <a:gd name="T31" fmla="*/ 6 h 387"/>
                  <a:gd name="T32" fmla="*/ 478 w 489"/>
                  <a:gd name="T33" fmla="*/ 5 h 387"/>
                  <a:gd name="T34" fmla="*/ 0 w 489"/>
                  <a:gd name="T35" fmla="*/ 240 h 387"/>
                  <a:gd name="T36" fmla="*/ 0 w 489"/>
                  <a:gd name="T37" fmla="*/ 240 h 387"/>
                  <a:gd name="T38" fmla="*/ 478 w 489"/>
                  <a:gd name="T39" fmla="*/ 5 h 387"/>
                  <a:gd name="T40" fmla="*/ 489 w 489"/>
                  <a:gd name="T41" fmla="*/ 0 h 387"/>
                  <a:gd name="T42" fmla="*/ 485 w 489"/>
                  <a:gd name="T43" fmla="*/ 2 h 387"/>
                  <a:gd name="T44" fmla="*/ 484 w 489"/>
                  <a:gd name="T45" fmla="*/ 2 h 387"/>
                  <a:gd name="T46" fmla="*/ 485 w 489"/>
                  <a:gd name="T47" fmla="*/ 3 h 387"/>
                  <a:gd name="T48" fmla="*/ 487 w 489"/>
                  <a:gd name="T49" fmla="*/ 3 h 387"/>
                  <a:gd name="T50" fmla="*/ 489 w 489"/>
                  <a:gd name="T51"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9" h="387">
                    <a:moveTo>
                      <a:pt x="152" y="339"/>
                    </a:moveTo>
                    <a:lnTo>
                      <a:pt x="227" y="386"/>
                    </a:lnTo>
                    <a:lnTo>
                      <a:pt x="228" y="387"/>
                    </a:lnTo>
                    <a:lnTo>
                      <a:pt x="228" y="387"/>
                    </a:lnTo>
                    <a:lnTo>
                      <a:pt x="152" y="339"/>
                    </a:lnTo>
                    <a:moveTo>
                      <a:pt x="2" y="242"/>
                    </a:moveTo>
                    <a:lnTo>
                      <a:pt x="2" y="242"/>
                    </a:lnTo>
                    <a:lnTo>
                      <a:pt x="127" y="320"/>
                    </a:lnTo>
                    <a:lnTo>
                      <a:pt x="2" y="242"/>
                    </a:lnTo>
                    <a:moveTo>
                      <a:pt x="484" y="6"/>
                    </a:moveTo>
                    <a:lnTo>
                      <a:pt x="479" y="8"/>
                    </a:lnTo>
                    <a:lnTo>
                      <a:pt x="229" y="383"/>
                    </a:lnTo>
                    <a:lnTo>
                      <a:pt x="230" y="384"/>
                    </a:lnTo>
                    <a:lnTo>
                      <a:pt x="232" y="384"/>
                    </a:lnTo>
                    <a:lnTo>
                      <a:pt x="485" y="6"/>
                    </a:lnTo>
                    <a:lnTo>
                      <a:pt x="484" y="6"/>
                    </a:lnTo>
                    <a:moveTo>
                      <a:pt x="478" y="5"/>
                    </a:moveTo>
                    <a:lnTo>
                      <a:pt x="0" y="240"/>
                    </a:lnTo>
                    <a:lnTo>
                      <a:pt x="0" y="240"/>
                    </a:lnTo>
                    <a:lnTo>
                      <a:pt x="478" y="5"/>
                    </a:lnTo>
                    <a:moveTo>
                      <a:pt x="489" y="0"/>
                    </a:moveTo>
                    <a:lnTo>
                      <a:pt x="485" y="2"/>
                    </a:lnTo>
                    <a:lnTo>
                      <a:pt x="484" y="2"/>
                    </a:lnTo>
                    <a:lnTo>
                      <a:pt x="485" y="3"/>
                    </a:lnTo>
                    <a:lnTo>
                      <a:pt x="487" y="3"/>
                    </a:lnTo>
                    <a:lnTo>
                      <a:pt x="4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3" name="Freeform 43"/>
              <p:cNvSpPr>
                <a:spLocks noEditPoints="1"/>
              </p:cNvSpPr>
              <p:nvPr/>
            </p:nvSpPr>
            <p:spPr bwMode="auto">
              <a:xfrm>
                <a:off x="3654" y="417"/>
                <a:ext cx="703" cy="383"/>
              </a:xfrm>
              <a:custGeom>
                <a:avLst/>
                <a:gdLst>
                  <a:gd name="T0" fmla="*/ 1 w 703"/>
                  <a:gd name="T1" fmla="*/ 192 h 383"/>
                  <a:gd name="T2" fmla="*/ 1 w 703"/>
                  <a:gd name="T3" fmla="*/ 192 h 383"/>
                  <a:gd name="T4" fmla="*/ 703 w 703"/>
                  <a:gd name="T5" fmla="*/ 383 h 383"/>
                  <a:gd name="T6" fmla="*/ 703 w 703"/>
                  <a:gd name="T7" fmla="*/ 383 h 383"/>
                  <a:gd name="T8" fmla="*/ 1 w 703"/>
                  <a:gd name="T9" fmla="*/ 192 h 383"/>
                  <a:gd name="T10" fmla="*/ 523 w 703"/>
                  <a:gd name="T11" fmla="*/ 0 h 383"/>
                  <a:gd name="T12" fmla="*/ 0 w 703"/>
                  <a:gd name="T13" fmla="*/ 188 h 383"/>
                  <a:gd name="T14" fmla="*/ 331 w 703"/>
                  <a:gd name="T15" fmla="*/ 279 h 383"/>
                  <a:gd name="T16" fmla="*/ 0 w 703"/>
                  <a:gd name="T17" fmla="*/ 188 h 383"/>
                  <a:gd name="T18" fmla="*/ 523 w 703"/>
                  <a:gd name="T19" fmla="*/ 0 h 383"/>
                  <a:gd name="T20" fmla="*/ 523 w 703"/>
                  <a:gd name="T21" fmla="*/ 0 h 383"/>
                  <a:gd name="T22" fmla="*/ 523 w 703"/>
                  <a:gd name="T23"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3" h="383">
                    <a:moveTo>
                      <a:pt x="1" y="192"/>
                    </a:moveTo>
                    <a:lnTo>
                      <a:pt x="1" y="192"/>
                    </a:lnTo>
                    <a:lnTo>
                      <a:pt x="703" y="383"/>
                    </a:lnTo>
                    <a:lnTo>
                      <a:pt x="703" y="383"/>
                    </a:lnTo>
                    <a:lnTo>
                      <a:pt x="1" y="192"/>
                    </a:lnTo>
                    <a:close/>
                    <a:moveTo>
                      <a:pt x="523" y="0"/>
                    </a:moveTo>
                    <a:lnTo>
                      <a:pt x="0" y="188"/>
                    </a:lnTo>
                    <a:lnTo>
                      <a:pt x="331" y="279"/>
                    </a:lnTo>
                    <a:lnTo>
                      <a:pt x="0" y="188"/>
                    </a:lnTo>
                    <a:lnTo>
                      <a:pt x="523" y="0"/>
                    </a:lnTo>
                    <a:lnTo>
                      <a:pt x="523" y="0"/>
                    </a:lnTo>
                    <a:lnTo>
                      <a:pt x="52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4" name="Freeform 44"/>
              <p:cNvSpPr>
                <a:spLocks noEditPoints="1"/>
              </p:cNvSpPr>
              <p:nvPr/>
            </p:nvSpPr>
            <p:spPr bwMode="auto">
              <a:xfrm>
                <a:off x="3654" y="417"/>
                <a:ext cx="703" cy="383"/>
              </a:xfrm>
              <a:custGeom>
                <a:avLst/>
                <a:gdLst>
                  <a:gd name="T0" fmla="*/ 1 w 703"/>
                  <a:gd name="T1" fmla="*/ 192 h 383"/>
                  <a:gd name="T2" fmla="*/ 1 w 703"/>
                  <a:gd name="T3" fmla="*/ 192 h 383"/>
                  <a:gd name="T4" fmla="*/ 703 w 703"/>
                  <a:gd name="T5" fmla="*/ 383 h 383"/>
                  <a:gd name="T6" fmla="*/ 703 w 703"/>
                  <a:gd name="T7" fmla="*/ 383 h 383"/>
                  <a:gd name="T8" fmla="*/ 1 w 703"/>
                  <a:gd name="T9" fmla="*/ 192 h 383"/>
                  <a:gd name="T10" fmla="*/ 523 w 703"/>
                  <a:gd name="T11" fmla="*/ 0 h 383"/>
                  <a:gd name="T12" fmla="*/ 0 w 703"/>
                  <a:gd name="T13" fmla="*/ 188 h 383"/>
                  <a:gd name="T14" fmla="*/ 331 w 703"/>
                  <a:gd name="T15" fmla="*/ 279 h 383"/>
                  <a:gd name="T16" fmla="*/ 0 w 703"/>
                  <a:gd name="T17" fmla="*/ 188 h 383"/>
                  <a:gd name="T18" fmla="*/ 523 w 703"/>
                  <a:gd name="T19" fmla="*/ 0 h 383"/>
                  <a:gd name="T20" fmla="*/ 523 w 703"/>
                  <a:gd name="T21" fmla="*/ 0 h 383"/>
                  <a:gd name="T22" fmla="*/ 523 w 703"/>
                  <a:gd name="T23"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3" h="383">
                    <a:moveTo>
                      <a:pt x="1" y="192"/>
                    </a:moveTo>
                    <a:lnTo>
                      <a:pt x="1" y="192"/>
                    </a:lnTo>
                    <a:lnTo>
                      <a:pt x="703" y="383"/>
                    </a:lnTo>
                    <a:lnTo>
                      <a:pt x="703" y="383"/>
                    </a:lnTo>
                    <a:lnTo>
                      <a:pt x="1" y="192"/>
                    </a:lnTo>
                    <a:moveTo>
                      <a:pt x="523" y="0"/>
                    </a:moveTo>
                    <a:lnTo>
                      <a:pt x="0" y="188"/>
                    </a:lnTo>
                    <a:lnTo>
                      <a:pt x="331" y="279"/>
                    </a:lnTo>
                    <a:lnTo>
                      <a:pt x="0" y="188"/>
                    </a:lnTo>
                    <a:lnTo>
                      <a:pt x="523" y="0"/>
                    </a:lnTo>
                    <a:lnTo>
                      <a:pt x="523" y="0"/>
                    </a:lnTo>
                    <a:lnTo>
                      <a:pt x="5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5" name="Freeform 45"/>
              <p:cNvSpPr>
                <a:spLocks noEditPoints="1"/>
              </p:cNvSpPr>
              <p:nvPr/>
            </p:nvSpPr>
            <p:spPr bwMode="auto">
              <a:xfrm>
                <a:off x="4207" y="800"/>
                <a:ext cx="240" cy="385"/>
              </a:xfrm>
              <a:custGeom>
                <a:avLst/>
                <a:gdLst>
                  <a:gd name="T0" fmla="*/ 1 w 240"/>
                  <a:gd name="T1" fmla="*/ 268 h 385"/>
                  <a:gd name="T2" fmla="*/ 1 w 240"/>
                  <a:gd name="T3" fmla="*/ 268 h 385"/>
                  <a:gd name="T4" fmla="*/ 2 w 240"/>
                  <a:gd name="T5" fmla="*/ 270 h 385"/>
                  <a:gd name="T6" fmla="*/ 0 w 240"/>
                  <a:gd name="T7" fmla="*/ 270 h 385"/>
                  <a:gd name="T8" fmla="*/ 0 w 240"/>
                  <a:gd name="T9" fmla="*/ 270 h 385"/>
                  <a:gd name="T10" fmla="*/ 6 w 240"/>
                  <a:gd name="T11" fmla="*/ 274 h 385"/>
                  <a:gd name="T12" fmla="*/ 234 w 240"/>
                  <a:gd name="T13" fmla="*/ 385 h 385"/>
                  <a:gd name="T14" fmla="*/ 237 w 240"/>
                  <a:gd name="T15" fmla="*/ 384 h 385"/>
                  <a:gd name="T16" fmla="*/ 236 w 240"/>
                  <a:gd name="T17" fmla="*/ 382 h 385"/>
                  <a:gd name="T18" fmla="*/ 1 w 240"/>
                  <a:gd name="T19" fmla="*/ 268 h 385"/>
                  <a:gd name="T20" fmla="*/ 171 w 240"/>
                  <a:gd name="T21" fmla="*/ 78 h 385"/>
                  <a:gd name="T22" fmla="*/ 240 w 240"/>
                  <a:gd name="T23" fmla="*/ 383 h 385"/>
                  <a:gd name="T24" fmla="*/ 240 w 240"/>
                  <a:gd name="T25" fmla="*/ 383 h 385"/>
                  <a:gd name="T26" fmla="*/ 171 w 240"/>
                  <a:gd name="T27" fmla="*/ 78 h 385"/>
                  <a:gd name="T28" fmla="*/ 152 w 240"/>
                  <a:gd name="T29" fmla="*/ 4 h 385"/>
                  <a:gd name="T30" fmla="*/ 14 w 240"/>
                  <a:gd name="T31" fmla="*/ 246 h 385"/>
                  <a:gd name="T32" fmla="*/ 152 w 240"/>
                  <a:gd name="T33" fmla="*/ 4 h 385"/>
                  <a:gd name="T34" fmla="*/ 206 w 240"/>
                  <a:gd name="T35" fmla="*/ 248 h 385"/>
                  <a:gd name="T36" fmla="*/ 152 w 240"/>
                  <a:gd name="T37" fmla="*/ 4 h 385"/>
                  <a:gd name="T38" fmla="*/ 150 w 240"/>
                  <a:gd name="T39" fmla="*/ 0 h 385"/>
                  <a:gd name="T40" fmla="*/ 150 w 240"/>
                  <a:gd name="T41" fmla="*/ 0 h 385"/>
                  <a:gd name="T42" fmla="*/ 82 w 240"/>
                  <a:gd name="T43" fmla="*/ 121 h 385"/>
                  <a:gd name="T44" fmla="*/ 150 w 240"/>
                  <a:gd name="T45"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0" h="385">
                    <a:moveTo>
                      <a:pt x="1" y="268"/>
                    </a:moveTo>
                    <a:lnTo>
                      <a:pt x="1" y="268"/>
                    </a:lnTo>
                    <a:lnTo>
                      <a:pt x="2" y="270"/>
                    </a:lnTo>
                    <a:lnTo>
                      <a:pt x="0" y="270"/>
                    </a:lnTo>
                    <a:lnTo>
                      <a:pt x="0" y="270"/>
                    </a:lnTo>
                    <a:lnTo>
                      <a:pt x="6" y="274"/>
                    </a:lnTo>
                    <a:lnTo>
                      <a:pt x="234" y="385"/>
                    </a:lnTo>
                    <a:lnTo>
                      <a:pt x="237" y="384"/>
                    </a:lnTo>
                    <a:lnTo>
                      <a:pt x="236" y="382"/>
                    </a:lnTo>
                    <a:lnTo>
                      <a:pt x="1" y="268"/>
                    </a:lnTo>
                    <a:close/>
                    <a:moveTo>
                      <a:pt x="171" y="78"/>
                    </a:moveTo>
                    <a:lnTo>
                      <a:pt x="240" y="383"/>
                    </a:lnTo>
                    <a:lnTo>
                      <a:pt x="240" y="383"/>
                    </a:lnTo>
                    <a:lnTo>
                      <a:pt x="171" y="78"/>
                    </a:lnTo>
                    <a:close/>
                    <a:moveTo>
                      <a:pt x="152" y="4"/>
                    </a:moveTo>
                    <a:lnTo>
                      <a:pt x="14" y="246"/>
                    </a:lnTo>
                    <a:lnTo>
                      <a:pt x="152" y="4"/>
                    </a:lnTo>
                    <a:lnTo>
                      <a:pt x="206" y="248"/>
                    </a:lnTo>
                    <a:lnTo>
                      <a:pt x="152" y="4"/>
                    </a:lnTo>
                    <a:close/>
                    <a:moveTo>
                      <a:pt x="150" y="0"/>
                    </a:moveTo>
                    <a:lnTo>
                      <a:pt x="150" y="0"/>
                    </a:lnTo>
                    <a:lnTo>
                      <a:pt x="82" y="121"/>
                    </a:lnTo>
                    <a:lnTo>
                      <a:pt x="15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6" name="Freeform 46"/>
              <p:cNvSpPr>
                <a:spLocks noEditPoints="1"/>
              </p:cNvSpPr>
              <p:nvPr/>
            </p:nvSpPr>
            <p:spPr bwMode="auto">
              <a:xfrm>
                <a:off x="4207" y="800"/>
                <a:ext cx="240" cy="385"/>
              </a:xfrm>
              <a:custGeom>
                <a:avLst/>
                <a:gdLst>
                  <a:gd name="T0" fmla="*/ 1 w 240"/>
                  <a:gd name="T1" fmla="*/ 268 h 385"/>
                  <a:gd name="T2" fmla="*/ 1 w 240"/>
                  <a:gd name="T3" fmla="*/ 268 h 385"/>
                  <a:gd name="T4" fmla="*/ 2 w 240"/>
                  <a:gd name="T5" fmla="*/ 270 h 385"/>
                  <a:gd name="T6" fmla="*/ 0 w 240"/>
                  <a:gd name="T7" fmla="*/ 270 h 385"/>
                  <a:gd name="T8" fmla="*/ 0 w 240"/>
                  <a:gd name="T9" fmla="*/ 270 h 385"/>
                  <a:gd name="T10" fmla="*/ 6 w 240"/>
                  <a:gd name="T11" fmla="*/ 274 h 385"/>
                  <a:gd name="T12" fmla="*/ 234 w 240"/>
                  <a:gd name="T13" fmla="*/ 385 h 385"/>
                  <a:gd name="T14" fmla="*/ 237 w 240"/>
                  <a:gd name="T15" fmla="*/ 384 h 385"/>
                  <a:gd name="T16" fmla="*/ 236 w 240"/>
                  <a:gd name="T17" fmla="*/ 382 h 385"/>
                  <a:gd name="T18" fmla="*/ 1 w 240"/>
                  <a:gd name="T19" fmla="*/ 268 h 385"/>
                  <a:gd name="T20" fmla="*/ 171 w 240"/>
                  <a:gd name="T21" fmla="*/ 78 h 385"/>
                  <a:gd name="T22" fmla="*/ 240 w 240"/>
                  <a:gd name="T23" fmla="*/ 383 h 385"/>
                  <a:gd name="T24" fmla="*/ 240 w 240"/>
                  <a:gd name="T25" fmla="*/ 383 h 385"/>
                  <a:gd name="T26" fmla="*/ 171 w 240"/>
                  <a:gd name="T27" fmla="*/ 78 h 385"/>
                  <a:gd name="T28" fmla="*/ 152 w 240"/>
                  <a:gd name="T29" fmla="*/ 4 h 385"/>
                  <a:gd name="T30" fmla="*/ 14 w 240"/>
                  <a:gd name="T31" fmla="*/ 246 h 385"/>
                  <a:gd name="T32" fmla="*/ 152 w 240"/>
                  <a:gd name="T33" fmla="*/ 4 h 385"/>
                  <a:gd name="T34" fmla="*/ 206 w 240"/>
                  <a:gd name="T35" fmla="*/ 248 h 385"/>
                  <a:gd name="T36" fmla="*/ 152 w 240"/>
                  <a:gd name="T37" fmla="*/ 4 h 385"/>
                  <a:gd name="T38" fmla="*/ 150 w 240"/>
                  <a:gd name="T39" fmla="*/ 0 h 385"/>
                  <a:gd name="T40" fmla="*/ 150 w 240"/>
                  <a:gd name="T41" fmla="*/ 0 h 385"/>
                  <a:gd name="T42" fmla="*/ 82 w 240"/>
                  <a:gd name="T43" fmla="*/ 121 h 385"/>
                  <a:gd name="T44" fmla="*/ 150 w 240"/>
                  <a:gd name="T45"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0" h="385">
                    <a:moveTo>
                      <a:pt x="1" y="268"/>
                    </a:moveTo>
                    <a:lnTo>
                      <a:pt x="1" y="268"/>
                    </a:lnTo>
                    <a:lnTo>
                      <a:pt x="2" y="270"/>
                    </a:lnTo>
                    <a:lnTo>
                      <a:pt x="0" y="270"/>
                    </a:lnTo>
                    <a:lnTo>
                      <a:pt x="0" y="270"/>
                    </a:lnTo>
                    <a:lnTo>
                      <a:pt x="6" y="274"/>
                    </a:lnTo>
                    <a:lnTo>
                      <a:pt x="234" y="385"/>
                    </a:lnTo>
                    <a:lnTo>
                      <a:pt x="237" y="384"/>
                    </a:lnTo>
                    <a:lnTo>
                      <a:pt x="236" y="382"/>
                    </a:lnTo>
                    <a:lnTo>
                      <a:pt x="1" y="268"/>
                    </a:lnTo>
                    <a:moveTo>
                      <a:pt x="171" y="78"/>
                    </a:moveTo>
                    <a:lnTo>
                      <a:pt x="240" y="383"/>
                    </a:lnTo>
                    <a:lnTo>
                      <a:pt x="240" y="383"/>
                    </a:lnTo>
                    <a:lnTo>
                      <a:pt x="171" y="78"/>
                    </a:lnTo>
                    <a:moveTo>
                      <a:pt x="152" y="4"/>
                    </a:moveTo>
                    <a:lnTo>
                      <a:pt x="14" y="246"/>
                    </a:lnTo>
                    <a:lnTo>
                      <a:pt x="152" y="4"/>
                    </a:lnTo>
                    <a:lnTo>
                      <a:pt x="206" y="248"/>
                    </a:lnTo>
                    <a:lnTo>
                      <a:pt x="152" y="4"/>
                    </a:lnTo>
                    <a:moveTo>
                      <a:pt x="150" y="0"/>
                    </a:moveTo>
                    <a:lnTo>
                      <a:pt x="150" y="0"/>
                    </a:lnTo>
                    <a:lnTo>
                      <a:pt x="82" y="121"/>
                    </a:lnTo>
                    <a:lnTo>
                      <a:pt x="1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7" name="Freeform 47"/>
              <p:cNvSpPr>
                <a:spLocks noEditPoints="1"/>
              </p:cNvSpPr>
              <p:nvPr/>
            </p:nvSpPr>
            <p:spPr bwMode="auto">
              <a:xfrm>
                <a:off x="3642" y="602"/>
                <a:ext cx="717" cy="466"/>
              </a:xfrm>
              <a:custGeom>
                <a:avLst/>
                <a:gdLst>
                  <a:gd name="T0" fmla="*/ 13 w 717"/>
                  <a:gd name="T1" fmla="*/ 7 h 466"/>
                  <a:gd name="T2" fmla="*/ 13 w 717"/>
                  <a:gd name="T3" fmla="*/ 7 h 466"/>
                  <a:gd name="T4" fmla="*/ 715 w 717"/>
                  <a:gd name="T5" fmla="*/ 198 h 466"/>
                  <a:gd name="T6" fmla="*/ 647 w 717"/>
                  <a:gd name="T7" fmla="*/ 319 h 466"/>
                  <a:gd name="T8" fmla="*/ 563 w 717"/>
                  <a:gd name="T9" fmla="*/ 464 h 466"/>
                  <a:gd name="T10" fmla="*/ 563 w 717"/>
                  <a:gd name="T11" fmla="*/ 464 h 466"/>
                  <a:gd name="T12" fmla="*/ 563 w 717"/>
                  <a:gd name="T13" fmla="*/ 464 h 466"/>
                  <a:gd name="T14" fmla="*/ 13 w 717"/>
                  <a:gd name="T15" fmla="*/ 7 h 466"/>
                  <a:gd name="T16" fmla="*/ 12 w 717"/>
                  <a:gd name="T17" fmla="*/ 3 h 466"/>
                  <a:gd name="T18" fmla="*/ 10 w 717"/>
                  <a:gd name="T19" fmla="*/ 4 h 466"/>
                  <a:gd name="T20" fmla="*/ 564 w 717"/>
                  <a:gd name="T21" fmla="*/ 464 h 466"/>
                  <a:gd name="T22" fmla="*/ 565 w 717"/>
                  <a:gd name="T23" fmla="*/ 464 h 466"/>
                  <a:gd name="T24" fmla="*/ 565 w 717"/>
                  <a:gd name="T25" fmla="*/ 466 h 466"/>
                  <a:gd name="T26" fmla="*/ 566 w 717"/>
                  <a:gd name="T27" fmla="*/ 466 h 466"/>
                  <a:gd name="T28" fmla="*/ 566 w 717"/>
                  <a:gd name="T29" fmla="*/ 466 h 466"/>
                  <a:gd name="T30" fmla="*/ 579 w 717"/>
                  <a:gd name="T31" fmla="*/ 444 h 466"/>
                  <a:gd name="T32" fmla="*/ 717 w 717"/>
                  <a:gd name="T33" fmla="*/ 202 h 466"/>
                  <a:gd name="T34" fmla="*/ 716 w 717"/>
                  <a:gd name="T35" fmla="*/ 201 h 466"/>
                  <a:gd name="T36" fmla="*/ 716 w 717"/>
                  <a:gd name="T37" fmla="*/ 201 h 466"/>
                  <a:gd name="T38" fmla="*/ 716 w 717"/>
                  <a:gd name="T39" fmla="*/ 199 h 466"/>
                  <a:gd name="T40" fmla="*/ 715 w 717"/>
                  <a:gd name="T41" fmla="*/ 198 h 466"/>
                  <a:gd name="T42" fmla="*/ 715 w 717"/>
                  <a:gd name="T43" fmla="*/ 197 h 466"/>
                  <a:gd name="T44" fmla="*/ 715 w 717"/>
                  <a:gd name="T45" fmla="*/ 195 h 466"/>
                  <a:gd name="T46" fmla="*/ 343 w 717"/>
                  <a:gd name="T47" fmla="*/ 94 h 466"/>
                  <a:gd name="T48" fmla="*/ 12 w 717"/>
                  <a:gd name="T49" fmla="*/ 3 h 466"/>
                  <a:gd name="T50" fmla="*/ 0 w 717"/>
                  <a:gd name="T51" fmla="*/ 0 h 466"/>
                  <a:gd name="T52" fmla="*/ 0 w 717"/>
                  <a:gd name="T53" fmla="*/ 1 h 466"/>
                  <a:gd name="T54" fmla="*/ 3 w 717"/>
                  <a:gd name="T55" fmla="*/ 2 h 466"/>
                  <a:gd name="T56" fmla="*/ 3 w 717"/>
                  <a:gd name="T57" fmla="*/ 1 h 466"/>
                  <a:gd name="T58" fmla="*/ 0 w 717"/>
                  <a:gd name="T59"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17" h="466">
                    <a:moveTo>
                      <a:pt x="13" y="7"/>
                    </a:moveTo>
                    <a:lnTo>
                      <a:pt x="13" y="7"/>
                    </a:lnTo>
                    <a:lnTo>
                      <a:pt x="715" y="198"/>
                    </a:lnTo>
                    <a:lnTo>
                      <a:pt x="647" y="319"/>
                    </a:lnTo>
                    <a:lnTo>
                      <a:pt x="563" y="464"/>
                    </a:lnTo>
                    <a:lnTo>
                      <a:pt x="563" y="464"/>
                    </a:lnTo>
                    <a:lnTo>
                      <a:pt x="563" y="464"/>
                    </a:lnTo>
                    <a:lnTo>
                      <a:pt x="13" y="7"/>
                    </a:lnTo>
                    <a:close/>
                    <a:moveTo>
                      <a:pt x="12" y="3"/>
                    </a:moveTo>
                    <a:lnTo>
                      <a:pt x="10" y="4"/>
                    </a:lnTo>
                    <a:lnTo>
                      <a:pt x="564" y="464"/>
                    </a:lnTo>
                    <a:lnTo>
                      <a:pt x="565" y="464"/>
                    </a:lnTo>
                    <a:lnTo>
                      <a:pt x="565" y="466"/>
                    </a:lnTo>
                    <a:lnTo>
                      <a:pt x="566" y="466"/>
                    </a:lnTo>
                    <a:lnTo>
                      <a:pt x="566" y="466"/>
                    </a:lnTo>
                    <a:lnTo>
                      <a:pt x="579" y="444"/>
                    </a:lnTo>
                    <a:lnTo>
                      <a:pt x="717" y="202"/>
                    </a:lnTo>
                    <a:lnTo>
                      <a:pt x="716" y="201"/>
                    </a:lnTo>
                    <a:lnTo>
                      <a:pt x="716" y="201"/>
                    </a:lnTo>
                    <a:lnTo>
                      <a:pt x="716" y="199"/>
                    </a:lnTo>
                    <a:lnTo>
                      <a:pt x="715" y="198"/>
                    </a:lnTo>
                    <a:lnTo>
                      <a:pt x="715" y="197"/>
                    </a:lnTo>
                    <a:lnTo>
                      <a:pt x="715" y="195"/>
                    </a:lnTo>
                    <a:lnTo>
                      <a:pt x="343" y="94"/>
                    </a:lnTo>
                    <a:lnTo>
                      <a:pt x="12" y="3"/>
                    </a:lnTo>
                    <a:close/>
                    <a:moveTo>
                      <a:pt x="0" y="0"/>
                    </a:moveTo>
                    <a:lnTo>
                      <a:pt x="0" y="1"/>
                    </a:lnTo>
                    <a:lnTo>
                      <a:pt x="3" y="2"/>
                    </a:lnTo>
                    <a:lnTo>
                      <a:pt x="3"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8" name="Freeform 48"/>
              <p:cNvSpPr>
                <a:spLocks noEditPoints="1"/>
              </p:cNvSpPr>
              <p:nvPr/>
            </p:nvSpPr>
            <p:spPr bwMode="auto">
              <a:xfrm>
                <a:off x="3642" y="602"/>
                <a:ext cx="717" cy="466"/>
              </a:xfrm>
              <a:custGeom>
                <a:avLst/>
                <a:gdLst>
                  <a:gd name="T0" fmla="*/ 13 w 717"/>
                  <a:gd name="T1" fmla="*/ 7 h 466"/>
                  <a:gd name="T2" fmla="*/ 13 w 717"/>
                  <a:gd name="T3" fmla="*/ 7 h 466"/>
                  <a:gd name="T4" fmla="*/ 715 w 717"/>
                  <a:gd name="T5" fmla="*/ 198 h 466"/>
                  <a:gd name="T6" fmla="*/ 647 w 717"/>
                  <a:gd name="T7" fmla="*/ 319 h 466"/>
                  <a:gd name="T8" fmla="*/ 563 w 717"/>
                  <a:gd name="T9" fmla="*/ 464 h 466"/>
                  <a:gd name="T10" fmla="*/ 563 w 717"/>
                  <a:gd name="T11" fmla="*/ 464 h 466"/>
                  <a:gd name="T12" fmla="*/ 563 w 717"/>
                  <a:gd name="T13" fmla="*/ 464 h 466"/>
                  <a:gd name="T14" fmla="*/ 13 w 717"/>
                  <a:gd name="T15" fmla="*/ 7 h 466"/>
                  <a:gd name="T16" fmla="*/ 12 w 717"/>
                  <a:gd name="T17" fmla="*/ 3 h 466"/>
                  <a:gd name="T18" fmla="*/ 10 w 717"/>
                  <a:gd name="T19" fmla="*/ 4 h 466"/>
                  <a:gd name="T20" fmla="*/ 564 w 717"/>
                  <a:gd name="T21" fmla="*/ 464 h 466"/>
                  <a:gd name="T22" fmla="*/ 565 w 717"/>
                  <a:gd name="T23" fmla="*/ 464 h 466"/>
                  <a:gd name="T24" fmla="*/ 565 w 717"/>
                  <a:gd name="T25" fmla="*/ 466 h 466"/>
                  <a:gd name="T26" fmla="*/ 566 w 717"/>
                  <a:gd name="T27" fmla="*/ 466 h 466"/>
                  <a:gd name="T28" fmla="*/ 566 w 717"/>
                  <a:gd name="T29" fmla="*/ 466 h 466"/>
                  <a:gd name="T30" fmla="*/ 579 w 717"/>
                  <a:gd name="T31" fmla="*/ 444 h 466"/>
                  <a:gd name="T32" fmla="*/ 717 w 717"/>
                  <a:gd name="T33" fmla="*/ 202 h 466"/>
                  <a:gd name="T34" fmla="*/ 716 w 717"/>
                  <a:gd name="T35" fmla="*/ 201 h 466"/>
                  <a:gd name="T36" fmla="*/ 716 w 717"/>
                  <a:gd name="T37" fmla="*/ 201 h 466"/>
                  <a:gd name="T38" fmla="*/ 716 w 717"/>
                  <a:gd name="T39" fmla="*/ 199 h 466"/>
                  <a:gd name="T40" fmla="*/ 715 w 717"/>
                  <a:gd name="T41" fmla="*/ 198 h 466"/>
                  <a:gd name="T42" fmla="*/ 715 w 717"/>
                  <a:gd name="T43" fmla="*/ 197 h 466"/>
                  <a:gd name="T44" fmla="*/ 715 w 717"/>
                  <a:gd name="T45" fmla="*/ 195 h 466"/>
                  <a:gd name="T46" fmla="*/ 343 w 717"/>
                  <a:gd name="T47" fmla="*/ 94 h 466"/>
                  <a:gd name="T48" fmla="*/ 12 w 717"/>
                  <a:gd name="T49" fmla="*/ 3 h 466"/>
                  <a:gd name="T50" fmla="*/ 0 w 717"/>
                  <a:gd name="T51" fmla="*/ 0 h 466"/>
                  <a:gd name="T52" fmla="*/ 0 w 717"/>
                  <a:gd name="T53" fmla="*/ 1 h 466"/>
                  <a:gd name="T54" fmla="*/ 3 w 717"/>
                  <a:gd name="T55" fmla="*/ 2 h 466"/>
                  <a:gd name="T56" fmla="*/ 3 w 717"/>
                  <a:gd name="T57" fmla="*/ 1 h 466"/>
                  <a:gd name="T58" fmla="*/ 0 w 717"/>
                  <a:gd name="T59"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17" h="466">
                    <a:moveTo>
                      <a:pt x="13" y="7"/>
                    </a:moveTo>
                    <a:lnTo>
                      <a:pt x="13" y="7"/>
                    </a:lnTo>
                    <a:lnTo>
                      <a:pt x="715" y="198"/>
                    </a:lnTo>
                    <a:lnTo>
                      <a:pt x="647" y="319"/>
                    </a:lnTo>
                    <a:lnTo>
                      <a:pt x="563" y="464"/>
                    </a:lnTo>
                    <a:lnTo>
                      <a:pt x="563" y="464"/>
                    </a:lnTo>
                    <a:lnTo>
                      <a:pt x="563" y="464"/>
                    </a:lnTo>
                    <a:lnTo>
                      <a:pt x="13" y="7"/>
                    </a:lnTo>
                    <a:moveTo>
                      <a:pt x="12" y="3"/>
                    </a:moveTo>
                    <a:lnTo>
                      <a:pt x="10" y="4"/>
                    </a:lnTo>
                    <a:lnTo>
                      <a:pt x="564" y="464"/>
                    </a:lnTo>
                    <a:lnTo>
                      <a:pt x="565" y="464"/>
                    </a:lnTo>
                    <a:lnTo>
                      <a:pt x="565" y="466"/>
                    </a:lnTo>
                    <a:lnTo>
                      <a:pt x="566" y="466"/>
                    </a:lnTo>
                    <a:lnTo>
                      <a:pt x="566" y="466"/>
                    </a:lnTo>
                    <a:lnTo>
                      <a:pt x="579" y="444"/>
                    </a:lnTo>
                    <a:lnTo>
                      <a:pt x="717" y="202"/>
                    </a:lnTo>
                    <a:lnTo>
                      <a:pt x="716" y="201"/>
                    </a:lnTo>
                    <a:lnTo>
                      <a:pt x="716" y="201"/>
                    </a:lnTo>
                    <a:lnTo>
                      <a:pt x="716" y="199"/>
                    </a:lnTo>
                    <a:lnTo>
                      <a:pt x="715" y="198"/>
                    </a:lnTo>
                    <a:lnTo>
                      <a:pt x="715" y="197"/>
                    </a:lnTo>
                    <a:lnTo>
                      <a:pt x="715" y="195"/>
                    </a:lnTo>
                    <a:lnTo>
                      <a:pt x="343" y="94"/>
                    </a:lnTo>
                    <a:lnTo>
                      <a:pt x="12" y="3"/>
                    </a:lnTo>
                    <a:moveTo>
                      <a:pt x="0" y="0"/>
                    </a:moveTo>
                    <a:lnTo>
                      <a:pt x="0" y="1"/>
                    </a:lnTo>
                    <a:lnTo>
                      <a:pt x="3" y="2"/>
                    </a:lnTo>
                    <a:lnTo>
                      <a:pt x="3"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9" name="Freeform 49"/>
              <p:cNvSpPr>
                <a:spLocks noEditPoints="1"/>
              </p:cNvSpPr>
              <p:nvPr/>
            </p:nvSpPr>
            <p:spPr bwMode="auto">
              <a:xfrm>
                <a:off x="3426" y="1165"/>
                <a:ext cx="335" cy="575"/>
              </a:xfrm>
              <a:custGeom>
                <a:avLst/>
                <a:gdLst>
                  <a:gd name="T0" fmla="*/ 244 w 335"/>
                  <a:gd name="T1" fmla="*/ 339 h 575"/>
                  <a:gd name="T2" fmla="*/ 329 w 335"/>
                  <a:gd name="T3" fmla="*/ 486 h 575"/>
                  <a:gd name="T4" fmla="*/ 244 w 335"/>
                  <a:gd name="T5" fmla="*/ 339 h 575"/>
                  <a:gd name="T6" fmla="*/ 33 w 335"/>
                  <a:gd name="T7" fmla="*/ 208 h 575"/>
                  <a:gd name="T8" fmla="*/ 0 w 335"/>
                  <a:gd name="T9" fmla="*/ 573 h 575"/>
                  <a:gd name="T10" fmla="*/ 1 w 335"/>
                  <a:gd name="T11" fmla="*/ 573 h 575"/>
                  <a:gd name="T12" fmla="*/ 1 w 335"/>
                  <a:gd name="T13" fmla="*/ 573 h 575"/>
                  <a:gd name="T14" fmla="*/ 3 w 335"/>
                  <a:gd name="T15" fmla="*/ 575 h 575"/>
                  <a:gd name="T16" fmla="*/ 333 w 335"/>
                  <a:gd name="T17" fmla="*/ 505 h 575"/>
                  <a:gd name="T18" fmla="*/ 335 w 335"/>
                  <a:gd name="T19" fmla="*/ 504 h 575"/>
                  <a:gd name="T20" fmla="*/ 330 w 335"/>
                  <a:gd name="T21" fmla="*/ 503 h 575"/>
                  <a:gd name="T22" fmla="*/ 0 w 335"/>
                  <a:gd name="T23" fmla="*/ 572 h 575"/>
                  <a:gd name="T24" fmla="*/ 33 w 335"/>
                  <a:gd name="T25" fmla="*/ 208 h 575"/>
                  <a:gd name="T26" fmla="*/ 51 w 335"/>
                  <a:gd name="T27" fmla="*/ 10 h 575"/>
                  <a:gd name="T28" fmla="*/ 51 w 335"/>
                  <a:gd name="T29" fmla="*/ 10 h 575"/>
                  <a:gd name="T30" fmla="*/ 335 w 335"/>
                  <a:gd name="T31" fmla="*/ 501 h 575"/>
                  <a:gd name="T32" fmla="*/ 51 w 335"/>
                  <a:gd name="T33" fmla="*/ 10 h 575"/>
                  <a:gd name="T34" fmla="*/ 48 w 335"/>
                  <a:gd name="T35" fmla="*/ 9 h 575"/>
                  <a:gd name="T36" fmla="*/ 48 w 335"/>
                  <a:gd name="T37" fmla="*/ 9 h 575"/>
                  <a:gd name="T38" fmla="*/ 12 w 335"/>
                  <a:gd name="T39" fmla="*/ 401 h 575"/>
                  <a:gd name="T40" fmla="*/ 48 w 335"/>
                  <a:gd name="T41" fmla="*/ 9 h 575"/>
                  <a:gd name="T42" fmla="*/ 48 w 335"/>
                  <a:gd name="T43" fmla="*/ 0 h 575"/>
                  <a:gd name="T44" fmla="*/ 48 w 335"/>
                  <a:gd name="T45" fmla="*/ 0 h 575"/>
                  <a:gd name="T46" fmla="*/ 50 w 335"/>
                  <a:gd name="T47" fmla="*/ 3 h 575"/>
                  <a:gd name="T48" fmla="*/ 50 w 335"/>
                  <a:gd name="T49" fmla="*/ 3 h 575"/>
                  <a:gd name="T50" fmla="*/ 48 w 335"/>
                  <a:gd name="T51"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5" h="575">
                    <a:moveTo>
                      <a:pt x="244" y="339"/>
                    </a:moveTo>
                    <a:lnTo>
                      <a:pt x="329" y="486"/>
                    </a:lnTo>
                    <a:lnTo>
                      <a:pt x="244" y="339"/>
                    </a:lnTo>
                    <a:close/>
                    <a:moveTo>
                      <a:pt x="33" y="208"/>
                    </a:moveTo>
                    <a:lnTo>
                      <a:pt x="0" y="573"/>
                    </a:lnTo>
                    <a:lnTo>
                      <a:pt x="1" y="573"/>
                    </a:lnTo>
                    <a:lnTo>
                      <a:pt x="1" y="573"/>
                    </a:lnTo>
                    <a:lnTo>
                      <a:pt x="3" y="575"/>
                    </a:lnTo>
                    <a:lnTo>
                      <a:pt x="333" y="505"/>
                    </a:lnTo>
                    <a:lnTo>
                      <a:pt x="335" y="504"/>
                    </a:lnTo>
                    <a:lnTo>
                      <a:pt x="330" y="503"/>
                    </a:lnTo>
                    <a:lnTo>
                      <a:pt x="0" y="572"/>
                    </a:lnTo>
                    <a:lnTo>
                      <a:pt x="33" y="208"/>
                    </a:lnTo>
                    <a:close/>
                    <a:moveTo>
                      <a:pt x="51" y="10"/>
                    </a:moveTo>
                    <a:lnTo>
                      <a:pt x="51" y="10"/>
                    </a:lnTo>
                    <a:lnTo>
                      <a:pt x="335" y="501"/>
                    </a:lnTo>
                    <a:lnTo>
                      <a:pt x="51" y="10"/>
                    </a:lnTo>
                    <a:close/>
                    <a:moveTo>
                      <a:pt x="48" y="9"/>
                    </a:moveTo>
                    <a:lnTo>
                      <a:pt x="48" y="9"/>
                    </a:lnTo>
                    <a:lnTo>
                      <a:pt x="12" y="401"/>
                    </a:lnTo>
                    <a:lnTo>
                      <a:pt x="48" y="9"/>
                    </a:lnTo>
                    <a:close/>
                    <a:moveTo>
                      <a:pt x="48" y="0"/>
                    </a:moveTo>
                    <a:lnTo>
                      <a:pt x="48" y="0"/>
                    </a:lnTo>
                    <a:lnTo>
                      <a:pt x="50" y="3"/>
                    </a:lnTo>
                    <a:lnTo>
                      <a:pt x="50" y="3"/>
                    </a:lnTo>
                    <a:lnTo>
                      <a:pt x="4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0" name="Freeform 50"/>
              <p:cNvSpPr>
                <a:spLocks noEditPoints="1"/>
              </p:cNvSpPr>
              <p:nvPr/>
            </p:nvSpPr>
            <p:spPr bwMode="auto">
              <a:xfrm>
                <a:off x="3426" y="1165"/>
                <a:ext cx="335" cy="575"/>
              </a:xfrm>
              <a:custGeom>
                <a:avLst/>
                <a:gdLst>
                  <a:gd name="T0" fmla="*/ 244 w 335"/>
                  <a:gd name="T1" fmla="*/ 339 h 575"/>
                  <a:gd name="T2" fmla="*/ 329 w 335"/>
                  <a:gd name="T3" fmla="*/ 486 h 575"/>
                  <a:gd name="T4" fmla="*/ 244 w 335"/>
                  <a:gd name="T5" fmla="*/ 339 h 575"/>
                  <a:gd name="T6" fmla="*/ 33 w 335"/>
                  <a:gd name="T7" fmla="*/ 208 h 575"/>
                  <a:gd name="T8" fmla="*/ 0 w 335"/>
                  <a:gd name="T9" fmla="*/ 573 h 575"/>
                  <a:gd name="T10" fmla="*/ 1 w 335"/>
                  <a:gd name="T11" fmla="*/ 573 h 575"/>
                  <a:gd name="T12" fmla="*/ 1 w 335"/>
                  <a:gd name="T13" fmla="*/ 573 h 575"/>
                  <a:gd name="T14" fmla="*/ 3 w 335"/>
                  <a:gd name="T15" fmla="*/ 575 h 575"/>
                  <a:gd name="T16" fmla="*/ 333 w 335"/>
                  <a:gd name="T17" fmla="*/ 505 h 575"/>
                  <a:gd name="T18" fmla="*/ 335 w 335"/>
                  <a:gd name="T19" fmla="*/ 504 h 575"/>
                  <a:gd name="T20" fmla="*/ 330 w 335"/>
                  <a:gd name="T21" fmla="*/ 503 h 575"/>
                  <a:gd name="T22" fmla="*/ 0 w 335"/>
                  <a:gd name="T23" fmla="*/ 572 h 575"/>
                  <a:gd name="T24" fmla="*/ 33 w 335"/>
                  <a:gd name="T25" fmla="*/ 208 h 575"/>
                  <a:gd name="T26" fmla="*/ 51 w 335"/>
                  <a:gd name="T27" fmla="*/ 10 h 575"/>
                  <a:gd name="T28" fmla="*/ 51 w 335"/>
                  <a:gd name="T29" fmla="*/ 10 h 575"/>
                  <a:gd name="T30" fmla="*/ 335 w 335"/>
                  <a:gd name="T31" fmla="*/ 501 h 575"/>
                  <a:gd name="T32" fmla="*/ 51 w 335"/>
                  <a:gd name="T33" fmla="*/ 10 h 575"/>
                  <a:gd name="T34" fmla="*/ 48 w 335"/>
                  <a:gd name="T35" fmla="*/ 9 h 575"/>
                  <a:gd name="T36" fmla="*/ 48 w 335"/>
                  <a:gd name="T37" fmla="*/ 9 h 575"/>
                  <a:gd name="T38" fmla="*/ 12 w 335"/>
                  <a:gd name="T39" fmla="*/ 401 h 575"/>
                  <a:gd name="T40" fmla="*/ 48 w 335"/>
                  <a:gd name="T41" fmla="*/ 9 h 575"/>
                  <a:gd name="T42" fmla="*/ 48 w 335"/>
                  <a:gd name="T43" fmla="*/ 0 h 575"/>
                  <a:gd name="T44" fmla="*/ 48 w 335"/>
                  <a:gd name="T45" fmla="*/ 0 h 575"/>
                  <a:gd name="T46" fmla="*/ 50 w 335"/>
                  <a:gd name="T47" fmla="*/ 3 h 575"/>
                  <a:gd name="T48" fmla="*/ 50 w 335"/>
                  <a:gd name="T49" fmla="*/ 3 h 575"/>
                  <a:gd name="T50" fmla="*/ 48 w 335"/>
                  <a:gd name="T51"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5" h="575">
                    <a:moveTo>
                      <a:pt x="244" y="339"/>
                    </a:moveTo>
                    <a:lnTo>
                      <a:pt x="329" y="486"/>
                    </a:lnTo>
                    <a:lnTo>
                      <a:pt x="244" y="339"/>
                    </a:lnTo>
                    <a:moveTo>
                      <a:pt x="33" y="208"/>
                    </a:moveTo>
                    <a:lnTo>
                      <a:pt x="0" y="573"/>
                    </a:lnTo>
                    <a:lnTo>
                      <a:pt x="1" y="573"/>
                    </a:lnTo>
                    <a:lnTo>
                      <a:pt x="1" y="573"/>
                    </a:lnTo>
                    <a:lnTo>
                      <a:pt x="3" y="575"/>
                    </a:lnTo>
                    <a:lnTo>
                      <a:pt x="333" y="505"/>
                    </a:lnTo>
                    <a:lnTo>
                      <a:pt x="335" y="504"/>
                    </a:lnTo>
                    <a:lnTo>
                      <a:pt x="330" y="503"/>
                    </a:lnTo>
                    <a:lnTo>
                      <a:pt x="0" y="572"/>
                    </a:lnTo>
                    <a:lnTo>
                      <a:pt x="33" y="208"/>
                    </a:lnTo>
                    <a:moveTo>
                      <a:pt x="51" y="10"/>
                    </a:moveTo>
                    <a:lnTo>
                      <a:pt x="51" y="10"/>
                    </a:lnTo>
                    <a:lnTo>
                      <a:pt x="335" y="501"/>
                    </a:lnTo>
                    <a:lnTo>
                      <a:pt x="51" y="10"/>
                    </a:lnTo>
                    <a:moveTo>
                      <a:pt x="48" y="9"/>
                    </a:moveTo>
                    <a:lnTo>
                      <a:pt x="48" y="9"/>
                    </a:lnTo>
                    <a:lnTo>
                      <a:pt x="12" y="401"/>
                    </a:lnTo>
                    <a:lnTo>
                      <a:pt x="48" y="9"/>
                    </a:lnTo>
                    <a:moveTo>
                      <a:pt x="48" y="0"/>
                    </a:moveTo>
                    <a:lnTo>
                      <a:pt x="48" y="0"/>
                    </a:lnTo>
                    <a:lnTo>
                      <a:pt x="50" y="3"/>
                    </a:lnTo>
                    <a:lnTo>
                      <a:pt x="50" y="3"/>
                    </a:lnTo>
                    <a:lnTo>
                      <a:pt x="4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1" name="Freeform 51"/>
              <p:cNvSpPr>
                <a:spLocks noEditPoints="1"/>
              </p:cNvSpPr>
              <p:nvPr/>
            </p:nvSpPr>
            <p:spPr bwMode="auto">
              <a:xfrm>
                <a:off x="2996" y="1167"/>
                <a:ext cx="482" cy="571"/>
              </a:xfrm>
              <a:custGeom>
                <a:avLst/>
                <a:gdLst>
                  <a:gd name="T0" fmla="*/ 479 w 482"/>
                  <a:gd name="T1" fmla="*/ 6 h 571"/>
                  <a:gd name="T2" fmla="*/ 478 w 482"/>
                  <a:gd name="T3" fmla="*/ 7 h 571"/>
                  <a:gd name="T4" fmla="*/ 442 w 482"/>
                  <a:gd name="T5" fmla="*/ 399 h 571"/>
                  <a:gd name="T6" fmla="*/ 426 w 482"/>
                  <a:gd name="T7" fmla="*/ 570 h 571"/>
                  <a:gd name="T8" fmla="*/ 1 w 482"/>
                  <a:gd name="T9" fmla="*/ 398 h 571"/>
                  <a:gd name="T10" fmla="*/ 1 w 482"/>
                  <a:gd name="T11" fmla="*/ 398 h 571"/>
                  <a:gd name="T12" fmla="*/ 428 w 482"/>
                  <a:gd name="T13" fmla="*/ 570 h 571"/>
                  <a:gd name="T14" fmla="*/ 428 w 482"/>
                  <a:gd name="T15" fmla="*/ 570 h 571"/>
                  <a:gd name="T16" fmla="*/ 429 w 482"/>
                  <a:gd name="T17" fmla="*/ 570 h 571"/>
                  <a:gd name="T18" fmla="*/ 430 w 482"/>
                  <a:gd name="T19" fmla="*/ 571 h 571"/>
                  <a:gd name="T20" fmla="*/ 463 w 482"/>
                  <a:gd name="T21" fmla="*/ 206 h 571"/>
                  <a:gd name="T22" fmla="*/ 481 w 482"/>
                  <a:gd name="T23" fmla="*/ 8 h 571"/>
                  <a:gd name="T24" fmla="*/ 481 w 482"/>
                  <a:gd name="T25" fmla="*/ 8 h 571"/>
                  <a:gd name="T26" fmla="*/ 479 w 482"/>
                  <a:gd name="T27" fmla="*/ 6 h 571"/>
                  <a:gd name="T28" fmla="*/ 475 w 482"/>
                  <a:gd name="T29" fmla="*/ 4 h 571"/>
                  <a:gd name="T30" fmla="*/ 0 w 482"/>
                  <a:gd name="T31" fmla="*/ 394 h 571"/>
                  <a:gd name="T32" fmla="*/ 0 w 482"/>
                  <a:gd name="T33" fmla="*/ 394 h 571"/>
                  <a:gd name="T34" fmla="*/ 475 w 482"/>
                  <a:gd name="T35" fmla="*/ 4 h 571"/>
                  <a:gd name="T36" fmla="*/ 482 w 482"/>
                  <a:gd name="T37" fmla="*/ 0 h 571"/>
                  <a:gd name="T38" fmla="*/ 480 w 482"/>
                  <a:gd name="T39" fmla="*/ 1 h 571"/>
                  <a:gd name="T40" fmla="*/ 480 w 482"/>
                  <a:gd name="T41" fmla="*/ 1 h 571"/>
                  <a:gd name="T42" fmla="*/ 480 w 482"/>
                  <a:gd name="T43" fmla="*/ 1 h 571"/>
                  <a:gd name="T44" fmla="*/ 482 w 482"/>
                  <a:gd name="T45" fmla="*/ 0 h 571"/>
                  <a:gd name="T46" fmla="*/ 482 w 482"/>
                  <a:gd name="T47" fmla="*/ 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2" h="571">
                    <a:moveTo>
                      <a:pt x="479" y="6"/>
                    </a:moveTo>
                    <a:lnTo>
                      <a:pt x="478" y="7"/>
                    </a:lnTo>
                    <a:lnTo>
                      <a:pt x="442" y="399"/>
                    </a:lnTo>
                    <a:lnTo>
                      <a:pt x="426" y="570"/>
                    </a:lnTo>
                    <a:lnTo>
                      <a:pt x="1" y="398"/>
                    </a:lnTo>
                    <a:lnTo>
                      <a:pt x="1" y="398"/>
                    </a:lnTo>
                    <a:lnTo>
                      <a:pt x="428" y="570"/>
                    </a:lnTo>
                    <a:lnTo>
                      <a:pt x="428" y="570"/>
                    </a:lnTo>
                    <a:lnTo>
                      <a:pt x="429" y="570"/>
                    </a:lnTo>
                    <a:lnTo>
                      <a:pt x="430" y="571"/>
                    </a:lnTo>
                    <a:lnTo>
                      <a:pt x="463" y="206"/>
                    </a:lnTo>
                    <a:lnTo>
                      <a:pt x="481" y="8"/>
                    </a:lnTo>
                    <a:lnTo>
                      <a:pt x="481" y="8"/>
                    </a:lnTo>
                    <a:lnTo>
                      <a:pt x="479" y="6"/>
                    </a:lnTo>
                    <a:close/>
                    <a:moveTo>
                      <a:pt x="475" y="4"/>
                    </a:moveTo>
                    <a:lnTo>
                      <a:pt x="0" y="394"/>
                    </a:lnTo>
                    <a:lnTo>
                      <a:pt x="0" y="394"/>
                    </a:lnTo>
                    <a:lnTo>
                      <a:pt x="475" y="4"/>
                    </a:lnTo>
                    <a:close/>
                    <a:moveTo>
                      <a:pt x="482" y="0"/>
                    </a:moveTo>
                    <a:lnTo>
                      <a:pt x="480" y="1"/>
                    </a:lnTo>
                    <a:lnTo>
                      <a:pt x="480" y="1"/>
                    </a:lnTo>
                    <a:lnTo>
                      <a:pt x="480" y="1"/>
                    </a:lnTo>
                    <a:lnTo>
                      <a:pt x="482" y="0"/>
                    </a:lnTo>
                    <a:lnTo>
                      <a:pt x="48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2" name="Freeform 52"/>
              <p:cNvSpPr>
                <a:spLocks noEditPoints="1"/>
              </p:cNvSpPr>
              <p:nvPr/>
            </p:nvSpPr>
            <p:spPr bwMode="auto">
              <a:xfrm>
                <a:off x="2996" y="1167"/>
                <a:ext cx="482" cy="571"/>
              </a:xfrm>
              <a:custGeom>
                <a:avLst/>
                <a:gdLst>
                  <a:gd name="T0" fmla="*/ 479 w 482"/>
                  <a:gd name="T1" fmla="*/ 6 h 571"/>
                  <a:gd name="T2" fmla="*/ 478 w 482"/>
                  <a:gd name="T3" fmla="*/ 7 h 571"/>
                  <a:gd name="T4" fmla="*/ 442 w 482"/>
                  <a:gd name="T5" fmla="*/ 399 h 571"/>
                  <a:gd name="T6" fmla="*/ 426 w 482"/>
                  <a:gd name="T7" fmla="*/ 570 h 571"/>
                  <a:gd name="T8" fmla="*/ 1 w 482"/>
                  <a:gd name="T9" fmla="*/ 398 h 571"/>
                  <a:gd name="T10" fmla="*/ 1 w 482"/>
                  <a:gd name="T11" fmla="*/ 398 h 571"/>
                  <a:gd name="T12" fmla="*/ 428 w 482"/>
                  <a:gd name="T13" fmla="*/ 570 h 571"/>
                  <a:gd name="T14" fmla="*/ 428 w 482"/>
                  <a:gd name="T15" fmla="*/ 570 h 571"/>
                  <a:gd name="T16" fmla="*/ 429 w 482"/>
                  <a:gd name="T17" fmla="*/ 570 h 571"/>
                  <a:gd name="T18" fmla="*/ 430 w 482"/>
                  <a:gd name="T19" fmla="*/ 571 h 571"/>
                  <a:gd name="T20" fmla="*/ 463 w 482"/>
                  <a:gd name="T21" fmla="*/ 206 h 571"/>
                  <a:gd name="T22" fmla="*/ 481 w 482"/>
                  <a:gd name="T23" fmla="*/ 8 h 571"/>
                  <a:gd name="T24" fmla="*/ 481 w 482"/>
                  <a:gd name="T25" fmla="*/ 8 h 571"/>
                  <a:gd name="T26" fmla="*/ 479 w 482"/>
                  <a:gd name="T27" fmla="*/ 6 h 571"/>
                  <a:gd name="T28" fmla="*/ 475 w 482"/>
                  <a:gd name="T29" fmla="*/ 4 h 571"/>
                  <a:gd name="T30" fmla="*/ 0 w 482"/>
                  <a:gd name="T31" fmla="*/ 394 h 571"/>
                  <a:gd name="T32" fmla="*/ 0 w 482"/>
                  <a:gd name="T33" fmla="*/ 394 h 571"/>
                  <a:gd name="T34" fmla="*/ 475 w 482"/>
                  <a:gd name="T35" fmla="*/ 4 h 571"/>
                  <a:gd name="T36" fmla="*/ 482 w 482"/>
                  <a:gd name="T37" fmla="*/ 0 h 571"/>
                  <a:gd name="T38" fmla="*/ 480 w 482"/>
                  <a:gd name="T39" fmla="*/ 1 h 571"/>
                  <a:gd name="T40" fmla="*/ 480 w 482"/>
                  <a:gd name="T41" fmla="*/ 1 h 571"/>
                  <a:gd name="T42" fmla="*/ 480 w 482"/>
                  <a:gd name="T43" fmla="*/ 1 h 571"/>
                  <a:gd name="T44" fmla="*/ 482 w 482"/>
                  <a:gd name="T45" fmla="*/ 0 h 571"/>
                  <a:gd name="T46" fmla="*/ 482 w 482"/>
                  <a:gd name="T47" fmla="*/ 0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2" h="571">
                    <a:moveTo>
                      <a:pt x="479" y="6"/>
                    </a:moveTo>
                    <a:lnTo>
                      <a:pt x="478" y="7"/>
                    </a:lnTo>
                    <a:lnTo>
                      <a:pt x="442" y="399"/>
                    </a:lnTo>
                    <a:lnTo>
                      <a:pt x="426" y="570"/>
                    </a:lnTo>
                    <a:lnTo>
                      <a:pt x="1" y="398"/>
                    </a:lnTo>
                    <a:lnTo>
                      <a:pt x="1" y="398"/>
                    </a:lnTo>
                    <a:lnTo>
                      <a:pt x="428" y="570"/>
                    </a:lnTo>
                    <a:lnTo>
                      <a:pt x="428" y="570"/>
                    </a:lnTo>
                    <a:lnTo>
                      <a:pt x="429" y="570"/>
                    </a:lnTo>
                    <a:lnTo>
                      <a:pt x="430" y="571"/>
                    </a:lnTo>
                    <a:lnTo>
                      <a:pt x="463" y="206"/>
                    </a:lnTo>
                    <a:lnTo>
                      <a:pt x="481" y="8"/>
                    </a:lnTo>
                    <a:lnTo>
                      <a:pt x="481" y="8"/>
                    </a:lnTo>
                    <a:lnTo>
                      <a:pt x="479" y="6"/>
                    </a:lnTo>
                    <a:moveTo>
                      <a:pt x="475" y="4"/>
                    </a:moveTo>
                    <a:lnTo>
                      <a:pt x="0" y="394"/>
                    </a:lnTo>
                    <a:lnTo>
                      <a:pt x="0" y="394"/>
                    </a:lnTo>
                    <a:lnTo>
                      <a:pt x="475" y="4"/>
                    </a:lnTo>
                    <a:moveTo>
                      <a:pt x="482" y="0"/>
                    </a:moveTo>
                    <a:lnTo>
                      <a:pt x="480" y="1"/>
                    </a:lnTo>
                    <a:lnTo>
                      <a:pt x="480" y="1"/>
                    </a:lnTo>
                    <a:lnTo>
                      <a:pt x="480" y="1"/>
                    </a:lnTo>
                    <a:lnTo>
                      <a:pt x="482" y="0"/>
                    </a:lnTo>
                    <a:lnTo>
                      <a:pt x="4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3" name="Freeform 53"/>
              <p:cNvSpPr>
                <a:spLocks noEditPoints="1"/>
              </p:cNvSpPr>
              <p:nvPr/>
            </p:nvSpPr>
            <p:spPr bwMode="auto">
              <a:xfrm>
                <a:off x="1577" y="1669"/>
                <a:ext cx="332" cy="258"/>
              </a:xfrm>
              <a:custGeom>
                <a:avLst/>
                <a:gdLst>
                  <a:gd name="T0" fmla="*/ 220 w 332"/>
                  <a:gd name="T1" fmla="*/ 211 h 258"/>
                  <a:gd name="T2" fmla="*/ 168 w 332"/>
                  <a:gd name="T3" fmla="*/ 258 h 258"/>
                  <a:gd name="T4" fmla="*/ 220 w 332"/>
                  <a:gd name="T5" fmla="*/ 211 h 258"/>
                  <a:gd name="T6" fmla="*/ 84 w 332"/>
                  <a:gd name="T7" fmla="*/ 132 h 258"/>
                  <a:gd name="T8" fmla="*/ 164 w 332"/>
                  <a:gd name="T9" fmla="*/ 258 h 258"/>
                  <a:gd name="T10" fmla="*/ 164 w 332"/>
                  <a:gd name="T11" fmla="*/ 258 h 258"/>
                  <a:gd name="T12" fmla="*/ 84 w 332"/>
                  <a:gd name="T13" fmla="*/ 132 h 258"/>
                  <a:gd name="T14" fmla="*/ 5 w 332"/>
                  <a:gd name="T15" fmla="*/ 2 h 258"/>
                  <a:gd name="T16" fmla="*/ 5 w 332"/>
                  <a:gd name="T17" fmla="*/ 3 h 258"/>
                  <a:gd name="T18" fmla="*/ 43 w 332"/>
                  <a:gd name="T19" fmla="*/ 61 h 258"/>
                  <a:gd name="T20" fmla="*/ 8 w 332"/>
                  <a:gd name="T21" fmla="*/ 6 h 258"/>
                  <a:gd name="T22" fmla="*/ 331 w 332"/>
                  <a:gd name="T23" fmla="*/ 107 h 258"/>
                  <a:gd name="T24" fmla="*/ 167 w 332"/>
                  <a:gd name="T25" fmla="*/ 255 h 258"/>
                  <a:gd name="T26" fmla="*/ 167 w 332"/>
                  <a:gd name="T27" fmla="*/ 255 h 258"/>
                  <a:gd name="T28" fmla="*/ 331 w 332"/>
                  <a:gd name="T29" fmla="*/ 106 h 258"/>
                  <a:gd name="T30" fmla="*/ 329 w 332"/>
                  <a:gd name="T31" fmla="*/ 105 h 258"/>
                  <a:gd name="T32" fmla="*/ 332 w 332"/>
                  <a:gd name="T33" fmla="*/ 105 h 258"/>
                  <a:gd name="T34" fmla="*/ 332 w 332"/>
                  <a:gd name="T35" fmla="*/ 104 h 258"/>
                  <a:gd name="T36" fmla="*/ 5 w 332"/>
                  <a:gd name="T37" fmla="*/ 2 h 258"/>
                  <a:gd name="T38" fmla="*/ 0 w 332"/>
                  <a:gd name="T39" fmla="*/ 0 h 258"/>
                  <a:gd name="T40" fmla="*/ 2 w 332"/>
                  <a:gd name="T41" fmla="*/ 4 h 258"/>
                  <a:gd name="T42" fmla="*/ 2 w 332"/>
                  <a:gd name="T43" fmla="*/ 3 h 258"/>
                  <a:gd name="T44" fmla="*/ 2 w 332"/>
                  <a:gd name="T45" fmla="*/ 1 h 258"/>
                  <a:gd name="T46" fmla="*/ 0 w 332"/>
                  <a:gd name="T47"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2" h="258">
                    <a:moveTo>
                      <a:pt x="220" y="211"/>
                    </a:moveTo>
                    <a:lnTo>
                      <a:pt x="168" y="258"/>
                    </a:lnTo>
                    <a:lnTo>
                      <a:pt x="220" y="211"/>
                    </a:lnTo>
                    <a:close/>
                    <a:moveTo>
                      <a:pt x="84" y="132"/>
                    </a:moveTo>
                    <a:lnTo>
                      <a:pt x="164" y="258"/>
                    </a:lnTo>
                    <a:lnTo>
                      <a:pt x="164" y="258"/>
                    </a:lnTo>
                    <a:lnTo>
                      <a:pt x="84" y="132"/>
                    </a:lnTo>
                    <a:close/>
                    <a:moveTo>
                      <a:pt x="5" y="2"/>
                    </a:moveTo>
                    <a:lnTo>
                      <a:pt x="5" y="3"/>
                    </a:lnTo>
                    <a:lnTo>
                      <a:pt x="43" y="61"/>
                    </a:lnTo>
                    <a:lnTo>
                      <a:pt x="8" y="6"/>
                    </a:lnTo>
                    <a:lnTo>
                      <a:pt x="331" y="107"/>
                    </a:lnTo>
                    <a:lnTo>
                      <a:pt x="167" y="255"/>
                    </a:lnTo>
                    <a:lnTo>
                      <a:pt x="167" y="255"/>
                    </a:lnTo>
                    <a:lnTo>
                      <a:pt x="331" y="106"/>
                    </a:lnTo>
                    <a:lnTo>
                      <a:pt x="329" y="105"/>
                    </a:lnTo>
                    <a:lnTo>
                      <a:pt x="332" y="105"/>
                    </a:lnTo>
                    <a:lnTo>
                      <a:pt x="332" y="104"/>
                    </a:lnTo>
                    <a:lnTo>
                      <a:pt x="5" y="2"/>
                    </a:lnTo>
                    <a:close/>
                    <a:moveTo>
                      <a:pt x="0" y="0"/>
                    </a:moveTo>
                    <a:lnTo>
                      <a:pt x="2" y="4"/>
                    </a:lnTo>
                    <a:lnTo>
                      <a:pt x="2" y="3"/>
                    </a:lnTo>
                    <a:lnTo>
                      <a:pt x="2"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4" name="Freeform 54"/>
              <p:cNvSpPr>
                <a:spLocks noEditPoints="1"/>
              </p:cNvSpPr>
              <p:nvPr/>
            </p:nvSpPr>
            <p:spPr bwMode="auto">
              <a:xfrm>
                <a:off x="1577" y="1669"/>
                <a:ext cx="332" cy="258"/>
              </a:xfrm>
              <a:custGeom>
                <a:avLst/>
                <a:gdLst>
                  <a:gd name="T0" fmla="*/ 220 w 332"/>
                  <a:gd name="T1" fmla="*/ 211 h 258"/>
                  <a:gd name="T2" fmla="*/ 168 w 332"/>
                  <a:gd name="T3" fmla="*/ 258 h 258"/>
                  <a:gd name="T4" fmla="*/ 220 w 332"/>
                  <a:gd name="T5" fmla="*/ 211 h 258"/>
                  <a:gd name="T6" fmla="*/ 84 w 332"/>
                  <a:gd name="T7" fmla="*/ 132 h 258"/>
                  <a:gd name="T8" fmla="*/ 164 w 332"/>
                  <a:gd name="T9" fmla="*/ 258 h 258"/>
                  <a:gd name="T10" fmla="*/ 164 w 332"/>
                  <a:gd name="T11" fmla="*/ 258 h 258"/>
                  <a:gd name="T12" fmla="*/ 84 w 332"/>
                  <a:gd name="T13" fmla="*/ 132 h 258"/>
                  <a:gd name="T14" fmla="*/ 5 w 332"/>
                  <a:gd name="T15" fmla="*/ 2 h 258"/>
                  <a:gd name="T16" fmla="*/ 5 w 332"/>
                  <a:gd name="T17" fmla="*/ 3 h 258"/>
                  <a:gd name="T18" fmla="*/ 43 w 332"/>
                  <a:gd name="T19" fmla="*/ 61 h 258"/>
                  <a:gd name="T20" fmla="*/ 8 w 332"/>
                  <a:gd name="T21" fmla="*/ 6 h 258"/>
                  <a:gd name="T22" fmla="*/ 331 w 332"/>
                  <a:gd name="T23" fmla="*/ 107 h 258"/>
                  <a:gd name="T24" fmla="*/ 167 w 332"/>
                  <a:gd name="T25" fmla="*/ 255 h 258"/>
                  <a:gd name="T26" fmla="*/ 167 w 332"/>
                  <a:gd name="T27" fmla="*/ 255 h 258"/>
                  <a:gd name="T28" fmla="*/ 331 w 332"/>
                  <a:gd name="T29" fmla="*/ 106 h 258"/>
                  <a:gd name="T30" fmla="*/ 329 w 332"/>
                  <a:gd name="T31" fmla="*/ 105 h 258"/>
                  <a:gd name="T32" fmla="*/ 332 w 332"/>
                  <a:gd name="T33" fmla="*/ 105 h 258"/>
                  <a:gd name="T34" fmla="*/ 332 w 332"/>
                  <a:gd name="T35" fmla="*/ 104 h 258"/>
                  <a:gd name="T36" fmla="*/ 5 w 332"/>
                  <a:gd name="T37" fmla="*/ 2 h 258"/>
                  <a:gd name="T38" fmla="*/ 0 w 332"/>
                  <a:gd name="T39" fmla="*/ 0 h 258"/>
                  <a:gd name="T40" fmla="*/ 2 w 332"/>
                  <a:gd name="T41" fmla="*/ 4 h 258"/>
                  <a:gd name="T42" fmla="*/ 2 w 332"/>
                  <a:gd name="T43" fmla="*/ 3 h 258"/>
                  <a:gd name="T44" fmla="*/ 2 w 332"/>
                  <a:gd name="T45" fmla="*/ 1 h 258"/>
                  <a:gd name="T46" fmla="*/ 0 w 332"/>
                  <a:gd name="T47"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2" h="258">
                    <a:moveTo>
                      <a:pt x="220" y="211"/>
                    </a:moveTo>
                    <a:lnTo>
                      <a:pt x="168" y="258"/>
                    </a:lnTo>
                    <a:lnTo>
                      <a:pt x="220" y="211"/>
                    </a:lnTo>
                    <a:moveTo>
                      <a:pt x="84" y="132"/>
                    </a:moveTo>
                    <a:lnTo>
                      <a:pt x="164" y="258"/>
                    </a:lnTo>
                    <a:lnTo>
                      <a:pt x="164" y="258"/>
                    </a:lnTo>
                    <a:lnTo>
                      <a:pt x="84" y="132"/>
                    </a:lnTo>
                    <a:moveTo>
                      <a:pt x="5" y="2"/>
                    </a:moveTo>
                    <a:lnTo>
                      <a:pt x="5" y="3"/>
                    </a:lnTo>
                    <a:lnTo>
                      <a:pt x="43" y="61"/>
                    </a:lnTo>
                    <a:lnTo>
                      <a:pt x="8" y="6"/>
                    </a:lnTo>
                    <a:lnTo>
                      <a:pt x="331" y="107"/>
                    </a:lnTo>
                    <a:lnTo>
                      <a:pt x="167" y="255"/>
                    </a:lnTo>
                    <a:lnTo>
                      <a:pt x="167" y="255"/>
                    </a:lnTo>
                    <a:lnTo>
                      <a:pt x="331" y="106"/>
                    </a:lnTo>
                    <a:lnTo>
                      <a:pt x="329" y="105"/>
                    </a:lnTo>
                    <a:lnTo>
                      <a:pt x="332" y="105"/>
                    </a:lnTo>
                    <a:lnTo>
                      <a:pt x="332" y="104"/>
                    </a:lnTo>
                    <a:lnTo>
                      <a:pt x="5" y="2"/>
                    </a:lnTo>
                    <a:moveTo>
                      <a:pt x="0" y="0"/>
                    </a:moveTo>
                    <a:lnTo>
                      <a:pt x="2" y="4"/>
                    </a:lnTo>
                    <a:lnTo>
                      <a:pt x="2" y="3"/>
                    </a:lnTo>
                    <a:lnTo>
                      <a:pt x="2"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5" name="Freeform 55"/>
              <p:cNvSpPr>
                <a:spLocks noEditPoints="1"/>
              </p:cNvSpPr>
              <p:nvPr/>
            </p:nvSpPr>
            <p:spPr bwMode="auto">
              <a:xfrm>
                <a:off x="1579" y="1666"/>
                <a:ext cx="165" cy="445"/>
              </a:xfrm>
              <a:custGeom>
                <a:avLst/>
                <a:gdLst>
                  <a:gd name="T0" fmla="*/ 10 w 165"/>
                  <a:gd name="T1" fmla="*/ 443 h 445"/>
                  <a:gd name="T2" fmla="*/ 9 w 165"/>
                  <a:gd name="T3" fmla="*/ 443 h 445"/>
                  <a:gd name="T4" fmla="*/ 9 w 165"/>
                  <a:gd name="T5" fmla="*/ 445 h 445"/>
                  <a:gd name="T6" fmla="*/ 10 w 165"/>
                  <a:gd name="T7" fmla="*/ 444 h 445"/>
                  <a:gd name="T8" fmla="*/ 10 w 165"/>
                  <a:gd name="T9" fmla="*/ 443 h 445"/>
                  <a:gd name="T10" fmla="*/ 164 w 165"/>
                  <a:gd name="T11" fmla="*/ 263 h 445"/>
                  <a:gd name="T12" fmla="*/ 38 w 165"/>
                  <a:gd name="T13" fmla="*/ 411 h 445"/>
                  <a:gd name="T14" fmla="*/ 164 w 165"/>
                  <a:gd name="T15" fmla="*/ 263 h 445"/>
                  <a:gd name="T16" fmla="*/ 164 w 165"/>
                  <a:gd name="T17" fmla="*/ 263 h 445"/>
                  <a:gd name="T18" fmla="*/ 162 w 165"/>
                  <a:gd name="T19" fmla="*/ 261 h 445"/>
                  <a:gd name="T20" fmla="*/ 51 w 165"/>
                  <a:gd name="T21" fmla="*/ 391 h 445"/>
                  <a:gd name="T22" fmla="*/ 162 w 165"/>
                  <a:gd name="T23" fmla="*/ 261 h 445"/>
                  <a:gd name="T24" fmla="*/ 162 w 165"/>
                  <a:gd name="T25" fmla="*/ 261 h 445"/>
                  <a:gd name="T26" fmla="*/ 3 w 165"/>
                  <a:gd name="T27" fmla="*/ 6 h 445"/>
                  <a:gd name="T28" fmla="*/ 3 w 165"/>
                  <a:gd name="T29" fmla="*/ 12 h 445"/>
                  <a:gd name="T30" fmla="*/ 82 w 165"/>
                  <a:gd name="T31" fmla="*/ 135 h 445"/>
                  <a:gd name="T32" fmla="*/ 162 w 165"/>
                  <a:gd name="T33" fmla="*/ 261 h 445"/>
                  <a:gd name="T34" fmla="*/ 163 w 165"/>
                  <a:gd name="T35" fmla="*/ 260 h 445"/>
                  <a:gd name="T36" fmla="*/ 165 w 165"/>
                  <a:gd name="T37" fmla="*/ 258 h 445"/>
                  <a:gd name="T38" fmla="*/ 165 w 165"/>
                  <a:gd name="T39" fmla="*/ 258 h 445"/>
                  <a:gd name="T40" fmla="*/ 165 w 165"/>
                  <a:gd name="T41" fmla="*/ 258 h 445"/>
                  <a:gd name="T42" fmla="*/ 165 w 165"/>
                  <a:gd name="T43" fmla="*/ 258 h 445"/>
                  <a:gd name="T44" fmla="*/ 41 w 165"/>
                  <a:gd name="T45" fmla="*/ 64 h 445"/>
                  <a:gd name="T46" fmla="*/ 3 w 165"/>
                  <a:gd name="T47" fmla="*/ 6 h 445"/>
                  <a:gd name="T48" fmla="*/ 0 w 165"/>
                  <a:gd name="T49" fmla="*/ 0 h 445"/>
                  <a:gd name="T50" fmla="*/ 0 w 165"/>
                  <a:gd name="T51" fmla="*/ 4 h 445"/>
                  <a:gd name="T52" fmla="*/ 0 w 165"/>
                  <a:gd name="T53" fmla="*/ 6 h 445"/>
                  <a:gd name="T54" fmla="*/ 0 w 165"/>
                  <a:gd name="T55" fmla="*/ 6 h 445"/>
                  <a:gd name="T56" fmla="*/ 2 w 165"/>
                  <a:gd name="T57" fmla="*/ 3 h 445"/>
                  <a:gd name="T58" fmla="*/ 0 w 165"/>
                  <a:gd name="T59"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5" h="445">
                    <a:moveTo>
                      <a:pt x="10" y="443"/>
                    </a:moveTo>
                    <a:lnTo>
                      <a:pt x="9" y="443"/>
                    </a:lnTo>
                    <a:lnTo>
                      <a:pt x="9" y="445"/>
                    </a:lnTo>
                    <a:lnTo>
                      <a:pt x="10" y="444"/>
                    </a:lnTo>
                    <a:lnTo>
                      <a:pt x="10" y="443"/>
                    </a:lnTo>
                    <a:close/>
                    <a:moveTo>
                      <a:pt x="164" y="263"/>
                    </a:moveTo>
                    <a:lnTo>
                      <a:pt x="38" y="411"/>
                    </a:lnTo>
                    <a:lnTo>
                      <a:pt x="164" y="263"/>
                    </a:lnTo>
                    <a:lnTo>
                      <a:pt x="164" y="263"/>
                    </a:lnTo>
                    <a:close/>
                    <a:moveTo>
                      <a:pt x="162" y="261"/>
                    </a:moveTo>
                    <a:lnTo>
                      <a:pt x="51" y="391"/>
                    </a:lnTo>
                    <a:lnTo>
                      <a:pt x="162" y="261"/>
                    </a:lnTo>
                    <a:lnTo>
                      <a:pt x="162" y="261"/>
                    </a:lnTo>
                    <a:close/>
                    <a:moveTo>
                      <a:pt x="3" y="6"/>
                    </a:moveTo>
                    <a:lnTo>
                      <a:pt x="3" y="12"/>
                    </a:lnTo>
                    <a:lnTo>
                      <a:pt x="82" y="135"/>
                    </a:lnTo>
                    <a:lnTo>
                      <a:pt x="162" y="261"/>
                    </a:lnTo>
                    <a:lnTo>
                      <a:pt x="163" y="260"/>
                    </a:lnTo>
                    <a:lnTo>
                      <a:pt x="165" y="258"/>
                    </a:lnTo>
                    <a:lnTo>
                      <a:pt x="165" y="258"/>
                    </a:lnTo>
                    <a:lnTo>
                      <a:pt x="165" y="258"/>
                    </a:lnTo>
                    <a:lnTo>
                      <a:pt x="165" y="258"/>
                    </a:lnTo>
                    <a:lnTo>
                      <a:pt x="41" y="64"/>
                    </a:lnTo>
                    <a:lnTo>
                      <a:pt x="3" y="6"/>
                    </a:lnTo>
                    <a:close/>
                    <a:moveTo>
                      <a:pt x="0" y="0"/>
                    </a:moveTo>
                    <a:lnTo>
                      <a:pt x="0" y="4"/>
                    </a:lnTo>
                    <a:lnTo>
                      <a:pt x="0" y="6"/>
                    </a:lnTo>
                    <a:lnTo>
                      <a:pt x="0" y="6"/>
                    </a:lnTo>
                    <a:lnTo>
                      <a:pt x="2" y="3"/>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6" name="Freeform 56"/>
              <p:cNvSpPr>
                <a:spLocks noEditPoints="1"/>
              </p:cNvSpPr>
              <p:nvPr/>
            </p:nvSpPr>
            <p:spPr bwMode="auto">
              <a:xfrm>
                <a:off x="1579" y="1666"/>
                <a:ext cx="165" cy="445"/>
              </a:xfrm>
              <a:custGeom>
                <a:avLst/>
                <a:gdLst>
                  <a:gd name="T0" fmla="*/ 10 w 165"/>
                  <a:gd name="T1" fmla="*/ 443 h 445"/>
                  <a:gd name="T2" fmla="*/ 9 w 165"/>
                  <a:gd name="T3" fmla="*/ 443 h 445"/>
                  <a:gd name="T4" fmla="*/ 9 w 165"/>
                  <a:gd name="T5" fmla="*/ 445 h 445"/>
                  <a:gd name="T6" fmla="*/ 10 w 165"/>
                  <a:gd name="T7" fmla="*/ 444 h 445"/>
                  <a:gd name="T8" fmla="*/ 10 w 165"/>
                  <a:gd name="T9" fmla="*/ 443 h 445"/>
                  <a:gd name="T10" fmla="*/ 164 w 165"/>
                  <a:gd name="T11" fmla="*/ 263 h 445"/>
                  <a:gd name="T12" fmla="*/ 38 w 165"/>
                  <a:gd name="T13" fmla="*/ 411 h 445"/>
                  <a:gd name="T14" fmla="*/ 164 w 165"/>
                  <a:gd name="T15" fmla="*/ 263 h 445"/>
                  <a:gd name="T16" fmla="*/ 164 w 165"/>
                  <a:gd name="T17" fmla="*/ 263 h 445"/>
                  <a:gd name="T18" fmla="*/ 162 w 165"/>
                  <a:gd name="T19" fmla="*/ 261 h 445"/>
                  <a:gd name="T20" fmla="*/ 51 w 165"/>
                  <a:gd name="T21" fmla="*/ 391 h 445"/>
                  <a:gd name="T22" fmla="*/ 162 w 165"/>
                  <a:gd name="T23" fmla="*/ 261 h 445"/>
                  <a:gd name="T24" fmla="*/ 162 w 165"/>
                  <a:gd name="T25" fmla="*/ 261 h 445"/>
                  <a:gd name="T26" fmla="*/ 3 w 165"/>
                  <a:gd name="T27" fmla="*/ 6 h 445"/>
                  <a:gd name="T28" fmla="*/ 3 w 165"/>
                  <a:gd name="T29" fmla="*/ 12 h 445"/>
                  <a:gd name="T30" fmla="*/ 82 w 165"/>
                  <a:gd name="T31" fmla="*/ 135 h 445"/>
                  <a:gd name="T32" fmla="*/ 162 w 165"/>
                  <a:gd name="T33" fmla="*/ 261 h 445"/>
                  <a:gd name="T34" fmla="*/ 163 w 165"/>
                  <a:gd name="T35" fmla="*/ 260 h 445"/>
                  <a:gd name="T36" fmla="*/ 165 w 165"/>
                  <a:gd name="T37" fmla="*/ 258 h 445"/>
                  <a:gd name="T38" fmla="*/ 165 w 165"/>
                  <a:gd name="T39" fmla="*/ 258 h 445"/>
                  <a:gd name="T40" fmla="*/ 165 w 165"/>
                  <a:gd name="T41" fmla="*/ 258 h 445"/>
                  <a:gd name="T42" fmla="*/ 165 w 165"/>
                  <a:gd name="T43" fmla="*/ 258 h 445"/>
                  <a:gd name="T44" fmla="*/ 41 w 165"/>
                  <a:gd name="T45" fmla="*/ 64 h 445"/>
                  <a:gd name="T46" fmla="*/ 3 w 165"/>
                  <a:gd name="T47" fmla="*/ 6 h 445"/>
                  <a:gd name="T48" fmla="*/ 0 w 165"/>
                  <a:gd name="T49" fmla="*/ 0 h 445"/>
                  <a:gd name="T50" fmla="*/ 0 w 165"/>
                  <a:gd name="T51" fmla="*/ 4 h 445"/>
                  <a:gd name="T52" fmla="*/ 0 w 165"/>
                  <a:gd name="T53" fmla="*/ 6 h 445"/>
                  <a:gd name="T54" fmla="*/ 0 w 165"/>
                  <a:gd name="T55" fmla="*/ 6 h 445"/>
                  <a:gd name="T56" fmla="*/ 2 w 165"/>
                  <a:gd name="T57" fmla="*/ 3 h 445"/>
                  <a:gd name="T58" fmla="*/ 0 w 165"/>
                  <a:gd name="T59"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5" h="445">
                    <a:moveTo>
                      <a:pt x="10" y="443"/>
                    </a:moveTo>
                    <a:lnTo>
                      <a:pt x="9" y="443"/>
                    </a:lnTo>
                    <a:lnTo>
                      <a:pt x="9" y="445"/>
                    </a:lnTo>
                    <a:lnTo>
                      <a:pt x="10" y="444"/>
                    </a:lnTo>
                    <a:lnTo>
                      <a:pt x="10" y="443"/>
                    </a:lnTo>
                    <a:moveTo>
                      <a:pt x="164" y="263"/>
                    </a:moveTo>
                    <a:lnTo>
                      <a:pt x="38" y="411"/>
                    </a:lnTo>
                    <a:lnTo>
                      <a:pt x="164" y="263"/>
                    </a:lnTo>
                    <a:lnTo>
                      <a:pt x="164" y="263"/>
                    </a:lnTo>
                    <a:moveTo>
                      <a:pt x="162" y="261"/>
                    </a:moveTo>
                    <a:lnTo>
                      <a:pt x="51" y="391"/>
                    </a:lnTo>
                    <a:lnTo>
                      <a:pt x="162" y="261"/>
                    </a:lnTo>
                    <a:lnTo>
                      <a:pt x="162" y="261"/>
                    </a:lnTo>
                    <a:moveTo>
                      <a:pt x="3" y="6"/>
                    </a:moveTo>
                    <a:lnTo>
                      <a:pt x="3" y="12"/>
                    </a:lnTo>
                    <a:lnTo>
                      <a:pt x="82" y="135"/>
                    </a:lnTo>
                    <a:lnTo>
                      <a:pt x="162" y="261"/>
                    </a:lnTo>
                    <a:lnTo>
                      <a:pt x="163" y="260"/>
                    </a:lnTo>
                    <a:lnTo>
                      <a:pt x="165" y="258"/>
                    </a:lnTo>
                    <a:lnTo>
                      <a:pt x="165" y="258"/>
                    </a:lnTo>
                    <a:lnTo>
                      <a:pt x="165" y="258"/>
                    </a:lnTo>
                    <a:lnTo>
                      <a:pt x="165" y="258"/>
                    </a:lnTo>
                    <a:lnTo>
                      <a:pt x="41" y="64"/>
                    </a:lnTo>
                    <a:lnTo>
                      <a:pt x="3" y="6"/>
                    </a:lnTo>
                    <a:moveTo>
                      <a:pt x="0" y="0"/>
                    </a:moveTo>
                    <a:lnTo>
                      <a:pt x="0" y="4"/>
                    </a:lnTo>
                    <a:lnTo>
                      <a:pt x="0" y="6"/>
                    </a:lnTo>
                    <a:lnTo>
                      <a:pt x="0" y="6"/>
                    </a:lnTo>
                    <a:lnTo>
                      <a:pt x="2"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7" name="Freeform 57"/>
              <p:cNvSpPr>
                <a:spLocks noEditPoints="1"/>
              </p:cNvSpPr>
              <p:nvPr/>
            </p:nvSpPr>
            <p:spPr bwMode="auto">
              <a:xfrm>
                <a:off x="2260" y="2017"/>
                <a:ext cx="191" cy="492"/>
              </a:xfrm>
              <a:custGeom>
                <a:avLst/>
                <a:gdLst>
                  <a:gd name="T0" fmla="*/ 84 w 191"/>
                  <a:gd name="T1" fmla="*/ 12 h 492"/>
                  <a:gd name="T2" fmla="*/ 84 w 191"/>
                  <a:gd name="T3" fmla="*/ 12 h 492"/>
                  <a:gd name="T4" fmla="*/ 52 w 191"/>
                  <a:gd name="T5" fmla="*/ 186 h 492"/>
                  <a:gd name="T6" fmla="*/ 84 w 191"/>
                  <a:gd name="T7" fmla="*/ 12 h 492"/>
                  <a:gd name="T8" fmla="*/ 188 w 191"/>
                  <a:gd name="T9" fmla="*/ 8 h 492"/>
                  <a:gd name="T10" fmla="*/ 76 w 191"/>
                  <a:gd name="T11" fmla="*/ 303 h 492"/>
                  <a:gd name="T12" fmla="*/ 188 w 191"/>
                  <a:gd name="T13" fmla="*/ 8 h 492"/>
                  <a:gd name="T14" fmla="*/ 188 w 191"/>
                  <a:gd name="T15" fmla="*/ 8 h 492"/>
                  <a:gd name="T16" fmla="*/ 188 w 191"/>
                  <a:gd name="T17" fmla="*/ 0 h 492"/>
                  <a:gd name="T18" fmla="*/ 153 w 191"/>
                  <a:gd name="T19" fmla="*/ 3 h 492"/>
                  <a:gd name="T20" fmla="*/ 92 w 191"/>
                  <a:gd name="T21" fmla="*/ 8 h 492"/>
                  <a:gd name="T22" fmla="*/ 89 w 191"/>
                  <a:gd name="T23" fmla="*/ 10 h 492"/>
                  <a:gd name="T24" fmla="*/ 90 w 191"/>
                  <a:gd name="T25" fmla="*/ 10 h 492"/>
                  <a:gd name="T26" fmla="*/ 88 w 191"/>
                  <a:gd name="T27" fmla="*/ 11 h 492"/>
                  <a:gd name="T28" fmla="*/ 88 w 191"/>
                  <a:gd name="T29" fmla="*/ 11 h 492"/>
                  <a:gd name="T30" fmla="*/ 156 w 191"/>
                  <a:gd name="T31" fmla="*/ 6 h 492"/>
                  <a:gd name="T32" fmla="*/ 184 w 191"/>
                  <a:gd name="T33" fmla="*/ 4 h 492"/>
                  <a:gd name="T34" fmla="*/ 186 w 191"/>
                  <a:gd name="T35" fmla="*/ 3 h 492"/>
                  <a:gd name="T36" fmla="*/ 186 w 191"/>
                  <a:gd name="T37" fmla="*/ 4 h 492"/>
                  <a:gd name="T38" fmla="*/ 0 w 191"/>
                  <a:gd name="T39" fmla="*/ 492 h 492"/>
                  <a:gd name="T40" fmla="*/ 85 w 191"/>
                  <a:gd name="T41" fmla="*/ 24 h 492"/>
                  <a:gd name="T42" fmla="*/ 0 w 191"/>
                  <a:gd name="T43" fmla="*/ 492 h 492"/>
                  <a:gd name="T44" fmla="*/ 188 w 191"/>
                  <a:gd name="T45" fmla="*/ 1 h 492"/>
                  <a:gd name="T46" fmla="*/ 188 w 191"/>
                  <a:gd name="T47" fmla="*/ 0 h 492"/>
                  <a:gd name="T48" fmla="*/ 191 w 191"/>
                  <a:gd name="T49" fmla="*/ 0 h 492"/>
                  <a:gd name="T50" fmla="*/ 190 w 191"/>
                  <a:gd name="T51" fmla="*/ 0 h 492"/>
                  <a:gd name="T52" fmla="*/ 190 w 191"/>
                  <a:gd name="T53" fmla="*/ 2 h 492"/>
                  <a:gd name="T54" fmla="*/ 191 w 191"/>
                  <a:gd name="T55"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1" h="492">
                    <a:moveTo>
                      <a:pt x="84" y="12"/>
                    </a:moveTo>
                    <a:lnTo>
                      <a:pt x="84" y="12"/>
                    </a:lnTo>
                    <a:lnTo>
                      <a:pt x="52" y="186"/>
                    </a:lnTo>
                    <a:lnTo>
                      <a:pt x="84" y="12"/>
                    </a:lnTo>
                    <a:close/>
                    <a:moveTo>
                      <a:pt x="188" y="8"/>
                    </a:moveTo>
                    <a:lnTo>
                      <a:pt x="76" y="303"/>
                    </a:lnTo>
                    <a:lnTo>
                      <a:pt x="188" y="8"/>
                    </a:lnTo>
                    <a:lnTo>
                      <a:pt x="188" y="8"/>
                    </a:lnTo>
                    <a:close/>
                    <a:moveTo>
                      <a:pt x="188" y="0"/>
                    </a:moveTo>
                    <a:lnTo>
                      <a:pt x="153" y="3"/>
                    </a:lnTo>
                    <a:lnTo>
                      <a:pt x="92" y="8"/>
                    </a:lnTo>
                    <a:lnTo>
                      <a:pt x="89" y="10"/>
                    </a:lnTo>
                    <a:lnTo>
                      <a:pt x="90" y="10"/>
                    </a:lnTo>
                    <a:lnTo>
                      <a:pt x="88" y="11"/>
                    </a:lnTo>
                    <a:lnTo>
                      <a:pt x="88" y="11"/>
                    </a:lnTo>
                    <a:lnTo>
                      <a:pt x="156" y="6"/>
                    </a:lnTo>
                    <a:lnTo>
                      <a:pt x="184" y="4"/>
                    </a:lnTo>
                    <a:lnTo>
                      <a:pt x="186" y="3"/>
                    </a:lnTo>
                    <a:lnTo>
                      <a:pt x="186" y="4"/>
                    </a:lnTo>
                    <a:lnTo>
                      <a:pt x="0" y="492"/>
                    </a:lnTo>
                    <a:lnTo>
                      <a:pt x="85" y="24"/>
                    </a:lnTo>
                    <a:lnTo>
                      <a:pt x="0" y="492"/>
                    </a:lnTo>
                    <a:lnTo>
                      <a:pt x="188" y="1"/>
                    </a:lnTo>
                    <a:lnTo>
                      <a:pt x="188" y="0"/>
                    </a:lnTo>
                    <a:close/>
                    <a:moveTo>
                      <a:pt x="191" y="0"/>
                    </a:moveTo>
                    <a:lnTo>
                      <a:pt x="190" y="0"/>
                    </a:lnTo>
                    <a:lnTo>
                      <a:pt x="190" y="2"/>
                    </a:lnTo>
                    <a:lnTo>
                      <a:pt x="19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8" name="Freeform 58"/>
              <p:cNvSpPr>
                <a:spLocks noEditPoints="1"/>
              </p:cNvSpPr>
              <p:nvPr/>
            </p:nvSpPr>
            <p:spPr bwMode="auto">
              <a:xfrm>
                <a:off x="2260" y="2017"/>
                <a:ext cx="191" cy="492"/>
              </a:xfrm>
              <a:custGeom>
                <a:avLst/>
                <a:gdLst>
                  <a:gd name="T0" fmla="*/ 84 w 191"/>
                  <a:gd name="T1" fmla="*/ 12 h 492"/>
                  <a:gd name="T2" fmla="*/ 84 w 191"/>
                  <a:gd name="T3" fmla="*/ 12 h 492"/>
                  <a:gd name="T4" fmla="*/ 52 w 191"/>
                  <a:gd name="T5" fmla="*/ 186 h 492"/>
                  <a:gd name="T6" fmla="*/ 84 w 191"/>
                  <a:gd name="T7" fmla="*/ 12 h 492"/>
                  <a:gd name="T8" fmla="*/ 188 w 191"/>
                  <a:gd name="T9" fmla="*/ 8 h 492"/>
                  <a:gd name="T10" fmla="*/ 76 w 191"/>
                  <a:gd name="T11" fmla="*/ 303 h 492"/>
                  <a:gd name="T12" fmla="*/ 188 w 191"/>
                  <a:gd name="T13" fmla="*/ 8 h 492"/>
                  <a:gd name="T14" fmla="*/ 188 w 191"/>
                  <a:gd name="T15" fmla="*/ 8 h 492"/>
                  <a:gd name="T16" fmla="*/ 188 w 191"/>
                  <a:gd name="T17" fmla="*/ 0 h 492"/>
                  <a:gd name="T18" fmla="*/ 153 w 191"/>
                  <a:gd name="T19" fmla="*/ 3 h 492"/>
                  <a:gd name="T20" fmla="*/ 92 w 191"/>
                  <a:gd name="T21" fmla="*/ 8 h 492"/>
                  <a:gd name="T22" fmla="*/ 89 w 191"/>
                  <a:gd name="T23" fmla="*/ 10 h 492"/>
                  <a:gd name="T24" fmla="*/ 90 w 191"/>
                  <a:gd name="T25" fmla="*/ 10 h 492"/>
                  <a:gd name="T26" fmla="*/ 88 w 191"/>
                  <a:gd name="T27" fmla="*/ 11 h 492"/>
                  <a:gd name="T28" fmla="*/ 88 w 191"/>
                  <a:gd name="T29" fmla="*/ 11 h 492"/>
                  <a:gd name="T30" fmla="*/ 156 w 191"/>
                  <a:gd name="T31" fmla="*/ 6 h 492"/>
                  <a:gd name="T32" fmla="*/ 184 w 191"/>
                  <a:gd name="T33" fmla="*/ 4 h 492"/>
                  <a:gd name="T34" fmla="*/ 186 w 191"/>
                  <a:gd name="T35" fmla="*/ 3 h 492"/>
                  <a:gd name="T36" fmla="*/ 186 w 191"/>
                  <a:gd name="T37" fmla="*/ 4 h 492"/>
                  <a:gd name="T38" fmla="*/ 0 w 191"/>
                  <a:gd name="T39" fmla="*/ 492 h 492"/>
                  <a:gd name="T40" fmla="*/ 85 w 191"/>
                  <a:gd name="T41" fmla="*/ 24 h 492"/>
                  <a:gd name="T42" fmla="*/ 0 w 191"/>
                  <a:gd name="T43" fmla="*/ 492 h 492"/>
                  <a:gd name="T44" fmla="*/ 188 w 191"/>
                  <a:gd name="T45" fmla="*/ 1 h 492"/>
                  <a:gd name="T46" fmla="*/ 188 w 191"/>
                  <a:gd name="T47" fmla="*/ 0 h 492"/>
                  <a:gd name="T48" fmla="*/ 191 w 191"/>
                  <a:gd name="T49" fmla="*/ 0 h 492"/>
                  <a:gd name="T50" fmla="*/ 190 w 191"/>
                  <a:gd name="T51" fmla="*/ 0 h 492"/>
                  <a:gd name="T52" fmla="*/ 190 w 191"/>
                  <a:gd name="T53" fmla="*/ 2 h 492"/>
                  <a:gd name="T54" fmla="*/ 191 w 191"/>
                  <a:gd name="T55"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1" h="492">
                    <a:moveTo>
                      <a:pt x="84" y="12"/>
                    </a:moveTo>
                    <a:lnTo>
                      <a:pt x="84" y="12"/>
                    </a:lnTo>
                    <a:lnTo>
                      <a:pt x="52" y="186"/>
                    </a:lnTo>
                    <a:lnTo>
                      <a:pt x="84" y="12"/>
                    </a:lnTo>
                    <a:moveTo>
                      <a:pt x="188" y="8"/>
                    </a:moveTo>
                    <a:lnTo>
                      <a:pt x="76" y="303"/>
                    </a:lnTo>
                    <a:lnTo>
                      <a:pt x="188" y="8"/>
                    </a:lnTo>
                    <a:lnTo>
                      <a:pt x="188" y="8"/>
                    </a:lnTo>
                    <a:moveTo>
                      <a:pt x="188" y="0"/>
                    </a:moveTo>
                    <a:lnTo>
                      <a:pt x="153" y="3"/>
                    </a:lnTo>
                    <a:lnTo>
                      <a:pt x="92" y="8"/>
                    </a:lnTo>
                    <a:lnTo>
                      <a:pt x="89" y="10"/>
                    </a:lnTo>
                    <a:lnTo>
                      <a:pt x="90" y="10"/>
                    </a:lnTo>
                    <a:lnTo>
                      <a:pt x="88" y="11"/>
                    </a:lnTo>
                    <a:lnTo>
                      <a:pt x="88" y="11"/>
                    </a:lnTo>
                    <a:lnTo>
                      <a:pt x="156" y="6"/>
                    </a:lnTo>
                    <a:lnTo>
                      <a:pt x="184" y="4"/>
                    </a:lnTo>
                    <a:lnTo>
                      <a:pt x="186" y="3"/>
                    </a:lnTo>
                    <a:lnTo>
                      <a:pt x="186" y="4"/>
                    </a:lnTo>
                    <a:lnTo>
                      <a:pt x="0" y="492"/>
                    </a:lnTo>
                    <a:lnTo>
                      <a:pt x="85" y="24"/>
                    </a:lnTo>
                    <a:lnTo>
                      <a:pt x="0" y="492"/>
                    </a:lnTo>
                    <a:lnTo>
                      <a:pt x="188" y="1"/>
                    </a:lnTo>
                    <a:lnTo>
                      <a:pt x="188" y="0"/>
                    </a:lnTo>
                    <a:moveTo>
                      <a:pt x="191" y="0"/>
                    </a:moveTo>
                    <a:lnTo>
                      <a:pt x="190" y="0"/>
                    </a:lnTo>
                    <a:lnTo>
                      <a:pt x="190" y="2"/>
                    </a:lnTo>
                    <a:lnTo>
                      <a:pt x="1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9" name="Freeform 59"/>
              <p:cNvSpPr>
                <a:spLocks noEditPoints="1"/>
              </p:cNvSpPr>
              <p:nvPr/>
            </p:nvSpPr>
            <p:spPr bwMode="auto">
              <a:xfrm>
                <a:off x="2258" y="2012"/>
                <a:ext cx="262" cy="514"/>
              </a:xfrm>
              <a:custGeom>
                <a:avLst/>
                <a:gdLst>
                  <a:gd name="T0" fmla="*/ 162 w 262"/>
                  <a:gd name="T1" fmla="*/ 511 h 514"/>
                  <a:gd name="T2" fmla="*/ 6 w 262"/>
                  <a:gd name="T3" fmla="*/ 514 h 514"/>
                  <a:gd name="T4" fmla="*/ 6 w 262"/>
                  <a:gd name="T5" fmla="*/ 514 h 514"/>
                  <a:gd name="T6" fmla="*/ 162 w 262"/>
                  <a:gd name="T7" fmla="*/ 511 h 514"/>
                  <a:gd name="T8" fmla="*/ 189 w 262"/>
                  <a:gd name="T9" fmla="*/ 7 h 514"/>
                  <a:gd name="T10" fmla="*/ 190 w 262"/>
                  <a:gd name="T11" fmla="*/ 7 h 514"/>
                  <a:gd name="T12" fmla="*/ 189 w 262"/>
                  <a:gd name="T13" fmla="*/ 7 h 514"/>
                  <a:gd name="T14" fmla="*/ 191 w 262"/>
                  <a:gd name="T15" fmla="*/ 0 h 514"/>
                  <a:gd name="T16" fmla="*/ 190 w 262"/>
                  <a:gd name="T17" fmla="*/ 5 h 514"/>
                  <a:gd name="T18" fmla="*/ 190 w 262"/>
                  <a:gd name="T19" fmla="*/ 6 h 514"/>
                  <a:gd name="T20" fmla="*/ 2 w 262"/>
                  <a:gd name="T21" fmla="*/ 497 h 514"/>
                  <a:gd name="T22" fmla="*/ 0 w 262"/>
                  <a:gd name="T23" fmla="*/ 512 h 514"/>
                  <a:gd name="T24" fmla="*/ 158 w 262"/>
                  <a:gd name="T25" fmla="*/ 509 h 514"/>
                  <a:gd name="T26" fmla="*/ 0 w 262"/>
                  <a:gd name="T27" fmla="*/ 512 h 514"/>
                  <a:gd name="T28" fmla="*/ 78 w 262"/>
                  <a:gd name="T29" fmla="*/ 308 h 514"/>
                  <a:gd name="T30" fmla="*/ 190 w 262"/>
                  <a:gd name="T31" fmla="*/ 13 h 514"/>
                  <a:gd name="T32" fmla="*/ 190 w 262"/>
                  <a:gd name="T33" fmla="*/ 13 h 514"/>
                  <a:gd name="T34" fmla="*/ 213 w 262"/>
                  <a:gd name="T35" fmla="*/ 178 h 514"/>
                  <a:gd name="T36" fmla="*/ 259 w 262"/>
                  <a:gd name="T37" fmla="*/ 506 h 514"/>
                  <a:gd name="T38" fmla="*/ 260 w 262"/>
                  <a:gd name="T39" fmla="*/ 506 h 514"/>
                  <a:gd name="T40" fmla="*/ 260 w 262"/>
                  <a:gd name="T41" fmla="*/ 506 h 514"/>
                  <a:gd name="T42" fmla="*/ 262 w 262"/>
                  <a:gd name="T43" fmla="*/ 506 h 514"/>
                  <a:gd name="T44" fmla="*/ 262 w 262"/>
                  <a:gd name="T45" fmla="*/ 506 h 514"/>
                  <a:gd name="T46" fmla="*/ 262 w 262"/>
                  <a:gd name="T47" fmla="*/ 506 h 514"/>
                  <a:gd name="T48" fmla="*/ 262 w 262"/>
                  <a:gd name="T49" fmla="*/ 502 h 514"/>
                  <a:gd name="T50" fmla="*/ 262 w 262"/>
                  <a:gd name="T51" fmla="*/ 502 h 514"/>
                  <a:gd name="T52" fmla="*/ 201 w 262"/>
                  <a:gd name="T53" fmla="*/ 68 h 514"/>
                  <a:gd name="T54" fmla="*/ 193 w 262"/>
                  <a:gd name="T55" fmla="*/ 8 h 514"/>
                  <a:gd name="T56" fmla="*/ 192 w 262"/>
                  <a:gd name="T57" fmla="*/ 7 h 514"/>
                  <a:gd name="T58" fmla="*/ 192 w 262"/>
                  <a:gd name="T59" fmla="*/ 5 h 514"/>
                  <a:gd name="T60" fmla="*/ 192 w 262"/>
                  <a:gd name="T61" fmla="*/ 4 h 514"/>
                  <a:gd name="T62" fmla="*/ 192 w 262"/>
                  <a:gd name="T63" fmla="*/ 4 h 514"/>
                  <a:gd name="T64" fmla="*/ 191 w 262"/>
                  <a:gd name="T6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2" h="514">
                    <a:moveTo>
                      <a:pt x="162" y="511"/>
                    </a:moveTo>
                    <a:lnTo>
                      <a:pt x="6" y="514"/>
                    </a:lnTo>
                    <a:lnTo>
                      <a:pt x="6" y="514"/>
                    </a:lnTo>
                    <a:lnTo>
                      <a:pt x="162" y="511"/>
                    </a:lnTo>
                    <a:close/>
                    <a:moveTo>
                      <a:pt x="189" y="7"/>
                    </a:moveTo>
                    <a:lnTo>
                      <a:pt x="190" y="7"/>
                    </a:lnTo>
                    <a:lnTo>
                      <a:pt x="189" y="7"/>
                    </a:lnTo>
                    <a:close/>
                    <a:moveTo>
                      <a:pt x="191" y="0"/>
                    </a:moveTo>
                    <a:lnTo>
                      <a:pt x="190" y="5"/>
                    </a:lnTo>
                    <a:lnTo>
                      <a:pt x="190" y="6"/>
                    </a:lnTo>
                    <a:lnTo>
                      <a:pt x="2" y="497"/>
                    </a:lnTo>
                    <a:lnTo>
                      <a:pt x="0" y="512"/>
                    </a:lnTo>
                    <a:lnTo>
                      <a:pt x="158" y="509"/>
                    </a:lnTo>
                    <a:lnTo>
                      <a:pt x="0" y="512"/>
                    </a:lnTo>
                    <a:lnTo>
                      <a:pt x="78" y="308"/>
                    </a:lnTo>
                    <a:lnTo>
                      <a:pt x="190" y="13"/>
                    </a:lnTo>
                    <a:lnTo>
                      <a:pt x="190" y="13"/>
                    </a:lnTo>
                    <a:lnTo>
                      <a:pt x="213" y="178"/>
                    </a:lnTo>
                    <a:lnTo>
                      <a:pt x="259" y="506"/>
                    </a:lnTo>
                    <a:lnTo>
                      <a:pt x="260" y="506"/>
                    </a:lnTo>
                    <a:lnTo>
                      <a:pt x="260" y="506"/>
                    </a:lnTo>
                    <a:lnTo>
                      <a:pt x="262" y="506"/>
                    </a:lnTo>
                    <a:lnTo>
                      <a:pt x="262" y="506"/>
                    </a:lnTo>
                    <a:lnTo>
                      <a:pt x="262" y="506"/>
                    </a:lnTo>
                    <a:lnTo>
                      <a:pt x="262" y="502"/>
                    </a:lnTo>
                    <a:lnTo>
                      <a:pt x="262" y="502"/>
                    </a:lnTo>
                    <a:lnTo>
                      <a:pt x="201" y="68"/>
                    </a:lnTo>
                    <a:lnTo>
                      <a:pt x="193" y="8"/>
                    </a:lnTo>
                    <a:lnTo>
                      <a:pt x="192" y="7"/>
                    </a:lnTo>
                    <a:lnTo>
                      <a:pt x="192" y="5"/>
                    </a:lnTo>
                    <a:lnTo>
                      <a:pt x="192" y="4"/>
                    </a:lnTo>
                    <a:lnTo>
                      <a:pt x="192" y="4"/>
                    </a:lnTo>
                    <a:lnTo>
                      <a:pt x="19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0" name="Freeform 60"/>
              <p:cNvSpPr>
                <a:spLocks noEditPoints="1"/>
              </p:cNvSpPr>
              <p:nvPr/>
            </p:nvSpPr>
            <p:spPr bwMode="auto">
              <a:xfrm>
                <a:off x="2258" y="2012"/>
                <a:ext cx="262" cy="514"/>
              </a:xfrm>
              <a:custGeom>
                <a:avLst/>
                <a:gdLst>
                  <a:gd name="T0" fmla="*/ 162 w 262"/>
                  <a:gd name="T1" fmla="*/ 511 h 514"/>
                  <a:gd name="T2" fmla="*/ 6 w 262"/>
                  <a:gd name="T3" fmla="*/ 514 h 514"/>
                  <a:gd name="T4" fmla="*/ 6 w 262"/>
                  <a:gd name="T5" fmla="*/ 514 h 514"/>
                  <a:gd name="T6" fmla="*/ 162 w 262"/>
                  <a:gd name="T7" fmla="*/ 511 h 514"/>
                  <a:gd name="T8" fmla="*/ 189 w 262"/>
                  <a:gd name="T9" fmla="*/ 7 h 514"/>
                  <a:gd name="T10" fmla="*/ 190 w 262"/>
                  <a:gd name="T11" fmla="*/ 7 h 514"/>
                  <a:gd name="T12" fmla="*/ 189 w 262"/>
                  <a:gd name="T13" fmla="*/ 7 h 514"/>
                  <a:gd name="T14" fmla="*/ 191 w 262"/>
                  <a:gd name="T15" fmla="*/ 0 h 514"/>
                  <a:gd name="T16" fmla="*/ 190 w 262"/>
                  <a:gd name="T17" fmla="*/ 5 h 514"/>
                  <a:gd name="T18" fmla="*/ 190 w 262"/>
                  <a:gd name="T19" fmla="*/ 6 h 514"/>
                  <a:gd name="T20" fmla="*/ 2 w 262"/>
                  <a:gd name="T21" fmla="*/ 497 h 514"/>
                  <a:gd name="T22" fmla="*/ 0 w 262"/>
                  <a:gd name="T23" fmla="*/ 512 h 514"/>
                  <a:gd name="T24" fmla="*/ 158 w 262"/>
                  <a:gd name="T25" fmla="*/ 509 h 514"/>
                  <a:gd name="T26" fmla="*/ 0 w 262"/>
                  <a:gd name="T27" fmla="*/ 512 h 514"/>
                  <a:gd name="T28" fmla="*/ 78 w 262"/>
                  <a:gd name="T29" fmla="*/ 308 h 514"/>
                  <a:gd name="T30" fmla="*/ 190 w 262"/>
                  <a:gd name="T31" fmla="*/ 13 h 514"/>
                  <a:gd name="T32" fmla="*/ 190 w 262"/>
                  <a:gd name="T33" fmla="*/ 13 h 514"/>
                  <a:gd name="T34" fmla="*/ 213 w 262"/>
                  <a:gd name="T35" fmla="*/ 178 h 514"/>
                  <a:gd name="T36" fmla="*/ 259 w 262"/>
                  <a:gd name="T37" fmla="*/ 506 h 514"/>
                  <a:gd name="T38" fmla="*/ 260 w 262"/>
                  <a:gd name="T39" fmla="*/ 506 h 514"/>
                  <a:gd name="T40" fmla="*/ 260 w 262"/>
                  <a:gd name="T41" fmla="*/ 506 h 514"/>
                  <a:gd name="T42" fmla="*/ 262 w 262"/>
                  <a:gd name="T43" fmla="*/ 506 h 514"/>
                  <a:gd name="T44" fmla="*/ 262 w 262"/>
                  <a:gd name="T45" fmla="*/ 506 h 514"/>
                  <a:gd name="T46" fmla="*/ 262 w 262"/>
                  <a:gd name="T47" fmla="*/ 506 h 514"/>
                  <a:gd name="T48" fmla="*/ 262 w 262"/>
                  <a:gd name="T49" fmla="*/ 502 h 514"/>
                  <a:gd name="T50" fmla="*/ 262 w 262"/>
                  <a:gd name="T51" fmla="*/ 502 h 514"/>
                  <a:gd name="T52" fmla="*/ 201 w 262"/>
                  <a:gd name="T53" fmla="*/ 68 h 514"/>
                  <a:gd name="T54" fmla="*/ 193 w 262"/>
                  <a:gd name="T55" fmla="*/ 8 h 514"/>
                  <a:gd name="T56" fmla="*/ 192 w 262"/>
                  <a:gd name="T57" fmla="*/ 7 h 514"/>
                  <a:gd name="T58" fmla="*/ 192 w 262"/>
                  <a:gd name="T59" fmla="*/ 5 h 514"/>
                  <a:gd name="T60" fmla="*/ 192 w 262"/>
                  <a:gd name="T61" fmla="*/ 4 h 514"/>
                  <a:gd name="T62" fmla="*/ 192 w 262"/>
                  <a:gd name="T63" fmla="*/ 4 h 514"/>
                  <a:gd name="T64" fmla="*/ 191 w 262"/>
                  <a:gd name="T6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2" h="514">
                    <a:moveTo>
                      <a:pt x="162" y="511"/>
                    </a:moveTo>
                    <a:lnTo>
                      <a:pt x="6" y="514"/>
                    </a:lnTo>
                    <a:lnTo>
                      <a:pt x="6" y="514"/>
                    </a:lnTo>
                    <a:lnTo>
                      <a:pt x="162" y="511"/>
                    </a:lnTo>
                    <a:moveTo>
                      <a:pt x="189" y="7"/>
                    </a:moveTo>
                    <a:lnTo>
                      <a:pt x="190" y="7"/>
                    </a:lnTo>
                    <a:lnTo>
                      <a:pt x="189" y="7"/>
                    </a:lnTo>
                    <a:moveTo>
                      <a:pt x="191" y="0"/>
                    </a:moveTo>
                    <a:lnTo>
                      <a:pt x="190" y="5"/>
                    </a:lnTo>
                    <a:lnTo>
                      <a:pt x="190" y="6"/>
                    </a:lnTo>
                    <a:lnTo>
                      <a:pt x="2" y="497"/>
                    </a:lnTo>
                    <a:lnTo>
                      <a:pt x="0" y="512"/>
                    </a:lnTo>
                    <a:lnTo>
                      <a:pt x="158" y="509"/>
                    </a:lnTo>
                    <a:lnTo>
                      <a:pt x="0" y="512"/>
                    </a:lnTo>
                    <a:lnTo>
                      <a:pt x="78" y="308"/>
                    </a:lnTo>
                    <a:lnTo>
                      <a:pt x="190" y="13"/>
                    </a:lnTo>
                    <a:lnTo>
                      <a:pt x="190" y="13"/>
                    </a:lnTo>
                    <a:lnTo>
                      <a:pt x="213" y="178"/>
                    </a:lnTo>
                    <a:lnTo>
                      <a:pt x="259" y="506"/>
                    </a:lnTo>
                    <a:lnTo>
                      <a:pt x="260" y="506"/>
                    </a:lnTo>
                    <a:lnTo>
                      <a:pt x="260" y="506"/>
                    </a:lnTo>
                    <a:lnTo>
                      <a:pt x="262" y="506"/>
                    </a:lnTo>
                    <a:lnTo>
                      <a:pt x="262" y="506"/>
                    </a:lnTo>
                    <a:lnTo>
                      <a:pt x="262" y="506"/>
                    </a:lnTo>
                    <a:lnTo>
                      <a:pt x="262" y="502"/>
                    </a:lnTo>
                    <a:lnTo>
                      <a:pt x="262" y="502"/>
                    </a:lnTo>
                    <a:lnTo>
                      <a:pt x="201" y="68"/>
                    </a:lnTo>
                    <a:lnTo>
                      <a:pt x="193" y="8"/>
                    </a:lnTo>
                    <a:lnTo>
                      <a:pt x="192" y="7"/>
                    </a:lnTo>
                    <a:lnTo>
                      <a:pt x="192" y="5"/>
                    </a:lnTo>
                    <a:lnTo>
                      <a:pt x="192" y="4"/>
                    </a:lnTo>
                    <a:lnTo>
                      <a:pt x="192" y="4"/>
                    </a:lnTo>
                    <a:lnTo>
                      <a:pt x="1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1" name="Freeform 61"/>
              <p:cNvSpPr>
                <a:spLocks noEditPoints="1"/>
              </p:cNvSpPr>
              <p:nvPr/>
            </p:nvSpPr>
            <p:spPr bwMode="auto">
              <a:xfrm>
                <a:off x="5541" y="1303"/>
                <a:ext cx="513" cy="349"/>
              </a:xfrm>
              <a:custGeom>
                <a:avLst/>
                <a:gdLst>
                  <a:gd name="T0" fmla="*/ 511 w 513"/>
                  <a:gd name="T1" fmla="*/ 346 h 349"/>
                  <a:gd name="T2" fmla="*/ 508 w 513"/>
                  <a:gd name="T3" fmla="*/ 348 h 349"/>
                  <a:gd name="T4" fmla="*/ 509 w 513"/>
                  <a:gd name="T5" fmla="*/ 348 h 349"/>
                  <a:gd name="T6" fmla="*/ 510 w 513"/>
                  <a:gd name="T7" fmla="*/ 348 h 349"/>
                  <a:gd name="T8" fmla="*/ 513 w 513"/>
                  <a:gd name="T9" fmla="*/ 349 h 349"/>
                  <a:gd name="T10" fmla="*/ 511 w 513"/>
                  <a:gd name="T11" fmla="*/ 346 h 349"/>
                  <a:gd name="T12" fmla="*/ 152 w 513"/>
                  <a:gd name="T13" fmla="*/ 305 h 349"/>
                  <a:gd name="T14" fmla="*/ 502 w 513"/>
                  <a:gd name="T15" fmla="*/ 347 h 349"/>
                  <a:gd name="T16" fmla="*/ 502 w 513"/>
                  <a:gd name="T17" fmla="*/ 347 h 349"/>
                  <a:gd name="T18" fmla="*/ 152 w 513"/>
                  <a:gd name="T19" fmla="*/ 305 h 349"/>
                  <a:gd name="T20" fmla="*/ 66 w 513"/>
                  <a:gd name="T21" fmla="*/ 8 h 349"/>
                  <a:gd name="T22" fmla="*/ 66 w 513"/>
                  <a:gd name="T23" fmla="*/ 8 h 349"/>
                  <a:gd name="T24" fmla="*/ 25 w 513"/>
                  <a:gd name="T25" fmla="*/ 167 h 349"/>
                  <a:gd name="T26" fmla="*/ 66 w 513"/>
                  <a:gd name="T27" fmla="*/ 8 h 349"/>
                  <a:gd name="T28" fmla="*/ 70 w 513"/>
                  <a:gd name="T29" fmla="*/ 4 h 349"/>
                  <a:gd name="T30" fmla="*/ 70 w 513"/>
                  <a:gd name="T31" fmla="*/ 6 h 349"/>
                  <a:gd name="T32" fmla="*/ 502 w 513"/>
                  <a:gd name="T33" fmla="*/ 344 h 349"/>
                  <a:gd name="T34" fmla="*/ 0 w 513"/>
                  <a:gd name="T35" fmla="*/ 283 h 349"/>
                  <a:gd name="T36" fmla="*/ 0 w 513"/>
                  <a:gd name="T37" fmla="*/ 283 h 349"/>
                  <a:gd name="T38" fmla="*/ 508 w 513"/>
                  <a:gd name="T39" fmla="*/ 345 h 349"/>
                  <a:gd name="T40" fmla="*/ 509 w 513"/>
                  <a:gd name="T41" fmla="*/ 345 h 349"/>
                  <a:gd name="T42" fmla="*/ 508 w 513"/>
                  <a:gd name="T43" fmla="*/ 344 h 349"/>
                  <a:gd name="T44" fmla="*/ 508 w 513"/>
                  <a:gd name="T45" fmla="*/ 344 h 349"/>
                  <a:gd name="T46" fmla="*/ 74 w 513"/>
                  <a:gd name="T47" fmla="*/ 5 h 349"/>
                  <a:gd name="T48" fmla="*/ 70 w 513"/>
                  <a:gd name="T49" fmla="*/ 4 h 349"/>
                  <a:gd name="T50" fmla="*/ 69 w 513"/>
                  <a:gd name="T51" fmla="*/ 0 h 349"/>
                  <a:gd name="T52" fmla="*/ 68 w 513"/>
                  <a:gd name="T53" fmla="*/ 0 h 349"/>
                  <a:gd name="T54" fmla="*/ 69 w 513"/>
                  <a:gd name="T55" fmla="*/ 1 h 349"/>
                  <a:gd name="T56" fmla="*/ 70 w 513"/>
                  <a:gd name="T57" fmla="*/ 1 h 349"/>
                  <a:gd name="T58" fmla="*/ 69 w 513"/>
                  <a:gd name="T59"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3" h="349">
                    <a:moveTo>
                      <a:pt x="511" y="346"/>
                    </a:moveTo>
                    <a:lnTo>
                      <a:pt x="508" y="348"/>
                    </a:lnTo>
                    <a:lnTo>
                      <a:pt x="509" y="348"/>
                    </a:lnTo>
                    <a:lnTo>
                      <a:pt x="510" y="348"/>
                    </a:lnTo>
                    <a:lnTo>
                      <a:pt x="513" y="349"/>
                    </a:lnTo>
                    <a:lnTo>
                      <a:pt x="511" y="346"/>
                    </a:lnTo>
                    <a:close/>
                    <a:moveTo>
                      <a:pt x="152" y="305"/>
                    </a:moveTo>
                    <a:lnTo>
                      <a:pt x="502" y="347"/>
                    </a:lnTo>
                    <a:lnTo>
                      <a:pt x="502" y="347"/>
                    </a:lnTo>
                    <a:lnTo>
                      <a:pt x="152" y="305"/>
                    </a:lnTo>
                    <a:close/>
                    <a:moveTo>
                      <a:pt x="66" y="8"/>
                    </a:moveTo>
                    <a:lnTo>
                      <a:pt x="66" y="8"/>
                    </a:lnTo>
                    <a:lnTo>
                      <a:pt x="25" y="167"/>
                    </a:lnTo>
                    <a:lnTo>
                      <a:pt x="66" y="8"/>
                    </a:lnTo>
                    <a:close/>
                    <a:moveTo>
                      <a:pt x="70" y="4"/>
                    </a:moveTo>
                    <a:lnTo>
                      <a:pt x="70" y="6"/>
                    </a:lnTo>
                    <a:lnTo>
                      <a:pt x="502" y="344"/>
                    </a:lnTo>
                    <a:lnTo>
                      <a:pt x="0" y="283"/>
                    </a:lnTo>
                    <a:lnTo>
                      <a:pt x="0" y="283"/>
                    </a:lnTo>
                    <a:lnTo>
                      <a:pt x="508" y="345"/>
                    </a:lnTo>
                    <a:lnTo>
                      <a:pt x="509" y="345"/>
                    </a:lnTo>
                    <a:lnTo>
                      <a:pt x="508" y="344"/>
                    </a:lnTo>
                    <a:lnTo>
                      <a:pt x="508" y="344"/>
                    </a:lnTo>
                    <a:lnTo>
                      <a:pt x="74" y="5"/>
                    </a:lnTo>
                    <a:lnTo>
                      <a:pt x="70" y="4"/>
                    </a:lnTo>
                    <a:close/>
                    <a:moveTo>
                      <a:pt x="69" y="0"/>
                    </a:moveTo>
                    <a:lnTo>
                      <a:pt x="68" y="0"/>
                    </a:lnTo>
                    <a:lnTo>
                      <a:pt x="69" y="1"/>
                    </a:lnTo>
                    <a:lnTo>
                      <a:pt x="70" y="1"/>
                    </a:lnTo>
                    <a:lnTo>
                      <a:pt x="6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2" name="Freeform 62"/>
              <p:cNvSpPr>
                <a:spLocks noEditPoints="1"/>
              </p:cNvSpPr>
              <p:nvPr/>
            </p:nvSpPr>
            <p:spPr bwMode="auto">
              <a:xfrm>
                <a:off x="5541" y="1303"/>
                <a:ext cx="513" cy="349"/>
              </a:xfrm>
              <a:custGeom>
                <a:avLst/>
                <a:gdLst>
                  <a:gd name="T0" fmla="*/ 511 w 513"/>
                  <a:gd name="T1" fmla="*/ 346 h 349"/>
                  <a:gd name="T2" fmla="*/ 508 w 513"/>
                  <a:gd name="T3" fmla="*/ 348 h 349"/>
                  <a:gd name="T4" fmla="*/ 509 w 513"/>
                  <a:gd name="T5" fmla="*/ 348 h 349"/>
                  <a:gd name="T6" fmla="*/ 510 w 513"/>
                  <a:gd name="T7" fmla="*/ 348 h 349"/>
                  <a:gd name="T8" fmla="*/ 513 w 513"/>
                  <a:gd name="T9" fmla="*/ 349 h 349"/>
                  <a:gd name="T10" fmla="*/ 511 w 513"/>
                  <a:gd name="T11" fmla="*/ 346 h 349"/>
                  <a:gd name="T12" fmla="*/ 152 w 513"/>
                  <a:gd name="T13" fmla="*/ 305 h 349"/>
                  <a:gd name="T14" fmla="*/ 502 w 513"/>
                  <a:gd name="T15" fmla="*/ 347 h 349"/>
                  <a:gd name="T16" fmla="*/ 502 w 513"/>
                  <a:gd name="T17" fmla="*/ 347 h 349"/>
                  <a:gd name="T18" fmla="*/ 152 w 513"/>
                  <a:gd name="T19" fmla="*/ 305 h 349"/>
                  <a:gd name="T20" fmla="*/ 66 w 513"/>
                  <a:gd name="T21" fmla="*/ 8 h 349"/>
                  <a:gd name="T22" fmla="*/ 66 w 513"/>
                  <a:gd name="T23" fmla="*/ 8 h 349"/>
                  <a:gd name="T24" fmla="*/ 25 w 513"/>
                  <a:gd name="T25" fmla="*/ 167 h 349"/>
                  <a:gd name="T26" fmla="*/ 66 w 513"/>
                  <a:gd name="T27" fmla="*/ 8 h 349"/>
                  <a:gd name="T28" fmla="*/ 70 w 513"/>
                  <a:gd name="T29" fmla="*/ 4 h 349"/>
                  <a:gd name="T30" fmla="*/ 70 w 513"/>
                  <a:gd name="T31" fmla="*/ 6 h 349"/>
                  <a:gd name="T32" fmla="*/ 502 w 513"/>
                  <a:gd name="T33" fmla="*/ 344 h 349"/>
                  <a:gd name="T34" fmla="*/ 0 w 513"/>
                  <a:gd name="T35" fmla="*/ 283 h 349"/>
                  <a:gd name="T36" fmla="*/ 0 w 513"/>
                  <a:gd name="T37" fmla="*/ 283 h 349"/>
                  <a:gd name="T38" fmla="*/ 508 w 513"/>
                  <a:gd name="T39" fmla="*/ 345 h 349"/>
                  <a:gd name="T40" fmla="*/ 509 w 513"/>
                  <a:gd name="T41" fmla="*/ 345 h 349"/>
                  <a:gd name="T42" fmla="*/ 508 w 513"/>
                  <a:gd name="T43" fmla="*/ 344 h 349"/>
                  <a:gd name="T44" fmla="*/ 508 w 513"/>
                  <a:gd name="T45" fmla="*/ 344 h 349"/>
                  <a:gd name="T46" fmla="*/ 74 w 513"/>
                  <a:gd name="T47" fmla="*/ 5 h 349"/>
                  <a:gd name="T48" fmla="*/ 70 w 513"/>
                  <a:gd name="T49" fmla="*/ 4 h 349"/>
                  <a:gd name="T50" fmla="*/ 69 w 513"/>
                  <a:gd name="T51" fmla="*/ 0 h 349"/>
                  <a:gd name="T52" fmla="*/ 68 w 513"/>
                  <a:gd name="T53" fmla="*/ 0 h 349"/>
                  <a:gd name="T54" fmla="*/ 69 w 513"/>
                  <a:gd name="T55" fmla="*/ 1 h 349"/>
                  <a:gd name="T56" fmla="*/ 70 w 513"/>
                  <a:gd name="T57" fmla="*/ 1 h 349"/>
                  <a:gd name="T58" fmla="*/ 69 w 513"/>
                  <a:gd name="T59"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3" h="349">
                    <a:moveTo>
                      <a:pt x="511" y="346"/>
                    </a:moveTo>
                    <a:lnTo>
                      <a:pt x="508" y="348"/>
                    </a:lnTo>
                    <a:lnTo>
                      <a:pt x="509" y="348"/>
                    </a:lnTo>
                    <a:lnTo>
                      <a:pt x="510" y="348"/>
                    </a:lnTo>
                    <a:lnTo>
                      <a:pt x="513" y="349"/>
                    </a:lnTo>
                    <a:lnTo>
                      <a:pt x="511" y="346"/>
                    </a:lnTo>
                    <a:moveTo>
                      <a:pt x="152" y="305"/>
                    </a:moveTo>
                    <a:lnTo>
                      <a:pt x="502" y="347"/>
                    </a:lnTo>
                    <a:lnTo>
                      <a:pt x="502" y="347"/>
                    </a:lnTo>
                    <a:lnTo>
                      <a:pt x="152" y="305"/>
                    </a:lnTo>
                    <a:moveTo>
                      <a:pt x="66" y="8"/>
                    </a:moveTo>
                    <a:lnTo>
                      <a:pt x="66" y="8"/>
                    </a:lnTo>
                    <a:lnTo>
                      <a:pt x="25" y="167"/>
                    </a:lnTo>
                    <a:lnTo>
                      <a:pt x="66" y="8"/>
                    </a:lnTo>
                    <a:moveTo>
                      <a:pt x="70" y="4"/>
                    </a:moveTo>
                    <a:lnTo>
                      <a:pt x="70" y="6"/>
                    </a:lnTo>
                    <a:lnTo>
                      <a:pt x="502" y="344"/>
                    </a:lnTo>
                    <a:lnTo>
                      <a:pt x="0" y="283"/>
                    </a:lnTo>
                    <a:lnTo>
                      <a:pt x="0" y="283"/>
                    </a:lnTo>
                    <a:lnTo>
                      <a:pt x="508" y="345"/>
                    </a:lnTo>
                    <a:lnTo>
                      <a:pt x="509" y="345"/>
                    </a:lnTo>
                    <a:lnTo>
                      <a:pt x="508" y="344"/>
                    </a:lnTo>
                    <a:lnTo>
                      <a:pt x="508" y="344"/>
                    </a:lnTo>
                    <a:lnTo>
                      <a:pt x="74" y="5"/>
                    </a:lnTo>
                    <a:lnTo>
                      <a:pt x="70" y="4"/>
                    </a:lnTo>
                    <a:moveTo>
                      <a:pt x="69" y="0"/>
                    </a:moveTo>
                    <a:lnTo>
                      <a:pt x="68" y="0"/>
                    </a:lnTo>
                    <a:lnTo>
                      <a:pt x="69" y="1"/>
                    </a:lnTo>
                    <a:lnTo>
                      <a:pt x="70" y="1"/>
                    </a:lnTo>
                    <a:lnTo>
                      <a:pt x="6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3" name="Freeform 63"/>
              <p:cNvSpPr>
                <a:spLocks noEditPoints="1"/>
              </p:cNvSpPr>
              <p:nvPr/>
            </p:nvSpPr>
            <p:spPr bwMode="auto">
              <a:xfrm>
                <a:off x="5535" y="1585"/>
                <a:ext cx="519" cy="302"/>
              </a:xfrm>
              <a:custGeom>
                <a:avLst/>
                <a:gdLst>
                  <a:gd name="T0" fmla="*/ 1 w 519"/>
                  <a:gd name="T1" fmla="*/ 6 h 302"/>
                  <a:gd name="T2" fmla="*/ 1 w 519"/>
                  <a:gd name="T3" fmla="*/ 6 h 302"/>
                  <a:gd name="T4" fmla="*/ 27 w 519"/>
                  <a:gd name="T5" fmla="*/ 299 h 302"/>
                  <a:gd name="T6" fmla="*/ 27 w 519"/>
                  <a:gd name="T7" fmla="*/ 299 h 302"/>
                  <a:gd name="T8" fmla="*/ 1 w 519"/>
                  <a:gd name="T9" fmla="*/ 6 h 302"/>
                  <a:gd name="T10" fmla="*/ 514 w 519"/>
                  <a:gd name="T11" fmla="*/ 64 h 302"/>
                  <a:gd name="T12" fmla="*/ 514 w 519"/>
                  <a:gd name="T13" fmla="*/ 63 h 302"/>
                  <a:gd name="T14" fmla="*/ 514 w 519"/>
                  <a:gd name="T15" fmla="*/ 64 h 302"/>
                  <a:gd name="T16" fmla="*/ 513 w 519"/>
                  <a:gd name="T17" fmla="*/ 63 h 302"/>
                  <a:gd name="T18" fmla="*/ 514 w 519"/>
                  <a:gd name="T19" fmla="*/ 64 h 302"/>
                  <a:gd name="T20" fmla="*/ 30 w 519"/>
                  <a:gd name="T21" fmla="*/ 300 h 302"/>
                  <a:gd name="T22" fmla="*/ 4 w 519"/>
                  <a:gd name="T23" fmla="*/ 4 h 302"/>
                  <a:gd name="T24" fmla="*/ 158 w 519"/>
                  <a:gd name="T25" fmla="*/ 23 h 302"/>
                  <a:gd name="T26" fmla="*/ 508 w 519"/>
                  <a:gd name="T27" fmla="*/ 65 h 302"/>
                  <a:gd name="T28" fmla="*/ 508 w 519"/>
                  <a:gd name="T29" fmla="*/ 65 h 302"/>
                  <a:gd name="T30" fmla="*/ 30 w 519"/>
                  <a:gd name="T31" fmla="*/ 300 h 302"/>
                  <a:gd name="T32" fmla="*/ 6 w 519"/>
                  <a:gd name="T33" fmla="*/ 1 h 302"/>
                  <a:gd name="T34" fmla="*/ 4 w 519"/>
                  <a:gd name="T35" fmla="*/ 3 h 302"/>
                  <a:gd name="T36" fmla="*/ 30 w 519"/>
                  <a:gd name="T37" fmla="*/ 301 h 302"/>
                  <a:gd name="T38" fmla="*/ 32 w 519"/>
                  <a:gd name="T39" fmla="*/ 302 h 302"/>
                  <a:gd name="T40" fmla="*/ 32 w 519"/>
                  <a:gd name="T41" fmla="*/ 302 h 302"/>
                  <a:gd name="T42" fmla="*/ 32 w 519"/>
                  <a:gd name="T43" fmla="*/ 302 h 302"/>
                  <a:gd name="T44" fmla="*/ 32 w 519"/>
                  <a:gd name="T45" fmla="*/ 302 h 302"/>
                  <a:gd name="T46" fmla="*/ 509 w 519"/>
                  <a:gd name="T47" fmla="*/ 68 h 302"/>
                  <a:gd name="T48" fmla="*/ 514 w 519"/>
                  <a:gd name="T49" fmla="*/ 66 h 302"/>
                  <a:gd name="T50" fmla="*/ 517 w 519"/>
                  <a:gd name="T51" fmla="*/ 64 h 302"/>
                  <a:gd name="T52" fmla="*/ 519 w 519"/>
                  <a:gd name="T53" fmla="*/ 63 h 302"/>
                  <a:gd name="T54" fmla="*/ 517 w 519"/>
                  <a:gd name="T55" fmla="*/ 63 h 302"/>
                  <a:gd name="T56" fmla="*/ 515 w 519"/>
                  <a:gd name="T57" fmla="*/ 63 h 302"/>
                  <a:gd name="T58" fmla="*/ 514 w 519"/>
                  <a:gd name="T59" fmla="*/ 63 h 302"/>
                  <a:gd name="T60" fmla="*/ 6 w 519"/>
                  <a:gd name="T61" fmla="*/ 1 h 302"/>
                  <a:gd name="T62" fmla="*/ 0 w 519"/>
                  <a:gd name="T63" fmla="*/ 0 h 302"/>
                  <a:gd name="T64" fmla="*/ 0 w 519"/>
                  <a:gd name="T65" fmla="*/ 1 h 302"/>
                  <a:gd name="T66" fmla="*/ 1 w 519"/>
                  <a:gd name="T67" fmla="*/ 1 h 302"/>
                  <a:gd name="T68" fmla="*/ 1 w 519"/>
                  <a:gd name="T69" fmla="*/ 0 h 302"/>
                  <a:gd name="T70" fmla="*/ 0 w 519"/>
                  <a:gd name="T71" fmla="*/ 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9" h="302">
                    <a:moveTo>
                      <a:pt x="1" y="6"/>
                    </a:moveTo>
                    <a:lnTo>
                      <a:pt x="1" y="6"/>
                    </a:lnTo>
                    <a:lnTo>
                      <a:pt x="27" y="299"/>
                    </a:lnTo>
                    <a:lnTo>
                      <a:pt x="27" y="299"/>
                    </a:lnTo>
                    <a:lnTo>
                      <a:pt x="1" y="6"/>
                    </a:lnTo>
                    <a:close/>
                    <a:moveTo>
                      <a:pt x="514" y="64"/>
                    </a:moveTo>
                    <a:lnTo>
                      <a:pt x="514" y="63"/>
                    </a:lnTo>
                    <a:lnTo>
                      <a:pt x="514" y="64"/>
                    </a:lnTo>
                    <a:lnTo>
                      <a:pt x="513" y="63"/>
                    </a:lnTo>
                    <a:lnTo>
                      <a:pt x="514" y="64"/>
                    </a:lnTo>
                    <a:close/>
                    <a:moveTo>
                      <a:pt x="30" y="300"/>
                    </a:moveTo>
                    <a:lnTo>
                      <a:pt x="4" y="4"/>
                    </a:lnTo>
                    <a:lnTo>
                      <a:pt x="158" y="23"/>
                    </a:lnTo>
                    <a:lnTo>
                      <a:pt x="508" y="65"/>
                    </a:lnTo>
                    <a:lnTo>
                      <a:pt x="508" y="65"/>
                    </a:lnTo>
                    <a:lnTo>
                      <a:pt x="30" y="300"/>
                    </a:lnTo>
                    <a:close/>
                    <a:moveTo>
                      <a:pt x="6" y="1"/>
                    </a:moveTo>
                    <a:lnTo>
                      <a:pt x="4" y="3"/>
                    </a:lnTo>
                    <a:lnTo>
                      <a:pt x="30" y="301"/>
                    </a:lnTo>
                    <a:lnTo>
                      <a:pt x="32" y="302"/>
                    </a:lnTo>
                    <a:lnTo>
                      <a:pt x="32" y="302"/>
                    </a:lnTo>
                    <a:lnTo>
                      <a:pt x="32" y="302"/>
                    </a:lnTo>
                    <a:lnTo>
                      <a:pt x="32" y="302"/>
                    </a:lnTo>
                    <a:lnTo>
                      <a:pt x="509" y="68"/>
                    </a:lnTo>
                    <a:lnTo>
                      <a:pt x="514" y="66"/>
                    </a:lnTo>
                    <a:lnTo>
                      <a:pt x="517" y="64"/>
                    </a:lnTo>
                    <a:lnTo>
                      <a:pt x="519" y="63"/>
                    </a:lnTo>
                    <a:lnTo>
                      <a:pt x="517" y="63"/>
                    </a:lnTo>
                    <a:lnTo>
                      <a:pt x="515" y="63"/>
                    </a:lnTo>
                    <a:lnTo>
                      <a:pt x="514" y="63"/>
                    </a:lnTo>
                    <a:lnTo>
                      <a:pt x="6" y="1"/>
                    </a:lnTo>
                    <a:close/>
                    <a:moveTo>
                      <a:pt x="0" y="0"/>
                    </a:moveTo>
                    <a:lnTo>
                      <a:pt x="0" y="1"/>
                    </a:lnTo>
                    <a:lnTo>
                      <a:pt x="1" y="1"/>
                    </a:lnTo>
                    <a:lnTo>
                      <a:pt x="1"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4" name="Freeform 64"/>
              <p:cNvSpPr>
                <a:spLocks noEditPoints="1"/>
              </p:cNvSpPr>
              <p:nvPr/>
            </p:nvSpPr>
            <p:spPr bwMode="auto">
              <a:xfrm>
                <a:off x="5535" y="1585"/>
                <a:ext cx="519" cy="302"/>
              </a:xfrm>
              <a:custGeom>
                <a:avLst/>
                <a:gdLst>
                  <a:gd name="T0" fmla="*/ 1 w 519"/>
                  <a:gd name="T1" fmla="*/ 6 h 302"/>
                  <a:gd name="T2" fmla="*/ 1 w 519"/>
                  <a:gd name="T3" fmla="*/ 6 h 302"/>
                  <a:gd name="T4" fmla="*/ 27 w 519"/>
                  <a:gd name="T5" fmla="*/ 299 h 302"/>
                  <a:gd name="T6" fmla="*/ 27 w 519"/>
                  <a:gd name="T7" fmla="*/ 299 h 302"/>
                  <a:gd name="T8" fmla="*/ 1 w 519"/>
                  <a:gd name="T9" fmla="*/ 6 h 302"/>
                  <a:gd name="T10" fmla="*/ 514 w 519"/>
                  <a:gd name="T11" fmla="*/ 64 h 302"/>
                  <a:gd name="T12" fmla="*/ 514 w 519"/>
                  <a:gd name="T13" fmla="*/ 63 h 302"/>
                  <a:gd name="T14" fmla="*/ 514 w 519"/>
                  <a:gd name="T15" fmla="*/ 64 h 302"/>
                  <a:gd name="T16" fmla="*/ 513 w 519"/>
                  <a:gd name="T17" fmla="*/ 63 h 302"/>
                  <a:gd name="T18" fmla="*/ 514 w 519"/>
                  <a:gd name="T19" fmla="*/ 64 h 302"/>
                  <a:gd name="T20" fmla="*/ 30 w 519"/>
                  <a:gd name="T21" fmla="*/ 300 h 302"/>
                  <a:gd name="T22" fmla="*/ 4 w 519"/>
                  <a:gd name="T23" fmla="*/ 4 h 302"/>
                  <a:gd name="T24" fmla="*/ 158 w 519"/>
                  <a:gd name="T25" fmla="*/ 23 h 302"/>
                  <a:gd name="T26" fmla="*/ 508 w 519"/>
                  <a:gd name="T27" fmla="*/ 65 h 302"/>
                  <a:gd name="T28" fmla="*/ 508 w 519"/>
                  <a:gd name="T29" fmla="*/ 65 h 302"/>
                  <a:gd name="T30" fmla="*/ 30 w 519"/>
                  <a:gd name="T31" fmla="*/ 300 h 302"/>
                  <a:gd name="T32" fmla="*/ 6 w 519"/>
                  <a:gd name="T33" fmla="*/ 1 h 302"/>
                  <a:gd name="T34" fmla="*/ 4 w 519"/>
                  <a:gd name="T35" fmla="*/ 3 h 302"/>
                  <a:gd name="T36" fmla="*/ 30 w 519"/>
                  <a:gd name="T37" fmla="*/ 301 h 302"/>
                  <a:gd name="T38" fmla="*/ 32 w 519"/>
                  <a:gd name="T39" fmla="*/ 302 h 302"/>
                  <a:gd name="T40" fmla="*/ 32 w 519"/>
                  <a:gd name="T41" fmla="*/ 302 h 302"/>
                  <a:gd name="T42" fmla="*/ 32 w 519"/>
                  <a:gd name="T43" fmla="*/ 302 h 302"/>
                  <a:gd name="T44" fmla="*/ 32 w 519"/>
                  <a:gd name="T45" fmla="*/ 302 h 302"/>
                  <a:gd name="T46" fmla="*/ 509 w 519"/>
                  <a:gd name="T47" fmla="*/ 68 h 302"/>
                  <a:gd name="T48" fmla="*/ 514 w 519"/>
                  <a:gd name="T49" fmla="*/ 66 h 302"/>
                  <a:gd name="T50" fmla="*/ 517 w 519"/>
                  <a:gd name="T51" fmla="*/ 64 h 302"/>
                  <a:gd name="T52" fmla="*/ 519 w 519"/>
                  <a:gd name="T53" fmla="*/ 63 h 302"/>
                  <a:gd name="T54" fmla="*/ 517 w 519"/>
                  <a:gd name="T55" fmla="*/ 63 h 302"/>
                  <a:gd name="T56" fmla="*/ 515 w 519"/>
                  <a:gd name="T57" fmla="*/ 63 h 302"/>
                  <a:gd name="T58" fmla="*/ 514 w 519"/>
                  <a:gd name="T59" fmla="*/ 63 h 302"/>
                  <a:gd name="T60" fmla="*/ 6 w 519"/>
                  <a:gd name="T61" fmla="*/ 1 h 302"/>
                  <a:gd name="T62" fmla="*/ 0 w 519"/>
                  <a:gd name="T63" fmla="*/ 0 h 302"/>
                  <a:gd name="T64" fmla="*/ 0 w 519"/>
                  <a:gd name="T65" fmla="*/ 1 h 302"/>
                  <a:gd name="T66" fmla="*/ 1 w 519"/>
                  <a:gd name="T67" fmla="*/ 1 h 302"/>
                  <a:gd name="T68" fmla="*/ 1 w 519"/>
                  <a:gd name="T69" fmla="*/ 0 h 302"/>
                  <a:gd name="T70" fmla="*/ 0 w 519"/>
                  <a:gd name="T71" fmla="*/ 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9" h="302">
                    <a:moveTo>
                      <a:pt x="1" y="6"/>
                    </a:moveTo>
                    <a:lnTo>
                      <a:pt x="1" y="6"/>
                    </a:lnTo>
                    <a:lnTo>
                      <a:pt x="27" y="299"/>
                    </a:lnTo>
                    <a:lnTo>
                      <a:pt x="27" y="299"/>
                    </a:lnTo>
                    <a:lnTo>
                      <a:pt x="1" y="6"/>
                    </a:lnTo>
                    <a:moveTo>
                      <a:pt x="514" y="64"/>
                    </a:moveTo>
                    <a:lnTo>
                      <a:pt x="514" y="63"/>
                    </a:lnTo>
                    <a:lnTo>
                      <a:pt x="514" y="64"/>
                    </a:lnTo>
                    <a:lnTo>
                      <a:pt x="513" y="63"/>
                    </a:lnTo>
                    <a:lnTo>
                      <a:pt x="514" y="64"/>
                    </a:lnTo>
                    <a:moveTo>
                      <a:pt x="30" y="300"/>
                    </a:moveTo>
                    <a:lnTo>
                      <a:pt x="4" y="4"/>
                    </a:lnTo>
                    <a:lnTo>
                      <a:pt x="158" y="23"/>
                    </a:lnTo>
                    <a:lnTo>
                      <a:pt x="508" y="65"/>
                    </a:lnTo>
                    <a:lnTo>
                      <a:pt x="508" y="65"/>
                    </a:lnTo>
                    <a:lnTo>
                      <a:pt x="30" y="300"/>
                    </a:lnTo>
                    <a:moveTo>
                      <a:pt x="6" y="1"/>
                    </a:moveTo>
                    <a:lnTo>
                      <a:pt x="4" y="3"/>
                    </a:lnTo>
                    <a:lnTo>
                      <a:pt x="30" y="301"/>
                    </a:lnTo>
                    <a:lnTo>
                      <a:pt x="32" y="302"/>
                    </a:lnTo>
                    <a:lnTo>
                      <a:pt x="32" y="302"/>
                    </a:lnTo>
                    <a:lnTo>
                      <a:pt x="32" y="302"/>
                    </a:lnTo>
                    <a:lnTo>
                      <a:pt x="32" y="302"/>
                    </a:lnTo>
                    <a:lnTo>
                      <a:pt x="509" y="68"/>
                    </a:lnTo>
                    <a:lnTo>
                      <a:pt x="514" y="66"/>
                    </a:lnTo>
                    <a:lnTo>
                      <a:pt x="517" y="64"/>
                    </a:lnTo>
                    <a:lnTo>
                      <a:pt x="519" y="63"/>
                    </a:lnTo>
                    <a:lnTo>
                      <a:pt x="517" y="63"/>
                    </a:lnTo>
                    <a:lnTo>
                      <a:pt x="515" y="63"/>
                    </a:lnTo>
                    <a:lnTo>
                      <a:pt x="514" y="63"/>
                    </a:lnTo>
                    <a:lnTo>
                      <a:pt x="6" y="1"/>
                    </a:lnTo>
                    <a:moveTo>
                      <a:pt x="0" y="0"/>
                    </a:moveTo>
                    <a:lnTo>
                      <a:pt x="0" y="1"/>
                    </a:lnTo>
                    <a:lnTo>
                      <a:pt x="1" y="1"/>
                    </a:lnTo>
                    <a:lnTo>
                      <a:pt x="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5" name="Freeform 65"/>
              <p:cNvSpPr>
                <a:spLocks noEditPoints="1"/>
              </p:cNvSpPr>
              <p:nvPr/>
            </p:nvSpPr>
            <p:spPr bwMode="auto">
              <a:xfrm>
                <a:off x="5284" y="1588"/>
                <a:ext cx="281" cy="300"/>
              </a:xfrm>
              <a:custGeom>
                <a:avLst/>
                <a:gdLst>
                  <a:gd name="T0" fmla="*/ 0 w 281"/>
                  <a:gd name="T1" fmla="*/ 222 h 300"/>
                  <a:gd name="T2" fmla="*/ 0 w 281"/>
                  <a:gd name="T3" fmla="*/ 222 h 300"/>
                  <a:gd name="T4" fmla="*/ 277 w 281"/>
                  <a:gd name="T5" fmla="*/ 300 h 300"/>
                  <a:gd name="T6" fmla="*/ 277 w 281"/>
                  <a:gd name="T7" fmla="*/ 300 h 300"/>
                  <a:gd name="T8" fmla="*/ 0 w 281"/>
                  <a:gd name="T9" fmla="*/ 222 h 300"/>
                  <a:gd name="T10" fmla="*/ 8 w 281"/>
                  <a:gd name="T11" fmla="*/ 221 h 300"/>
                  <a:gd name="T12" fmla="*/ 8 w 281"/>
                  <a:gd name="T13" fmla="*/ 221 h 300"/>
                  <a:gd name="T14" fmla="*/ 278 w 281"/>
                  <a:gd name="T15" fmla="*/ 297 h 300"/>
                  <a:gd name="T16" fmla="*/ 8 w 281"/>
                  <a:gd name="T17" fmla="*/ 221 h 300"/>
                  <a:gd name="T18" fmla="*/ 142 w 281"/>
                  <a:gd name="T19" fmla="*/ 98 h 300"/>
                  <a:gd name="T20" fmla="*/ 4 w 281"/>
                  <a:gd name="T21" fmla="*/ 218 h 300"/>
                  <a:gd name="T22" fmla="*/ 4 w 281"/>
                  <a:gd name="T23" fmla="*/ 218 h 300"/>
                  <a:gd name="T24" fmla="*/ 142 w 281"/>
                  <a:gd name="T25" fmla="*/ 98 h 300"/>
                  <a:gd name="T26" fmla="*/ 249 w 281"/>
                  <a:gd name="T27" fmla="*/ 1 h 300"/>
                  <a:gd name="T28" fmla="*/ 2 w 281"/>
                  <a:gd name="T29" fmla="*/ 216 h 300"/>
                  <a:gd name="T30" fmla="*/ 2 w 281"/>
                  <a:gd name="T31" fmla="*/ 216 h 300"/>
                  <a:gd name="T32" fmla="*/ 249 w 281"/>
                  <a:gd name="T33" fmla="*/ 1 h 300"/>
                  <a:gd name="T34" fmla="*/ 249 w 281"/>
                  <a:gd name="T35" fmla="*/ 1 h 300"/>
                  <a:gd name="T36" fmla="*/ 255 w 281"/>
                  <a:gd name="T37" fmla="*/ 0 h 300"/>
                  <a:gd name="T38" fmla="*/ 255 w 281"/>
                  <a:gd name="T39" fmla="*/ 0 h 300"/>
                  <a:gd name="T40" fmla="*/ 255 w 281"/>
                  <a:gd name="T41" fmla="*/ 1 h 300"/>
                  <a:gd name="T42" fmla="*/ 254 w 281"/>
                  <a:gd name="T43" fmla="*/ 1 h 300"/>
                  <a:gd name="T44" fmla="*/ 252 w 281"/>
                  <a:gd name="T45" fmla="*/ 3 h 300"/>
                  <a:gd name="T46" fmla="*/ 278 w 281"/>
                  <a:gd name="T47" fmla="*/ 296 h 300"/>
                  <a:gd name="T48" fmla="*/ 279 w 281"/>
                  <a:gd name="T49" fmla="*/ 297 h 300"/>
                  <a:gd name="T50" fmla="*/ 281 w 281"/>
                  <a:gd name="T51" fmla="*/ 296 h 300"/>
                  <a:gd name="T52" fmla="*/ 281 w 281"/>
                  <a:gd name="T53" fmla="*/ 298 h 300"/>
                  <a:gd name="T54" fmla="*/ 281 w 281"/>
                  <a:gd name="T55" fmla="*/ 298 h 300"/>
                  <a:gd name="T56" fmla="*/ 255 w 281"/>
                  <a:gd name="T57"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1" h="300">
                    <a:moveTo>
                      <a:pt x="0" y="222"/>
                    </a:moveTo>
                    <a:lnTo>
                      <a:pt x="0" y="222"/>
                    </a:lnTo>
                    <a:lnTo>
                      <a:pt x="277" y="300"/>
                    </a:lnTo>
                    <a:lnTo>
                      <a:pt x="277" y="300"/>
                    </a:lnTo>
                    <a:lnTo>
                      <a:pt x="0" y="222"/>
                    </a:lnTo>
                    <a:close/>
                    <a:moveTo>
                      <a:pt x="8" y="221"/>
                    </a:moveTo>
                    <a:lnTo>
                      <a:pt x="8" y="221"/>
                    </a:lnTo>
                    <a:lnTo>
                      <a:pt x="278" y="297"/>
                    </a:lnTo>
                    <a:lnTo>
                      <a:pt x="8" y="221"/>
                    </a:lnTo>
                    <a:close/>
                    <a:moveTo>
                      <a:pt x="142" y="98"/>
                    </a:moveTo>
                    <a:lnTo>
                      <a:pt x="4" y="218"/>
                    </a:lnTo>
                    <a:lnTo>
                      <a:pt x="4" y="218"/>
                    </a:lnTo>
                    <a:lnTo>
                      <a:pt x="142" y="98"/>
                    </a:lnTo>
                    <a:close/>
                    <a:moveTo>
                      <a:pt x="249" y="1"/>
                    </a:moveTo>
                    <a:lnTo>
                      <a:pt x="2" y="216"/>
                    </a:lnTo>
                    <a:lnTo>
                      <a:pt x="2" y="216"/>
                    </a:lnTo>
                    <a:lnTo>
                      <a:pt x="249" y="1"/>
                    </a:lnTo>
                    <a:lnTo>
                      <a:pt x="249" y="1"/>
                    </a:lnTo>
                    <a:close/>
                    <a:moveTo>
                      <a:pt x="255" y="0"/>
                    </a:moveTo>
                    <a:lnTo>
                      <a:pt x="255" y="0"/>
                    </a:lnTo>
                    <a:lnTo>
                      <a:pt x="255" y="1"/>
                    </a:lnTo>
                    <a:lnTo>
                      <a:pt x="254" y="1"/>
                    </a:lnTo>
                    <a:lnTo>
                      <a:pt x="252" y="3"/>
                    </a:lnTo>
                    <a:lnTo>
                      <a:pt x="278" y="296"/>
                    </a:lnTo>
                    <a:lnTo>
                      <a:pt x="279" y="297"/>
                    </a:lnTo>
                    <a:lnTo>
                      <a:pt x="281" y="296"/>
                    </a:lnTo>
                    <a:lnTo>
                      <a:pt x="281" y="298"/>
                    </a:lnTo>
                    <a:lnTo>
                      <a:pt x="281" y="298"/>
                    </a:lnTo>
                    <a:lnTo>
                      <a:pt x="25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6" name="Freeform 66"/>
              <p:cNvSpPr>
                <a:spLocks noEditPoints="1"/>
              </p:cNvSpPr>
              <p:nvPr/>
            </p:nvSpPr>
            <p:spPr bwMode="auto">
              <a:xfrm>
                <a:off x="5284" y="1588"/>
                <a:ext cx="281" cy="300"/>
              </a:xfrm>
              <a:custGeom>
                <a:avLst/>
                <a:gdLst>
                  <a:gd name="T0" fmla="*/ 0 w 281"/>
                  <a:gd name="T1" fmla="*/ 222 h 300"/>
                  <a:gd name="T2" fmla="*/ 0 w 281"/>
                  <a:gd name="T3" fmla="*/ 222 h 300"/>
                  <a:gd name="T4" fmla="*/ 277 w 281"/>
                  <a:gd name="T5" fmla="*/ 300 h 300"/>
                  <a:gd name="T6" fmla="*/ 277 w 281"/>
                  <a:gd name="T7" fmla="*/ 300 h 300"/>
                  <a:gd name="T8" fmla="*/ 0 w 281"/>
                  <a:gd name="T9" fmla="*/ 222 h 300"/>
                  <a:gd name="T10" fmla="*/ 8 w 281"/>
                  <a:gd name="T11" fmla="*/ 221 h 300"/>
                  <a:gd name="T12" fmla="*/ 8 w 281"/>
                  <a:gd name="T13" fmla="*/ 221 h 300"/>
                  <a:gd name="T14" fmla="*/ 278 w 281"/>
                  <a:gd name="T15" fmla="*/ 297 h 300"/>
                  <a:gd name="T16" fmla="*/ 8 w 281"/>
                  <a:gd name="T17" fmla="*/ 221 h 300"/>
                  <a:gd name="T18" fmla="*/ 142 w 281"/>
                  <a:gd name="T19" fmla="*/ 98 h 300"/>
                  <a:gd name="T20" fmla="*/ 4 w 281"/>
                  <a:gd name="T21" fmla="*/ 218 h 300"/>
                  <a:gd name="T22" fmla="*/ 4 w 281"/>
                  <a:gd name="T23" fmla="*/ 218 h 300"/>
                  <a:gd name="T24" fmla="*/ 142 w 281"/>
                  <a:gd name="T25" fmla="*/ 98 h 300"/>
                  <a:gd name="T26" fmla="*/ 249 w 281"/>
                  <a:gd name="T27" fmla="*/ 1 h 300"/>
                  <a:gd name="T28" fmla="*/ 2 w 281"/>
                  <a:gd name="T29" fmla="*/ 216 h 300"/>
                  <a:gd name="T30" fmla="*/ 2 w 281"/>
                  <a:gd name="T31" fmla="*/ 216 h 300"/>
                  <a:gd name="T32" fmla="*/ 249 w 281"/>
                  <a:gd name="T33" fmla="*/ 1 h 300"/>
                  <a:gd name="T34" fmla="*/ 249 w 281"/>
                  <a:gd name="T35" fmla="*/ 1 h 300"/>
                  <a:gd name="T36" fmla="*/ 255 w 281"/>
                  <a:gd name="T37" fmla="*/ 0 h 300"/>
                  <a:gd name="T38" fmla="*/ 255 w 281"/>
                  <a:gd name="T39" fmla="*/ 0 h 300"/>
                  <a:gd name="T40" fmla="*/ 255 w 281"/>
                  <a:gd name="T41" fmla="*/ 1 h 300"/>
                  <a:gd name="T42" fmla="*/ 254 w 281"/>
                  <a:gd name="T43" fmla="*/ 1 h 300"/>
                  <a:gd name="T44" fmla="*/ 252 w 281"/>
                  <a:gd name="T45" fmla="*/ 3 h 300"/>
                  <a:gd name="T46" fmla="*/ 278 w 281"/>
                  <a:gd name="T47" fmla="*/ 296 h 300"/>
                  <a:gd name="T48" fmla="*/ 279 w 281"/>
                  <a:gd name="T49" fmla="*/ 297 h 300"/>
                  <a:gd name="T50" fmla="*/ 281 w 281"/>
                  <a:gd name="T51" fmla="*/ 296 h 300"/>
                  <a:gd name="T52" fmla="*/ 281 w 281"/>
                  <a:gd name="T53" fmla="*/ 298 h 300"/>
                  <a:gd name="T54" fmla="*/ 281 w 281"/>
                  <a:gd name="T55" fmla="*/ 298 h 300"/>
                  <a:gd name="T56" fmla="*/ 255 w 281"/>
                  <a:gd name="T57"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1" h="300">
                    <a:moveTo>
                      <a:pt x="0" y="222"/>
                    </a:moveTo>
                    <a:lnTo>
                      <a:pt x="0" y="222"/>
                    </a:lnTo>
                    <a:lnTo>
                      <a:pt x="277" y="300"/>
                    </a:lnTo>
                    <a:lnTo>
                      <a:pt x="277" y="300"/>
                    </a:lnTo>
                    <a:lnTo>
                      <a:pt x="0" y="222"/>
                    </a:lnTo>
                    <a:moveTo>
                      <a:pt x="8" y="221"/>
                    </a:moveTo>
                    <a:lnTo>
                      <a:pt x="8" y="221"/>
                    </a:lnTo>
                    <a:lnTo>
                      <a:pt x="278" y="297"/>
                    </a:lnTo>
                    <a:lnTo>
                      <a:pt x="8" y="221"/>
                    </a:lnTo>
                    <a:moveTo>
                      <a:pt x="142" y="98"/>
                    </a:moveTo>
                    <a:lnTo>
                      <a:pt x="4" y="218"/>
                    </a:lnTo>
                    <a:lnTo>
                      <a:pt x="4" y="218"/>
                    </a:lnTo>
                    <a:lnTo>
                      <a:pt x="142" y="98"/>
                    </a:lnTo>
                    <a:moveTo>
                      <a:pt x="249" y="1"/>
                    </a:moveTo>
                    <a:lnTo>
                      <a:pt x="2" y="216"/>
                    </a:lnTo>
                    <a:lnTo>
                      <a:pt x="2" y="216"/>
                    </a:lnTo>
                    <a:lnTo>
                      <a:pt x="249" y="1"/>
                    </a:lnTo>
                    <a:lnTo>
                      <a:pt x="249" y="1"/>
                    </a:lnTo>
                    <a:moveTo>
                      <a:pt x="255" y="0"/>
                    </a:moveTo>
                    <a:lnTo>
                      <a:pt x="255" y="0"/>
                    </a:lnTo>
                    <a:lnTo>
                      <a:pt x="255" y="1"/>
                    </a:lnTo>
                    <a:lnTo>
                      <a:pt x="254" y="1"/>
                    </a:lnTo>
                    <a:lnTo>
                      <a:pt x="252" y="3"/>
                    </a:lnTo>
                    <a:lnTo>
                      <a:pt x="278" y="296"/>
                    </a:lnTo>
                    <a:lnTo>
                      <a:pt x="279" y="297"/>
                    </a:lnTo>
                    <a:lnTo>
                      <a:pt x="281" y="296"/>
                    </a:lnTo>
                    <a:lnTo>
                      <a:pt x="281" y="298"/>
                    </a:lnTo>
                    <a:lnTo>
                      <a:pt x="281" y="298"/>
                    </a:lnTo>
                    <a:lnTo>
                      <a:pt x="2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7" name="Freeform 67"/>
              <p:cNvSpPr>
                <a:spLocks noEditPoints="1"/>
              </p:cNvSpPr>
              <p:nvPr/>
            </p:nvSpPr>
            <p:spPr bwMode="auto">
              <a:xfrm>
                <a:off x="5795" y="2029"/>
                <a:ext cx="259" cy="273"/>
              </a:xfrm>
              <a:custGeom>
                <a:avLst/>
                <a:gdLst>
                  <a:gd name="T0" fmla="*/ 255 w 259"/>
                  <a:gd name="T1" fmla="*/ 267 h 273"/>
                  <a:gd name="T2" fmla="*/ 255 w 259"/>
                  <a:gd name="T3" fmla="*/ 270 h 273"/>
                  <a:gd name="T4" fmla="*/ 259 w 259"/>
                  <a:gd name="T5" fmla="*/ 273 h 273"/>
                  <a:gd name="T6" fmla="*/ 256 w 259"/>
                  <a:gd name="T7" fmla="*/ 267 h 273"/>
                  <a:gd name="T8" fmla="*/ 255 w 259"/>
                  <a:gd name="T9" fmla="*/ 267 h 273"/>
                  <a:gd name="T10" fmla="*/ 107 w 259"/>
                  <a:gd name="T11" fmla="*/ 116 h 273"/>
                  <a:gd name="T12" fmla="*/ 251 w 259"/>
                  <a:gd name="T13" fmla="*/ 265 h 273"/>
                  <a:gd name="T14" fmla="*/ 251 w 259"/>
                  <a:gd name="T15" fmla="*/ 265 h 273"/>
                  <a:gd name="T16" fmla="*/ 107 w 259"/>
                  <a:gd name="T17" fmla="*/ 116 h 273"/>
                  <a:gd name="T18" fmla="*/ 141 w 259"/>
                  <a:gd name="T19" fmla="*/ 19 h 273"/>
                  <a:gd name="T20" fmla="*/ 141 w 259"/>
                  <a:gd name="T21" fmla="*/ 19 h 273"/>
                  <a:gd name="T22" fmla="*/ 171 w 259"/>
                  <a:gd name="T23" fmla="*/ 83 h 273"/>
                  <a:gd name="T24" fmla="*/ 141 w 259"/>
                  <a:gd name="T25" fmla="*/ 19 h 273"/>
                  <a:gd name="T26" fmla="*/ 0 w 259"/>
                  <a:gd name="T27" fmla="*/ 0 h 273"/>
                  <a:gd name="T28" fmla="*/ 0 w 259"/>
                  <a:gd name="T29" fmla="*/ 0 h 273"/>
                  <a:gd name="T30" fmla="*/ 1 w 259"/>
                  <a:gd name="T31" fmla="*/ 1 h 273"/>
                  <a:gd name="T32" fmla="*/ 1 w 259"/>
                  <a:gd name="T33" fmla="*/ 1 h 273"/>
                  <a:gd name="T34" fmla="*/ 3 w 259"/>
                  <a:gd name="T35" fmla="*/ 3 h 273"/>
                  <a:gd name="T36" fmla="*/ 138 w 259"/>
                  <a:gd name="T37" fmla="*/ 20 h 273"/>
                  <a:gd name="T38" fmla="*/ 137 w 259"/>
                  <a:gd name="T39" fmla="*/ 19 h 273"/>
                  <a:gd name="T40" fmla="*/ 139 w 259"/>
                  <a:gd name="T41" fmla="*/ 18 h 273"/>
                  <a:gd name="T42" fmla="*/ 137 w 259"/>
                  <a:gd name="T43" fmla="*/ 19 h 273"/>
                  <a:gd name="T44" fmla="*/ 136 w 259"/>
                  <a:gd name="T45" fmla="*/ 17 h 273"/>
                  <a:gd name="T46" fmla="*/ 139 w 259"/>
                  <a:gd name="T47" fmla="*/ 16 h 273"/>
                  <a:gd name="T48" fmla="*/ 3 w 259"/>
                  <a:gd name="T49" fmla="*/ 0 h 273"/>
                  <a:gd name="T50" fmla="*/ 2 w 259"/>
                  <a:gd name="T51" fmla="*/ 0 h 273"/>
                  <a:gd name="T52" fmla="*/ 0 w 259"/>
                  <a:gd name="T5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9" h="273">
                    <a:moveTo>
                      <a:pt x="255" y="267"/>
                    </a:moveTo>
                    <a:lnTo>
                      <a:pt x="255" y="270"/>
                    </a:lnTo>
                    <a:lnTo>
                      <a:pt x="259" y="273"/>
                    </a:lnTo>
                    <a:lnTo>
                      <a:pt x="256" y="267"/>
                    </a:lnTo>
                    <a:lnTo>
                      <a:pt x="255" y="267"/>
                    </a:lnTo>
                    <a:close/>
                    <a:moveTo>
                      <a:pt x="107" y="116"/>
                    </a:moveTo>
                    <a:lnTo>
                      <a:pt x="251" y="265"/>
                    </a:lnTo>
                    <a:lnTo>
                      <a:pt x="251" y="265"/>
                    </a:lnTo>
                    <a:lnTo>
                      <a:pt x="107" y="116"/>
                    </a:lnTo>
                    <a:close/>
                    <a:moveTo>
                      <a:pt x="141" y="19"/>
                    </a:moveTo>
                    <a:lnTo>
                      <a:pt x="141" y="19"/>
                    </a:lnTo>
                    <a:lnTo>
                      <a:pt x="171" y="83"/>
                    </a:lnTo>
                    <a:lnTo>
                      <a:pt x="141" y="19"/>
                    </a:lnTo>
                    <a:close/>
                    <a:moveTo>
                      <a:pt x="0" y="0"/>
                    </a:moveTo>
                    <a:lnTo>
                      <a:pt x="0" y="0"/>
                    </a:lnTo>
                    <a:lnTo>
                      <a:pt x="1" y="1"/>
                    </a:lnTo>
                    <a:lnTo>
                      <a:pt x="1" y="1"/>
                    </a:lnTo>
                    <a:lnTo>
                      <a:pt x="3" y="3"/>
                    </a:lnTo>
                    <a:lnTo>
                      <a:pt x="138" y="20"/>
                    </a:lnTo>
                    <a:lnTo>
                      <a:pt x="137" y="19"/>
                    </a:lnTo>
                    <a:lnTo>
                      <a:pt x="139" y="18"/>
                    </a:lnTo>
                    <a:lnTo>
                      <a:pt x="137" y="19"/>
                    </a:lnTo>
                    <a:lnTo>
                      <a:pt x="136" y="17"/>
                    </a:lnTo>
                    <a:lnTo>
                      <a:pt x="139" y="16"/>
                    </a:lnTo>
                    <a:lnTo>
                      <a:pt x="3" y="0"/>
                    </a:lnTo>
                    <a:lnTo>
                      <a:pt x="2"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8" name="Freeform 68"/>
              <p:cNvSpPr>
                <a:spLocks noEditPoints="1"/>
              </p:cNvSpPr>
              <p:nvPr/>
            </p:nvSpPr>
            <p:spPr bwMode="auto">
              <a:xfrm>
                <a:off x="5795" y="2029"/>
                <a:ext cx="259" cy="273"/>
              </a:xfrm>
              <a:custGeom>
                <a:avLst/>
                <a:gdLst>
                  <a:gd name="T0" fmla="*/ 255 w 259"/>
                  <a:gd name="T1" fmla="*/ 267 h 273"/>
                  <a:gd name="T2" fmla="*/ 255 w 259"/>
                  <a:gd name="T3" fmla="*/ 270 h 273"/>
                  <a:gd name="T4" fmla="*/ 259 w 259"/>
                  <a:gd name="T5" fmla="*/ 273 h 273"/>
                  <a:gd name="T6" fmla="*/ 256 w 259"/>
                  <a:gd name="T7" fmla="*/ 267 h 273"/>
                  <a:gd name="T8" fmla="*/ 255 w 259"/>
                  <a:gd name="T9" fmla="*/ 267 h 273"/>
                  <a:gd name="T10" fmla="*/ 107 w 259"/>
                  <a:gd name="T11" fmla="*/ 116 h 273"/>
                  <a:gd name="T12" fmla="*/ 251 w 259"/>
                  <a:gd name="T13" fmla="*/ 265 h 273"/>
                  <a:gd name="T14" fmla="*/ 251 w 259"/>
                  <a:gd name="T15" fmla="*/ 265 h 273"/>
                  <a:gd name="T16" fmla="*/ 107 w 259"/>
                  <a:gd name="T17" fmla="*/ 116 h 273"/>
                  <a:gd name="T18" fmla="*/ 141 w 259"/>
                  <a:gd name="T19" fmla="*/ 19 h 273"/>
                  <a:gd name="T20" fmla="*/ 141 w 259"/>
                  <a:gd name="T21" fmla="*/ 19 h 273"/>
                  <a:gd name="T22" fmla="*/ 171 w 259"/>
                  <a:gd name="T23" fmla="*/ 83 h 273"/>
                  <a:gd name="T24" fmla="*/ 141 w 259"/>
                  <a:gd name="T25" fmla="*/ 19 h 273"/>
                  <a:gd name="T26" fmla="*/ 0 w 259"/>
                  <a:gd name="T27" fmla="*/ 0 h 273"/>
                  <a:gd name="T28" fmla="*/ 0 w 259"/>
                  <a:gd name="T29" fmla="*/ 0 h 273"/>
                  <a:gd name="T30" fmla="*/ 1 w 259"/>
                  <a:gd name="T31" fmla="*/ 1 h 273"/>
                  <a:gd name="T32" fmla="*/ 1 w 259"/>
                  <a:gd name="T33" fmla="*/ 1 h 273"/>
                  <a:gd name="T34" fmla="*/ 3 w 259"/>
                  <a:gd name="T35" fmla="*/ 3 h 273"/>
                  <a:gd name="T36" fmla="*/ 138 w 259"/>
                  <a:gd name="T37" fmla="*/ 20 h 273"/>
                  <a:gd name="T38" fmla="*/ 137 w 259"/>
                  <a:gd name="T39" fmla="*/ 19 h 273"/>
                  <a:gd name="T40" fmla="*/ 139 w 259"/>
                  <a:gd name="T41" fmla="*/ 18 h 273"/>
                  <a:gd name="T42" fmla="*/ 137 w 259"/>
                  <a:gd name="T43" fmla="*/ 19 h 273"/>
                  <a:gd name="T44" fmla="*/ 136 w 259"/>
                  <a:gd name="T45" fmla="*/ 17 h 273"/>
                  <a:gd name="T46" fmla="*/ 139 w 259"/>
                  <a:gd name="T47" fmla="*/ 16 h 273"/>
                  <a:gd name="T48" fmla="*/ 3 w 259"/>
                  <a:gd name="T49" fmla="*/ 0 h 273"/>
                  <a:gd name="T50" fmla="*/ 2 w 259"/>
                  <a:gd name="T51" fmla="*/ 0 h 273"/>
                  <a:gd name="T52" fmla="*/ 0 w 259"/>
                  <a:gd name="T5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9" h="273">
                    <a:moveTo>
                      <a:pt x="255" y="267"/>
                    </a:moveTo>
                    <a:lnTo>
                      <a:pt x="255" y="270"/>
                    </a:lnTo>
                    <a:lnTo>
                      <a:pt x="259" y="273"/>
                    </a:lnTo>
                    <a:lnTo>
                      <a:pt x="256" y="267"/>
                    </a:lnTo>
                    <a:lnTo>
                      <a:pt x="255" y="267"/>
                    </a:lnTo>
                    <a:moveTo>
                      <a:pt x="107" y="116"/>
                    </a:moveTo>
                    <a:lnTo>
                      <a:pt x="251" y="265"/>
                    </a:lnTo>
                    <a:lnTo>
                      <a:pt x="251" y="265"/>
                    </a:lnTo>
                    <a:lnTo>
                      <a:pt x="107" y="116"/>
                    </a:lnTo>
                    <a:moveTo>
                      <a:pt x="141" y="19"/>
                    </a:moveTo>
                    <a:lnTo>
                      <a:pt x="141" y="19"/>
                    </a:lnTo>
                    <a:lnTo>
                      <a:pt x="171" y="83"/>
                    </a:lnTo>
                    <a:lnTo>
                      <a:pt x="141" y="19"/>
                    </a:lnTo>
                    <a:moveTo>
                      <a:pt x="0" y="0"/>
                    </a:moveTo>
                    <a:lnTo>
                      <a:pt x="0" y="0"/>
                    </a:lnTo>
                    <a:lnTo>
                      <a:pt x="1" y="1"/>
                    </a:lnTo>
                    <a:lnTo>
                      <a:pt x="1" y="1"/>
                    </a:lnTo>
                    <a:lnTo>
                      <a:pt x="3" y="3"/>
                    </a:lnTo>
                    <a:lnTo>
                      <a:pt x="138" y="20"/>
                    </a:lnTo>
                    <a:lnTo>
                      <a:pt x="137" y="19"/>
                    </a:lnTo>
                    <a:lnTo>
                      <a:pt x="139" y="18"/>
                    </a:lnTo>
                    <a:lnTo>
                      <a:pt x="137" y="19"/>
                    </a:lnTo>
                    <a:lnTo>
                      <a:pt x="136" y="17"/>
                    </a:lnTo>
                    <a:lnTo>
                      <a:pt x="139" y="16"/>
                    </a:lnTo>
                    <a:lnTo>
                      <a:pt x="3" y="0"/>
                    </a:lnTo>
                    <a:lnTo>
                      <a:pt x="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9" name="Freeform 69"/>
              <p:cNvSpPr>
                <a:spLocks noEditPoints="1"/>
              </p:cNvSpPr>
              <p:nvPr/>
            </p:nvSpPr>
            <p:spPr bwMode="auto">
              <a:xfrm>
                <a:off x="3898" y="3909"/>
                <a:ext cx="785" cy="578"/>
              </a:xfrm>
              <a:custGeom>
                <a:avLst/>
                <a:gdLst>
                  <a:gd name="T0" fmla="*/ 3 w 785"/>
                  <a:gd name="T1" fmla="*/ 576 h 578"/>
                  <a:gd name="T2" fmla="*/ 0 w 785"/>
                  <a:gd name="T3" fmla="*/ 578 h 578"/>
                  <a:gd name="T4" fmla="*/ 4 w 785"/>
                  <a:gd name="T5" fmla="*/ 577 h 578"/>
                  <a:gd name="T6" fmla="*/ 4 w 785"/>
                  <a:gd name="T7" fmla="*/ 576 h 578"/>
                  <a:gd name="T8" fmla="*/ 3 w 785"/>
                  <a:gd name="T9" fmla="*/ 576 h 578"/>
                  <a:gd name="T10" fmla="*/ 637 w 785"/>
                  <a:gd name="T11" fmla="*/ 1 h 578"/>
                  <a:gd name="T12" fmla="*/ 636 w 785"/>
                  <a:gd name="T13" fmla="*/ 2 h 578"/>
                  <a:gd name="T14" fmla="*/ 636 w 785"/>
                  <a:gd name="T15" fmla="*/ 1 h 578"/>
                  <a:gd name="T16" fmla="*/ 636 w 785"/>
                  <a:gd name="T17" fmla="*/ 2 h 578"/>
                  <a:gd name="T18" fmla="*/ 639 w 785"/>
                  <a:gd name="T19" fmla="*/ 11 h 578"/>
                  <a:gd name="T20" fmla="*/ 784 w 785"/>
                  <a:gd name="T21" fmla="*/ 335 h 578"/>
                  <a:gd name="T22" fmla="*/ 785 w 785"/>
                  <a:gd name="T23" fmla="*/ 334 h 578"/>
                  <a:gd name="T24" fmla="*/ 783 w 785"/>
                  <a:gd name="T25" fmla="*/ 324 h 578"/>
                  <a:gd name="T26" fmla="*/ 639 w 785"/>
                  <a:gd name="T27" fmla="*/ 2 h 578"/>
                  <a:gd name="T28" fmla="*/ 637 w 785"/>
                  <a:gd name="T29" fmla="*/ 1 h 578"/>
                  <a:gd name="T30" fmla="*/ 633 w 785"/>
                  <a:gd name="T31" fmla="*/ 0 h 578"/>
                  <a:gd name="T32" fmla="*/ 8 w 785"/>
                  <a:gd name="T33" fmla="*/ 570 h 578"/>
                  <a:gd name="T34" fmla="*/ 8 w 785"/>
                  <a:gd name="T35" fmla="*/ 570 h 578"/>
                  <a:gd name="T36" fmla="*/ 633 w 785"/>
                  <a:gd name="T37" fmla="*/ 0 h 578"/>
                  <a:gd name="T38" fmla="*/ 633 w 785"/>
                  <a:gd name="T39" fmla="*/ 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5" h="578">
                    <a:moveTo>
                      <a:pt x="3" y="576"/>
                    </a:moveTo>
                    <a:lnTo>
                      <a:pt x="0" y="578"/>
                    </a:lnTo>
                    <a:lnTo>
                      <a:pt x="4" y="577"/>
                    </a:lnTo>
                    <a:lnTo>
                      <a:pt x="4" y="576"/>
                    </a:lnTo>
                    <a:lnTo>
                      <a:pt x="3" y="576"/>
                    </a:lnTo>
                    <a:close/>
                    <a:moveTo>
                      <a:pt x="637" y="1"/>
                    </a:moveTo>
                    <a:lnTo>
                      <a:pt x="636" y="2"/>
                    </a:lnTo>
                    <a:lnTo>
                      <a:pt x="636" y="1"/>
                    </a:lnTo>
                    <a:lnTo>
                      <a:pt x="636" y="2"/>
                    </a:lnTo>
                    <a:lnTo>
                      <a:pt x="639" y="11"/>
                    </a:lnTo>
                    <a:lnTo>
                      <a:pt x="784" y="335"/>
                    </a:lnTo>
                    <a:lnTo>
                      <a:pt x="785" y="334"/>
                    </a:lnTo>
                    <a:lnTo>
                      <a:pt x="783" y="324"/>
                    </a:lnTo>
                    <a:lnTo>
                      <a:pt x="639" y="2"/>
                    </a:lnTo>
                    <a:lnTo>
                      <a:pt x="637" y="1"/>
                    </a:lnTo>
                    <a:close/>
                    <a:moveTo>
                      <a:pt x="633" y="0"/>
                    </a:moveTo>
                    <a:lnTo>
                      <a:pt x="8" y="570"/>
                    </a:lnTo>
                    <a:lnTo>
                      <a:pt x="8" y="570"/>
                    </a:lnTo>
                    <a:lnTo>
                      <a:pt x="633" y="0"/>
                    </a:lnTo>
                    <a:lnTo>
                      <a:pt x="63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0" name="Freeform 70"/>
              <p:cNvSpPr>
                <a:spLocks noEditPoints="1"/>
              </p:cNvSpPr>
              <p:nvPr/>
            </p:nvSpPr>
            <p:spPr bwMode="auto">
              <a:xfrm>
                <a:off x="3898" y="3909"/>
                <a:ext cx="785" cy="578"/>
              </a:xfrm>
              <a:custGeom>
                <a:avLst/>
                <a:gdLst>
                  <a:gd name="T0" fmla="*/ 3 w 785"/>
                  <a:gd name="T1" fmla="*/ 576 h 578"/>
                  <a:gd name="T2" fmla="*/ 0 w 785"/>
                  <a:gd name="T3" fmla="*/ 578 h 578"/>
                  <a:gd name="T4" fmla="*/ 4 w 785"/>
                  <a:gd name="T5" fmla="*/ 577 h 578"/>
                  <a:gd name="T6" fmla="*/ 4 w 785"/>
                  <a:gd name="T7" fmla="*/ 576 h 578"/>
                  <a:gd name="T8" fmla="*/ 3 w 785"/>
                  <a:gd name="T9" fmla="*/ 576 h 578"/>
                  <a:gd name="T10" fmla="*/ 637 w 785"/>
                  <a:gd name="T11" fmla="*/ 1 h 578"/>
                  <a:gd name="T12" fmla="*/ 636 w 785"/>
                  <a:gd name="T13" fmla="*/ 2 h 578"/>
                  <a:gd name="T14" fmla="*/ 636 w 785"/>
                  <a:gd name="T15" fmla="*/ 1 h 578"/>
                  <a:gd name="T16" fmla="*/ 636 w 785"/>
                  <a:gd name="T17" fmla="*/ 2 h 578"/>
                  <a:gd name="T18" fmla="*/ 639 w 785"/>
                  <a:gd name="T19" fmla="*/ 11 h 578"/>
                  <a:gd name="T20" fmla="*/ 784 w 785"/>
                  <a:gd name="T21" fmla="*/ 335 h 578"/>
                  <a:gd name="T22" fmla="*/ 785 w 785"/>
                  <a:gd name="T23" fmla="*/ 334 h 578"/>
                  <a:gd name="T24" fmla="*/ 783 w 785"/>
                  <a:gd name="T25" fmla="*/ 324 h 578"/>
                  <a:gd name="T26" fmla="*/ 639 w 785"/>
                  <a:gd name="T27" fmla="*/ 2 h 578"/>
                  <a:gd name="T28" fmla="*/ 637 w 785"/>
                  <a:gd name="T29" fmla="*/ 1 h 578"/>
                  <a:gd name="T30" fmla="*/ 633 w 785"/>
                  <a:gd name="T31" fmla="*/ 0 h 578"/>
                  <a:gd name="T32" fmla="*/ 8 w 785"/>
                  <a:gd name="T33" fmla="*/ 570 h 578"/>
                  <a:gd name="T34" fmla="*/ 8 w 785"/>
                  <a:gd name="T35" fmla="*/ 570 h 578"/>
                  <a:gd name="T36" fmla="*/ 633 w 785"/>
                  <a:gd name="T37" fmla="*/ 0 h 578"/>
                  <a:gd name="T38" fmla="*/ 633 w 785"/>
                  <a:gd name="T39" fmla="*/ 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5" h="578">
                    <a:moveTo>
                      <a:pt x="3" y="576"/>
                    </a:moveTo>
                    <a:lnTo>
                      <a:pt x="0" y="578"/>
                    </a:lnTo>
                    <a:lnTo>
                      <a:pt x="4" y="577"/>
                    </a:lnTo>
                    <a:lnTo>
                      <a:pt x="4" y="576"/>
                    </a:lnTo>
                    <a:lnTo>
                      <a:pt x="3" y="576"/>
                    </a:lnTo>
                    <a:moveTo>
                      <a:pt x="637" y="1"/>
                    </a:moveTo>
                    <a:lnTo>
                      <a:pt x="636" y="2"/>
                    </a:lnTo>
                    <a:lnTo>
                      <a:pt x="636" y="1"/>
                    </a:lnTo>
                    <a:lnTo>
                      <a:pt x="636" y="2"/>
                    </a:lnTo>
                    <a:lnTo>
                      <a:pt x="639" y="11"/>
                    </a:lnTo>
                    <a:lnTo>
                      <a:pt x="784" y="335"/>
                    </a:lnTo>
                    <a:lnTo>
                      <a:pt x="785" y="334"/>
                    </a:lnTo>
                    <a:lnTo>
                      <a:pt x="783" y="324"/>
                    </a:lnTo>
                    <a:lnTo>
                      <a:pt x="639" y="2"/>
                    </a:lnTo>
                    <a:lnTo>
                      <a:pt x="637" y="1"/>
                    </a:lnTo>
                    <a:moveTo>
                      <a:pt x="633" y="0"/>
                    </a:moveTo>
                    <a:lnTo>
                      <a:pt x="8" y="570"/>
                    </a:lnTo>
                    <a:lnTo>
                      <a:pt x="8" y="570"/>
                    </a:lnTo>
                    <a:lnTo>
                      <a:pt x="633" y="0"/>
                    </a:lnTo>
                    <a:lnTo>
                      <a:pt x="6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1" name="Freeform 71"/>
              <p:cNvSpPr>
                <a:spLocks noEditPoints="1"/>
              </p:cNvSpPr>
              <p:nvPr/>
            </p:nvSpPr>
            <p:spPr bwMode="auto">
              <a:xfrm>
                <a:off x="3902" y="3776"/>
                <a:ext cx="635" cy="711"/>
              </a:xfrm>
              <a:custGeom>
                <a:avLst/>
                <a:gdLst>
                  <a:gd name="T0" fmla="*/ 0 w 635"/>
                  <a:gd name="T1" fmla="*/ 709 h 711"/>
                  <a:gd name="T2" fmla="*/ 0 w 635"/>
                  <a:gd name="T3" fmla="*/ 710 h 711"/>
                  <a:gd name="T4" fmla="*/ 0 w 635"/>
                  <a:gd name="T5" fmla="*/ 711 h 711"/>
                  <a:gd name="T6" fmla="*/ 1 w 635"/>
                  <a:gd name="T7" fmla="*/ 711 h 711"/>
                  <a:gd name="T8" fmla="*/ 1 w 635"/>
                  <a:gd name="T9" fmla="*/ 709 h 711"/>
                  <a:gd name="T10" fmla="*/ 0 w 635"/>
                  <a:gd name="T11" fmla="*/ 709 h 711"/>
                  <a:gd name="T12" fmla="*/ 634 w 635"/>
                  <a:gd name="T13" fmla="*/ 131 h 711"/>
                  <a:gd name="T14" fmla="*/ 634 w 635"/>
                  <a:gd name="T15" fmla="*/ 132 h 711"/>
                  <a:gd name="T16" fmla="*/ 634 w 635"/>
                  <a:gd name="T17" fmla="*/ 133 h 711"/>
                  <a:gd name="T18" fmla="*/ 635 w 635"/>
                  <a:gd name="T19" fmla="*/ 131 h 711"/>
                  <a:gd name="T20" fmla="*/ 634 w 635"/>
                  <a:gd name="T21" fmla="*/ 131 h 711"/>
                  <a:gd name="T22" fmla="*/ 634 w 635"/>
                  <a:gd name="T23" fmla="*/ 131 h 711"/>
                  <a:gd name="T24" fmla="*/ 116 w 635"/>
                  <a:gd name="T25" fmla="*/ 3 h 711"/>
                  <a:gd name="T26" fmla="*/ 116 w 635"/>
                  <a:gd name="T27" fmla="*/ 3 h 711"/>
                  <a:gd name="T28" fmla="*/ 116 w 635"/>
                  <a:gd name="T29" fmla="*/ 4 h 711"/>
                  <a:gd name="T30" fmla="*/ 2 w 635"/>
                  <a:gd name="T31" fmla="*/ 700 h 711"/>
                  <a:gd name="T32" fmla="*/ 2 w 635"/>
                  <a:gd name="T33" fmla="*/ 700 h 711"/>
                  <a:gd name="T34" fmla="*/ 116 w 635"/>
                  <a:gd name="T35" fmla="*/ 3 h 711"/>
                  <a:gd name="T36" fmla="*/ 120 w 635"/>
                  <a:gd name="T37" fmla="*/ 0 h 711"/>
                  <a:gd name="T38" fmla="*/ 119 w 635"/>
                  <a:gd name="T39" fmla="*/ 2 h 711"/>
                  <a:gd name="T40" fmla="*/ 120 w 635"/>
                  <a:gd name="T41" fmla="*/ 3 h 711"/>
                  <a:gd name="T42" fmla="*/ 119 w 635"/>
                  <a:gd name="T43" fmla="*/ 3 h 711"/>
                  <a:gd name="T44" fmla="*/ 119 w 635"/>
                  <a:gd name="T45" fmla="*/ 3 h 711"/>
                  <a:gd name="T46" fmla="*/ 629 w 635"/>
                  <a:gd name="T47" fmla="*/ 133 h 711"/>
                  <a:gd name="T48" fmla="*/ 629 w 635"/>
                  <a:gd name="T49" fmla="*/ 133 h 711"/>
                  <a:gd name="T50" fmla="*/ 4 w 635"/>
                  <a:gd name="T51" fmla="*/ 703 h 711"/>
                  <a:gd name="T52" fmla="*/ 74 w 635"/>
                  <a:gd name="T53" fmla="*/ 281 h 711"/>
                  <a:gd name="T54" fmla="*/ 4 w 635"/>
                  <a:gd name="T55" fmla="*/ 705 h 711"/>
                  <a:gd name="T56" fmla="*/ 8 w 635"/>
                  <a:gd name="T57" fmla="*/ 703 h 711"/>
                  <a:gd name="T58" fmla="*/ 632 w 635"/>
                  <a:gd name="T59" fmla="*/ 135 h 711"/>
                  <a:gd name="T60" fmla="*/ 632 w 635"/>
                  <a:gd name="T61" fmla="*/ 134 h 711"/>
                  <a:gd name="T62" fmla="*/ 631 w 635"/>
                  <a:gd name="T63" fmla="*/ 133 h 711"/>
                  <a:gd name="T64" fmla="*/ 615 w 635"/>
                  <a:gd name="T65" fmla="*/ 126 h 711"/>
                  <a:gd name="T66" fmla="*/ 123 w 635"/>
                  <a:gd name="T67" fmla="*/ 1 h 711"/>
                  <a:gd name="T68" fmla="*/ 123 w 635"/>
                  <a:gd name="T69" fmla="*/ 1 h 711"/>
                  <a:gd name="T70" fmla="*/ 120 w 635"/>
                  <a:gd name="T71"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5" h="711">
                    <a:moveTo>
                      <a:pt x="0" y="709"/>
                    </a:moveTo>
                    <a:lnTo>
                      <a:pt x="0" y="710"/>
                    </a:lnTo>
                    <a:lnTo>
                      <a:pt x="0" y="711"/>
                    </a:lnTo>
                    <a:lnTo>
                      <a:pt x="1" y="711"/>
                    </a:lnTo>
                    <a:lnTo>
                      <a:pt x="1" y="709"/>
                    </a:lnTo>
                    <a:lnTo>
                      <a:pt x="0" y="709"/>
                    </a:lnTo>
                    <a:close/>
                    <a:moveTo>
                      <a:pt x="634" y="131"/>
                    </a:moveTo>
                    <a:lnTo>
                      <a:pt x="634" y="132"/>
                    </a:lnTo>
                    <a:lnTo>
                      <a:pt x="634" y="133"/>
                    </a:lnTo>
                    <a:lnTo>
                      <a:pt x="635" y="131"/>
                    </a:lnTo>
                    <a:lnTo>
                      <a:pt x="634" y="131"/>
                    </a:lnTo>
                    <a:lnTo>
                      <a:pt x="634" y="131"/>
                    </a:lnTo>
                    <a:close/>
                    <a:moveTo>
                      <a:pt x="116" y="3"/>
                    </a:moveTo>
                    <a:lnTo>
                      <a:pt x="116" y="3"/>
                    </a:lnTo>
                    <a:lnTo>
                      <a:pt x="116" y="4"/>
                    </a:lnTo>
                    <a:lnTo>
                      <a:pt x="2" y="700"/>
                    </a:lnTo>
                    <a:lnTo>
                      <a:pt x="2" y="700"/>
                    </a:lnTo>
                    <a:lnTo>
                      <a:pt x="116" y="3"/>
                    </a:lnTo>
                    <a:close/>
                    <a:moveTo>
                      <a:pt x="120" y="0"/>
                    </a:moveTo>
                    <a:lnTo>
                      <a:pt x="119" y="2"/>
                    </a:lnTo>
                    <a:lnTo>
                      <a:pt x="120" y="3"/>
                    </a:lnTo>
                    <a:lnTo>
                      <a:pt x="119" y="3"/>
                    </a:lnTo>
                    <a:lnTo>
                      <a:pt x="119" y="3"/>
                    </a:lnTo>
                    <a:lnTo>
                      <a:pt x="629" y="133"/>
                    </a:lnTo>
                    <a:lnTo>
                      <a:pt x="629" y="133"/>
                    </a:lnTo>
                    <a:lnTo>
                      <a:pt x="4" y="703"/>
                    </a:lnTo>
                    <a:lnTo>
                      <a:pt x="74" y="281"/>
                    </a:lnTo>
                    <a:lnTo>
                      <a:pt x="4" y="705"/>
                    </a:lnTo>
                    <a:lnTo>
                      <a:pt x="8" y="703"/>
                    </a:lnTo>
                    <a:lnTo>
                      <a:pt x="632" y="135"/>
                    </a:lnTo>
                    <a:lnTo>
                      <a:pt x="632" y="134"/>
                    </a:lnTo>
                    <a:lnTo>
                      <a:pt x="631" y="133"/>
                    </a:lnTo>
                    <a:lnTo>
                      <a:pt x="615" y="126"/>
                    </a:lnTo>
                    <a:lnTo>
                      <a:pt x="123" y="1"/>
                    </a:lnTo>
                    <a:lnTo>
                      <a:pt x="123" y="1"/>
                    </a:lnTo>
                    <a:lnTo>
                      <a:pt x="12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2" name="Freeform 72"/>
              <p:cNvSpPr>
                <a:spLocks noEditPoints="1"/>
              </p:cNvSpPr>
              <p:nvPr/>
            </p:nvSpPr>
            <p:spPr bwMode="auto">
              <a:xfrm>
                <a:off x="3902" y="3776"/>
                <a:ext cx="635" cy="711"/>
              </a:xfrm>
              <a:custGeom>
                <a:avLst/>
                <a:gdLst>
                  <a:gd name="T0" fmla="*/ 0 w 635"/>
                  <a:gd name="T1" fmla="*/ 709 h 711"/>
                  <a:gd name="T2" fmla="*/ 0 w 635"/>
                  <a:gd name="T3" fmla="*/ 710 h 711"/>
                  <a:gd name="T4" fmla="*/ 0 w 635"/>
                  <a:gd name="T5" fmla="*/ 711 h 711"/>
                  <a:gd name="T6" fmla="*/ 1 w 635"/>
                  <a:gd name="T7" fmla="*/ 711 h 711"/>
                  <a:gd name="T8" fmla="*/ 1 w 635"/>
                  <a:gd name="T9" fmla="*/ 709 h 711"/>
                  <a:gd name="T10" fmla="*/ 0 w 635"/>
                  <a:gd name="T11" fmla="*/ 709 h 711"/>
                  <a:gd name="T12" fmla="*/ 634 w 635"/>
                  <a:gd name="T13" fmla="*/ 131 h 711"/>
                  <a:gd name="T14" fmla="*/ 634 w 635"/>
                  <a:gd name="T15" fmla="*/ 132 h 711"/>
                  <a:gd name="T16" fmla="*/ 634 w 635"/>
                  <a:gd name="T17" fmla="*/ 133 h 711"/>
                  <a:gd name="T18" fmla="*/ 635 w 635"/>
                  <a:gd name="T19" fmla="*/ 131 h 711"/>
                  <a:gd name="T20" fmla="*/ 634 w 635"/>
                  <a:gd name="T21" fmla="*/ 131 h 711"/>
                  <a:gd name="T22" fmla="*/ 634 w 635"/>
                  <a:gd name="T23" fmla="*/ 131 h 711"/>
                  <a:gd name="T24" fmla="*/ 116 w 635"/>
                  <a:gd name="T25" fmla="*/ 3 h 711"/>
                  <a:gd name="T26" fmla="*/ 116 w 635"/>
                  <a:gd name="T27" fmla="*/ 3 h 711"/>
                  <a:gd name="T28" fmla="*/ 116 w 635"/>
                  <a:gd name="T29" fmla="*/ 4 h 711"/>
                  <a:gd name="T30" fmla="*/ 2 w 635"/>
                  <a:gd name="T31" fmla="*/ 700 h 711"/>
                  <a:gd name="T32" fmla="*/ 2 w 635"/>
                  <a:gd name="T33" fmla="*/ 700 h 711"/>
                  <a:gd name="T34" fmla="*/ 116 w 635"/>
                  <a:gd name="T35" fmla="*/ 3 h 711"/>
                  <a:gd name="T36" fmla="*/ 120 w 635"/>
                  <a:gd name="T37" fmla="*/ 0 h 711"/>
                  <a:gd name="T38" fmla="*/ 119 w 635"/>
                  <a:gd name="T39" fmla="*/ 2 h 711"/>
                  <a:gd name="T40" fmla="*/ 120 w 635"/>
                  <a:gd name="T41" fmla="*/ 3 h 711"/>
                  <a:gd name="T42" fmla="*/ 119 w 635"/>
                  <a:gd name="T43" fmla="*/ 3 h 711"/>
                  <a:gd name="T44" fmla="*/ 119 w 635"/>
                  <a:gd name="T45" fmla="*/ 3 h 711"/>
                  <a:gd name="T46" fmla="*/ 629 w 635"/>
                  <a:gd name="T47" fmla="*/ 133 h 711"/>
                  <a:gd name="T48" fmla="*/ 629 w 635"/>
                  <a:gd name="T49" fmla="*/ 133 h 711"/>
                  <a:gd name="T50" fmla="*/ 4 w 635"/>
                  <a:gd name="T51" fmla="*/ 703 h 711"/>
                  <a:gd name="T52" fmla="*/ 74 w 635"/>
                  <a:gd name="T53" fmla="*/ 281 h 711"/>
                  <a:gd name="T54" fmla="*/ 4 w 635"/>
                  <a:gd name="T55" fmla="*/ 705 h 711"/>
                  <a:gd name="T56" fmla="*/ 8 w 635"/>
                  <a:gd name="T57" fmla="*/ 703 h 711"/>
                  <a:gd name="T58" fmla="*/ 632 w 635"/>
                  <a:gd name="T59" fmla="*/ 135 h 711"/>
                  <a:gd name="T60" fmla="*/ 632 w 635"/>
                  <a:gd name="T61" fmla="*/ 134 h 711"/>
                  <a:gd name="T62" fmla="*/ 631 w 635"/>
                  <a:gd name="T63" fmla="*/ 133 h 711"/>
                  <a:gd name="T64" fmla="*/ 615 w 635"/>
                  <a:gd name="T65" fmla="*/ 126 h 711"/>
                  <a:gd name="T66" fmla="*/ 123 w 635"/>
                  <a:gd name="T67" fmla="*/ 1 h 711"/>
                  <a:gd name="T68" fmla="*/ 123 w 635"/>
                  <a:gd name="T69" fmla="*/ 1 h 711"/>
                  <a:gd name="T70" fmla="*/ 120 w 635"/>
                  <a:gd name="T71"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5" h="711">
                    <a:moveTo>
                      <a:pt x="0" y="709"/>
                    </a:moveTo>
                    <a:lnTo>
                      <a:pt x="0" y="710"/>
                    </a:lnTo>
                    <a:lnTo>
                      <a:pt x="0" y="711"/>
                    </a:lnTo>
                    <a:lnTo>
                      <a:pt x="1" y="711"/>
                    </a:lnTo>
                    <a:lnTo>
                      <a:pt x="1" y="709"/>
                    </a:lnTo>
                    <a:lnTo>
                      <a:pt x="0" y="709"/>
                    </a:lnTo>
                    <a:moveTo>
                      <a:pt x="634" y="131"/>
                    </a:moveTo>
                    <a:lnTo>
                      <a:pt x="634" y="132"/>
                    </a:lnTo>
                    <a:lnTo>
                      <a:pt x="634" y="133"/>
                    </a:lnTo>
                    <a:lnTo>
                      <a:pt x="635" y="131"/>
                    </a:lnTo>
                    <a:lnTo>
                      <a:pt x="634" y="131"/>
                    </a:lnTo>
                    <a:lnTo>
                      <a:pt x="634" y="131"/>
                    </a:lnTo>
                    <a:moveTo>
                      <a:pt x="116" y="3"/>
                    </a:moveTo>
                    <a:lnTo>
                      <a:pt x="116" y="3"/>
                    </a:lnTo>
                    <a:lnTo>
                      <a:pt x="116" y="4"/>
                    </a:lnTo>
                    <a:lnTo>
                      <a:pt x="2" y="700"/>
                    </a:lnTo>
                    <a:lnTo>
                      <a:pt x="2" y="700"/>
                    </a:lnTo>
                    <a:lnTo>
                      <a:pt x="116" y="3"/>
                    </a:lnTo>
                    <a:moveTo>
                      <a:pt x="120" y="0"/>
                    </a:moveTo>
                    <a:lnTo>
                      <a:pt x="119" y="2"/>
                    </a:lnTo>
                    <a:lnTo>
                      <a:pt x="120" y="3"/>
                    </a:lnTo>
                    <a:lnTo>
                      <a:pt x="119" y="3"/>
                    </a:lnTo>
                    <a:lnTo>
                      <a:pt x="119" y="3"/>
                    </a:lnTo>
                    <a:lnTo>
                      <a:pt x="629" y="133"/>
                    </a:lnTo>
                    <a:lnTo>
                      <a:pt x="629" y="133"/>
                    </a:lnTo>
                    <a:lnTo>
                      <a:pt x="4" y="703"/>
                    </a:lnTo>
                    <a:lnTo>
                      <a:pt x="74" y="281"/>
                    </a:lnTo>
                    <a:lnTo>
                      <a:pt x="4" y="705"/>
                    </a:lnTo>
                    <a:lnTo>
                      <a:pt x="8" y="703"/>
                    </a:lnTo>
                    <a:lnTo>
                      <a:pt x="632" y="135"/>
                    </a:lnTo>
                    <a:lnTo>
                      <a:pt x="632" y="134"/>
                    </a:lnTo>
                    <a:lnTo>
                      <a:pt x="631" y="133"/>
                    </a:lnTo>
                    <a:lnTo>
                      <a:pt x="615" y="126"/>
                    </a:lnTo>
                    <a:lnTo>
                      <a:pt x="123" y="1"/>
                    </a:lnTo>
                    <a:lnTo>
                      <a:pt x="123" y="1"/>
                    </a:lnTo>
                    <a:lnTo>
                      <a:pt x="1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3" name="Freeform 73"/>
              <p:cNvSpPr>
                <a:spLocks noEditPoints="1"/>
              </p:cNvSpPr>
              <p:nvPr/>
            </p:nvSpPr>
            <p:spPr bwMode="auto">
              <a:xfrm>
                <a:off x="3719" y="3779"/>
                <a:ext cx="302" cy="703"/>
              </a:xfrm>
              <a:custGeom>
                <a:avLst/>
                <a:gdLst>
                  <a:gd name="T0" fmla="*/ 25 w 302"/>
                  <a:gd name="T1" fmla="*/ 167 h 703"/>
                  <a:gd name="T2" fmla="*/ 183 w 302"/>
                  <a:gd name="T3" fmla="*/ 703 h 703"/>
                  <a:gd name="T4" fmla="*/ 183 w 302"/>
                  <a:gd name="T5" fmla="*/ 703 h 703"/>
                  <a:gd name="T6" fmla="*/ 25 w 302"/>
                  <a:gd name="T7" fmla="*/ 167 h 703"/>
                  <a:gd name="T8" fmla="*/ 302 w 302"/>
                  <a:gd name="T9" fmla="*/ 0 h 703"/>
                  <a:gd name="T10" fmla="*/ 302 w 302"/>
                  <a:gd name="T11" fmla="*/ 0 h 703"/>
                  <a:gd name="T12" fmla="*/ 301 w 302"/>
                  <a:gd name="T13" fmla="*/ 4 h 703"/>
                  <a:gd name="T14" fmla="*/ 300 w 302"/>
                  <a:gd name="T15" fmla="*/ 0 h 703"/>
                  <a:gd name="T16" fmla="*/ 0 w 302"/>
                  <a:gd name="T17" fmla="*/ 73 h 703"/>
                  <a:gd name="T18" fmla="*/ 89 w 302"/>
                  <a:gd name="T19" fmla="*/ 374 h 703"/>
                  <a:gd name="T20" fmla="*/ 0 w 302"/>
                  <a:gd name="T21" fmla="*/ 73 h 703"/>
                  <a:gd name="T22" fmla="*/ 298 w 302"/>
                  <a:gd name="T23" fmla="*/ 0 h 703"/>
                  <a:gd name="T24" fmla="*/ 299 w 302"/>
                  <a:gd name="T25" fmla="*/ 0 h 703"/>
                  <a:gd name="T26" fmla="*/ 299 w 302"/>
                  <a:gd name="T27" fmla="*/ 0 h 703"/>
                  <a:gd name="T28" fmla="*/ 185 w 302"/>
                  <a:gd name="T29" fmla="*/ 697 h 703"/>
                  <a:gd name="T30" fmla="*/ 187 w 302"/>
                  <a:gd name="T31" fmla="*/ 702 h 703"/>
                  <a:gd name="T32" fmla="*/ 187 w 302"/>
                  <a:gd name="T33" fmla="*/ 702 h 703"/>
                  <a:gd name="T34" fmla="*/ 257 w 302"/>
                  <a:gd name="T35" fmla="*/ 278 h 703"/>
                  <a:gd name="T36" fmla="*/ 302 w 302"/>
                  <a:gd name="T37" fmla="*/ 0 h 703"/>
                  <a:gd name="T38" fmla="*/ 302 w 302"/>
                  <a:gd name="T39" fmla="*/ 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703">
                    <a:moveTo>
                      <a:pt x="25" y="167"/>
                    </a:moveTo>
                    <a:lnTo>
                      <a:pt x="183" y="703"/>
                    </a:lnTo>
                    <a:lnTo>
                      <a:pt x="183" y="703"/>
                    </a:lnTo>
                    <a:lnTo>
                      <a:pt x="25" y="167"/>
                    </a:lnTo>
                    <a:close/>
                    <a:moveTo>
                      <a:pt x="302" y="0"/>
                    </a:moveTo>
                    <a:lnTo>
                      <a:pt x="302" y="0"/>
                    </a:lnTo>
                    <a:lnTo>
                      <a:pt x="301" y="4"/>
                    </a:lnTo>
                    <a:lnTo>
                      <a:pt x="300" y="0"/>
                    </a:lnTo>
                    <a:lnTo>
                      <a:pt x="0" y="73"/>
                    </a:lnTo>
                    <a:lnTo>
                      <a:pt x="89" y="374"/>
                    </a:lnTo>
                    <a:lnTo>
                      <a:pt x="0" y="73"/>
                    </a:lnTo>
                    <a:lnTo>
                      <a:pt x="298" y="0"/>
                    </a:lnTo>
                    <a:lnTo>
                      <a:pt x="299" y="0"/>
                    </a:lnTo>
                    <a:lnTo>
                      <a:pt x="299" y="0"/>
                    </a:lnTo>
                    <a:lnTo>
                      <a:pt x="185" y="697"/>
                    </a:lnTo>
                    <a:lnTo>
                      <a:pt x="187" y="702"/>
                    </a:lnTo>
                    <a:lnTo>
                      <a:pt x="187" y="702"/>
                    </a:lnTo>
                    <a:lnTo>
                      <a:pt x="257" y="278"/>
                    </a:lnTo>
                    <a:lnTo>
                      <a:pt x="302" y="0"/>
                    </a:lnTo>
                    <a:lnTo>
                      <a:pt x="30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4" name="Freeform 74"/>
              <p:cNvSpPr>
                <a:spLocks noEditPoints="1"/>
              </p:cNvSpPr>
              <p:nvPr/>
            </p:nvSpPr>
            <p:spPr bwMode="auto">
              <a:xfrm>
                <a:off x="3719" y="3779"/>
                <a:ext cx="302" cy="703"/>
              </a:xfrm>
              <a:custGeom>
                <a:avLst/>
                <a:gdLst>
                  <a:gd name="T0" fmla="*/ 25 w 302"/>
                  <a:gd name="T1" fmla="*/ 167 h 703"/>
                  <a:gd name="T2" fmla="*/ 183 w 302"/>
                  <a:gd name="T3" fmla="*/ 703 h 703"/>
                  <a:gd name="T4" fmla="*/ 183 w 302"/>
                  <a:gd name="T5" fmla="*/ 703 h 703"/>
                  <a:gd name="T6" fmla="*/ 25 w 302"/>
                  <a:gd name="T7" fmla="*/ 167 h 703"/>
                  <a:gd name="T8" fmla="*/ 302 w 302"/>
                  <a:gd name="T9" fmla="*/ 0 h 703"/>
                  <a:gd name="T10" fmla="*/ 302 w 302"/>
                  <a:gd name="T11" fmla="*/ 0 h 703"/>
                  <a:gd name="T12" fmla="*/ 301 w 302"/>
                  <a:gd name="T13" fmla="*/ 4 h 703"/>
                  <a:gd name="T14" fmla="*/ 300 w 302"/>
                  <a:gd name="T15" fmla="*/ 0 h 703"/>
                  <a:gd name="T16" fmla="*/ 0 w 302"/>
                  <a:gd name="T17" fmla="*/ 73 h 703"/>
                  <a:gd name="T18" fmla="*/ 89 w 302"/>
                  <a:gd name="T19" fmla="*/ 374 h 703"/>
                  <a:gd name="T20" fmla="*/ 0 w 302"/>
                  <a:gd name="T21" fmla="*/ 73 h 703"/>
                  <a:gd name="T22" fmla="*/ 298 w 302"/>
                  <a:gd name="T23" fmla="*/ 0 h 703"/>
                  <a:gd name="T24" fmla="*/ 299 w 302"/>
                  <a:gd name="T25" fmla="*/ 0 h 703"/>
                  <a:gd name="T26" fmla="*/ 299 w 302"/>
                  <a:gd name="T27" fmla="*/ 0 h 703"/>
                  <a:gd name="T28" fmla="*/ 185 w 302"/>
                  <a:gd name="T29" fmla="*/ 697 h 703"/>
                  <a:gd name="T30" fmla="*/ 187 w 302"/>
                  <a:gd name="T31" fmla="*/ 702 h 703"/>
                  <a:gd name="T32" fmla="*/ 187 w 302"/>
                  <a:gd name="T33" fmla="*/ 702 h 703"/>
                  <a:gd name="T34" fmla="*/ 257 w 302"/>
                  <a:gd name="T35" fmla="*/ 278 h 703"/>
                  <a:gd name="T36" fmla="*/ 302 w 302"/>
                  <a:gd name="T37" fmla="*/ 0 h 703"/>
                  <a:gd name="T38" fmla="*/ 302 w 302"/>
                  <a:gd name="T39" fmla="*/ 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2" h="703">
                    <a:moveTo>
                      <a:pt x="25" y="167"/>
                    </a:moveTo>
                    <a:lnTo>
                      <a:pt x="183" y="703"/>
                    </a:lnTo>
                    <a:lnTo>
                      <a:pt x="183" y="703"/>
                    </a:lnTo>
                    <a:lnTo>
                      <a:pt x="25" y="167"/>
                    </a:lnTo>
                    <a:moveTo>
                      <a:pt x="302" y="0"/>
                    </a:moveTo>
                    <a:lnTo>
                      <a:pt x="302" y="0"/>
                    </a:lnTo>
                    <a:lnTo>
                      <a:pt x="301" y="4"/>
                    </a:lnTo>
                    <a:lnTo>
                      <a:pt x="300" y="0"/>
                    </a:lnTo>
                    <a:lnTo>
                      <a:pt x="0" y="73"/>
                    </a:lnTo>
                    <a:lnTo>
                      <a:pt x="89" y="374"/>
                    </a:lnTo>
                    <a:lnTo>
                      <a:pt x="0" y="73"/>
                    </a:lnTo>
                    <a:lnTo>
                      <a:pt x="298" y="0"/>
                    </a:lnTo>
                    <a:lnTo>
                      <a:pt x="299" y="0"/>
                    </a:lnTo>
                    <a:lnTo>
                      <a:pt x="299" y="0"/>
                    </a:lnTo>
                    <a:lnTo>
                      <a:pt x="185" y="697"/>
                    </a:lnTo>
                    <a:lnTo>
                      <a:pt x="187" y="702"/>
                    </a:lnTo>
                    <a:lnTo>
                      <a:pt x="187" y="702"/>
                    </a:lnTo>
                    <a:lnTo>
                      <a:pt x="257" y="278"/>
                    </a:lnTo>
                    <a:lnTo>
                      <a:pt x="302" y="0"/>
                    </a:lnTo>
                    <a:lnTo>
                      <a:pt x="30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5" name="Freeform 75"/>
              <p:cNvSpPr>
                <a:spLocks noEditPoints="1"/>
              </p:cNvSpPr>
              <p:nvPr/>
            </p:nvSpPr>
            <p:spPr bwMode="auto">
              <a:xfrm>
                <a:off x="3179" y="2524"/>
                <a:ext cx="377" cy="614"/>
              </a:xfrm>
              <a:custGeom>
                <a:avLst/>
                <a:gdLst>
                  <a:gd name="T0" fmla="*/ 272 w 377"/>
                  <a:gd name="T1" fmla="*/ 451 h 614"/>
                  <a:gd name="T2" fmla="*/ 9 w 377"/>
                  <a:gd name="T3" fmla="*/ 612 h 614"/>
                  <a:gd name="T4" fmla="*/ 9 w 377"/>
                  <a:gd name="T5" fmla="*/ 612 h 614"/>
                  <a:gd name="T6" fmla="*/ 272 w 377"/>
                  <a:gd name="T7" fmla="*/ 451 h 614"/>
                  <a:gd name="T8" fmla="*/ 171 w 377"/>
                  <a:gd name="T9" fmla="*/ 10 h 614"/>
                  <a:gd name="T10" fmla="*/ 377 w 377"/>
                  <a:gd name="T11" fmla="*/ 379 h 614"/>
                  <a:gd name="T12" fmla="*/ 171 w 377"/>
                  <a:gd name="T13" fmla="*/ 10 h 614"/>
                  <a:gd name="T14" fmla="*/ 171 w 377"/>
                  <a:gd name="T15" fmla="*/ 10 h 614"/>
                  <a:gd name="T16" fmla="*/ 167 w 377"/>
                  <a:gd name="T17" fmla="*/ 8 h 614"/>
                  <a:gd name="T18" fmla="*/ 0 w 377"/>
                  <a:gd name="T19" fmla="*/ 614 h 614"/>
                  <a:gd name="T20" fmla="*/ 375 w 377"/>
                  <a:gd name="T21" fmla="*/ 383 h 614"/>
                  <a:gd name="T22" fmla="*/ 375 w 377"/>
                  <a:gd name="T23" fmla="*/ 383 h 614"/>
                  <a:gd name="T24" fmla="*/ 0 w 377"/>
                  <a:gd name="T25" fmla="*/ 614 h 614"/>
                  <a:gd name="T26" fmla="*/ 167 w 377"/>
                  <a:gd name="T27" fmla="*/ 8 h 614"/>
                  <a:gd name="T28" fmla="*/ 167 w 377"/>
                  <a:gd name="T29" fmla="*/ 8 h 614"/>
                  <a:gd name="T30" fmla="*/ 166 w 377"/>
                  <a:gd name="T31" fmla="*/ 0 h 614"/>
                  <a:gd name="T32" fmla="*/ 165 w 377"/>
                  <a:gd name="T33" fmla="*/ 1 h 614"/>
                  <a:gd name="T34" fmla="*/ 165 w 377"/>
                  <a:gd name="T35" fmla="*/ 1 h 614"/>
                  <a:gd name="T36" fmla="*/ 166 w 377"/>
                  <a:gd name="T37" fmla="*/ 2 h 614"/>
                  <a:gd name="T38" fmla="*/ 166 w 377"/>
                  <a:gd name="T39" fmla="*/ 1 h 614"/>
                  <a:gd name="T40" fmla="*/ 166 w 377"/>
                  <a:gd name="T41"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7" h="614">
                    <a:moveTo>
                      <a:pt x="272" y="451"/>
                    </a:moveTo>
                    <a:lnTo>
                      <a:pt x="9" y="612"/>
                    </a:lnTo>
                    <a:lnTo>
                      <a:pt x="9" y="612"/>
                    </a:lnTo>
                    <a:lnTo>
                      <a:pt x="272" y="451"/>
                    </a:lnTo>
                    <a:close/>
                    <a:moveTo>
                      <a:pt x="171" y="10"/>
                    </a:moveTo>
                    <a:lnTo>
                      <a:pt x="377" y="379"/>
                    </a:lnTo>
                    <a:lnTo>
                      <a:pt x="171" y="10"/>
                    </a:lnTo>
                    <a:lnTo>
                      <a:pt x="171" y="10"/>
                    </a:lnTo>
                    <a:close/>
                    <a:moveTo>
                      <a:pt x="167" y="8"/>
                    </a:moveTo>
                    <a:lnTo>
                      <a:pt x="0" y="614"/>
                    </a:lnTo>
                    <a:lnTo>
                      <a:pt x="375" y="383"/>
                    </a:lnTo>
                    <a:lnTo>
                      <a:pt x="375" y="383"/>
                    </a:lnTo>
                    <a:lnTo>
                      <a:pt x="0" y="614"/>
                    </a:lnTo>
                    <a:lnTo>
                      <a:pt x="167" y="8"/>
                    </a:lnTo>
                    <a:lnTo>
                      <a:pt x="167" y="8"/>
                    </a:lnTo>
                    <a:close/>
                    <a:moveTo>
                      <a:pt x="166" y="0"/>
                    </a:moveTo>
                    <a:lnTo>
                      <a:pt x="165" y="1"/>
                    </a:lnTo>
                    <a:lnTo>
                      <a:pt x="165" y="1"/>
                    </a:lnTo>
                    <a:lnTo>
                      <a:pt x="166" y="2"/>
                    </a:lnTo>
                    <a:lnTo>
                      <a:pt x="166" y="1"/>
                    </a:lnTo>
                    <a:lnTo>
                      <a:pt x="16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6" name="Freeform 76"/>
              <p:cNvSpPr>
                <a:spLocks noEditPoints="1"/>
              </p:cNvSpPr>
              <p:nvPr/>
            </p:nvSpPr>
            <p:spPr bwMode="auto">
              <a:xfrm>
                <a:off x="3179" y="2524"/>
                <a:ext cx="377" cy="614"/>
              </a:xfrm>
              <a:custGeom>
                <a:avLst/>
                <a:gdLst>
                  <a:gd name="T0" fmla="*/ 272 w 377"/>
                  <a:gd name="T1" fmla="*/ 451 h 614"/>
                  <a:gd name="T2" fmla="*/ 9 w 377"/>
                  <a:gd name="T3" fmla="*/ 612 h 614"/>
                  <a:gd name="T4" fmla="*/ 9 w 377"/>
                  <a:gd name="T5" fmla="*/ 612 h 614"/>
                  <a:gd name="T6" fmla="*/ 272 w 377"/>
                  <a:gd name="T7" fmla="*/ 451 h 614"/>
                  <a:gd name="T8" fmla="*/ 171 w 377"/>
                  <a:gd name="T9" fmla="*/ 10 h 614"/>
                  <a:gd name="T10" fmla="*/ 377 w 377"/>
                  <a:gd name="T11" fmla="*/ 379 h 614"/>
                  <a:gd name="T12" fmla="*/ 171 w 377"/>
                  <a:gd name="T13" fmla="*/ 10 h 614"/>
                  <a:gd name="T14" fmla="*/ 171 w 377"/>
                  <a:gd name="T15" fmla="*/ 10 h 614"/>
                  <a:gd name="T16" fmla="*/ 167 w 377"/>
                  <a:gd name="T17" fmla="*/ 8 h 614"/>
                  <a:gd name="T18" fmla="*/ 0 w 377"/>
                  <a:gd name="T19" fmla="*/ 614 h 614"/>
                  <a:gd name="T20" fmla="*/ 375 w 377"/>
                  <a:gd name="T21" fmla="*/ 383 h 614"/>
                  <a:gd name="T22" fmla="*/ 375 w 377"/>
                  <a:gd name="T23" fmla="*/ 383 h 614"/>
                  <a:gd name="T24" fmla="*/ 0 w 377"/>
                  <a:gd name="T25" fmla="*/ 614 h 614"/>
                  <a:gd name="T26" fmla="*/ 167 w 377"/>
                  <a:gd name="T27" fmla="*/ 8 h 614"/>
                  <a:gd name="T28" fmla="*/ 167 w 377"/>
                  <a:gd name="T29" fmla="*/ 8 h 614"/>
                  <a:gd name="T30" fmla="*/ 166 w 377"/>
                  <a:gd name="T31" fmla="*/ 0 h 614"/>
                  <a:gd name="T32" fmla="*/ 165 w 377"/>
                  <a:gd name="T33" fmla="*/ 1 h 614"/>
                  <a:gd name="T34" fmla="*/ 165 w 377"/>
                  <a:gd name="T35" fmla="*/ 1 h 614"/>
                  <a:gd name="T36" fmla="*/ 166 w 377"/>
                  <a:gd name="T37" fmla="*/ 2 h 614"/>
                  <a:gd name="T38" fmla="*/ 166 w 377"/>
                  <a:gd name="T39" fmla="*/ 1 h 614"/>
                  <a:gd name="T40" fmla="*/ 166 w 377"/>
                  <a:gd name="T41" fmla="*/ 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7" h="614">
                    <a:moveTo>
                      <a:pt x="272" y="451"/>
                    </a:moveTo>
                    <a:lnTo>
                      <a:pt x="9" y="612"/>
                    </a:lnTo>
                    <a:lnTo>
                      <a:pt x="9" y="612"/>
                    </a:lnTo>
                    <a:lnTo>
                      <a:pt x="272" y="451"/>
                    </a:lnTo>
                    <a:moveTo>
                      <a:pt x="171" y="10"/>
                    </a:moveTo>
                    <a:lnTo>
                      <a:pt x="377" y="379"/>
                    </a:lnTo>
                    <a:lnTo>
                      <a:pt x="171" y="10"/>
                    </a:lnTo>
                    <a:lnTo>
                      <a:pt x="171" y="10"/>
                    </a:lnTo>
                    <a:moveTo>
                      <a:pt x="167" y="8"/>
                    </a:moveTo>
                    <a:lnTo>
                      <a:pt x="0" y="614"/>
                    </a:lnTo>
                    <a:lnTo>
                      <a:pt x="375" y="383"/>
                    </a:lnTo>
                    <a:lnTo>
                      <a:pt x="375" y="383"/>
                    </a:lnTo>
                    <a:lnTo>
                      <a:pt x="0" y="614"/>
                    </a:lnTo>
                    <a:lnTo>
                      <a:pt x="167" y="8"/>
                    </a:lnTo>
                    <a:lnTo>
                      <a:pt x="167" y="8"/>
                    </a:lnTo>
                    <a:moveTo>
                      <a:pt x="166" y="0"/>
                    </a:moveTo>
                    <a:lnTo>
                      <a:pt x="165" y="1"/>
                    </a:lnTo>
                    <a:lnTo>
                      <a:pt x="165" y="1"/>
                    </a:lnTo>
                    <a:lnTo>
                      <a:pt x="166" y="2"/>
                    </a:lnTo>
                    <a:lnTo>
                      <a:pt x="166" y="1"/>
                    </a:lnTo>
                    <a:lnTo>
                      <a:pt x="16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7" name="Freeform 77"/>
              <p:cNvSpPr>
                <a:spLocks noEditPoints="1"/>
              </p:cNvSpPr>
              <p:nvPr/>
            </p:nvSpPr>
            <p:spPr bwMode="auto">
              <a:xfrm>
                <a:off x="3166" y="2907"/>
                <a:ext cx="392" cy="239"/>
              </a:xfrm>
              <a:custGeom>
                <a:avLst/>
                <a:gdLst>
                  <a:gd name="T0" fmla="*/ 8 w 392"/>
                  <a:gd name="T1" fmla="*/ 234 h 239"/>
                  <a:gd name="T2" fmla="*/ 0 w 392"/>
                  <a:gd name="T3" fmla="*/ 239 h 239"/>
                  <a:gd name="T4" fmla="*/ 9 w 392"/>
                  <a:gd name="T5" fmla="*/ 237 h 239"/>
                  <a:gd name="T6" fmla="*/ 9 w 392"/>
                  <a:gd name="T7" fmla="*/ 235 h 239"/>
                  <a:gd name="T8" fmla="*/ 8 w 392"/>
                  <a:gd name="T9" fmla="*/ 234 h 239"/>
                  <a:gd name="T10" fmla="*/ 135 w 392"/>
                  <a:gd name="T11" fmla="*/ 200 h 239"/>
                  <a:gd name="T12" fmla="*/ 14 w 392"/>
                  <a:gd name="T13" fmla="*/ 235 h 239"/>
                  <a:gd name="T14" fmla="*/ 135 w 392"/>
                  <a:gd name="T15" fmla="*/ 200 h 239"/>
                  <a:gd name="T16" fmla="*/ 392 w 392"/>
                  <a:gd name="T17" fmla="*/ 3 h 239"/>
                  <a:gd name="T18" fmla="*/ 392 w 392"/>
                  <a:gd name="T19" fmla="*/ 3 h 239"/>
                  <a:gd name="T20" fmla="*/ 388 w 392"/>
                  <a:gd name="T21" fmla="*/ 38 h 239"/>
                  <a:gd name="T22" fmla="*/ 392 w 392"/>
                  <a:gd name="T23" fmla="*/ 3 h 239"/>
                  <a:gd name="T24" fmla="*/ 388 w 392"/>
                  <a:gd name="T25" fmla="*/ 0 h 239"/>
                  <a:gd name="T26" fmla="*/ 13 w 392"/>
                  <a:gd name="T27" fmla="*/ 231 h 239"/>
                  <a:gd name="T28" fmla="*/ 13 w 392"/>
                  <a:gd name="T29" fmla="*/ 232 h 239"/>
                  <a:gd name="T30" fmla="*/ 22 w 392"/>
                  <a:gd name="T31" fmla="*/ 229 h 239"/>
                  <a:gd name="T32" fmla="*/ 285 w 392"/>
                  <a:gd name="T33" fmla="*/ 68 h 239"/>
                  <a:gd name="T34" fmla="*/ 388 w 392"/>
                  <a:gd name="T35" fmla="*/ 4 h 239"/>
                  <a:gd name="T36" fmla="*/ 376 w 392"/>
                  <a:gd name="T37" fmla="*/ 125 h 239"/>
                  <a:gd name="T38" fmla="*/ 376 w 392"/>
                  <a:gd name="T39" fmla="*/ 125 h 239"/>
                  <a:gd name="T40" fmla="*/ 388 w 392"/>
                  <a:gd name="T41" fmla="*/ 3 h 239"/>
                  <a:gd name="T42" fmla="*/ 388 w 392"/>
                  <a:gd name="T43" fmla="*/ 3 h 239"/>
                  <a:gd name="T44" fmla="*/ 389 w 392"/>
                  <a:gd name="T45" fmla="*/ 1 h 239"/>
                  <a:gd name="T46" fmla="*/ 388 w 392"/>
                  <a:gd name="T4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2" h="239">
                    <a:moveTo>
                      <a:pt x="8" y="234"/>
                    </a:moveTo>
                    <a:lnTo>
                      <a:pt x="0" y="239"/>
                    </a:lnTo>
                    <a:lnTo>
                      <a:pt x="9" y="237"/>
                    </a:lnTo>
                    <a:lnTo>
                      <a:pt x="9" y="235"/>
                    </a:lnTo>
                    <a:lnTo>
                      <a:pt x="8" y="234"/>
                    </a:lnTo>
                    <a:close/>
                    <a:moveTo>
                      <a:pt x="135" y="200"/>
                    </a:moveTo>
                    <a:lnTo>
                      <a:pt x="14" y="235"/>
                    </a:lnTo>
                    <a:lnTo>
                      <a:pt x="135" y="200"/>
                    </a:lnTo>
                    <a:close/>
                    <a:moveTo>
                      <a:pt x="392" y="3"/>
                    </a:moveTo>
                    <a:lnTo>
                      <a:pt x="392" y="3"/>
                    </a:lnTo>
                    <a:lnTo>
                      <a:pt x="388" y="38"/>
                    </a:lnTo>
                    <a:lnTo>
                      <a:pt x="392" y="3"/>
                    </a:lnTo>
                    <a:close/>
                    <a:moveTo>
                      <a:pt x="388" y="0"/>
                    </a:moveTo>
                    <a:lnTo>
                      <a:pt x="13" y="231"/>
                    </a:lnTo>
                    <a:lnTo>
                      <a:pt x="13" y="232"/>
                    </a:lnTo>
                    <a:lnTo>
                      <a:pt x="22" y="229"/>
                    </a:lnTo>
                    <a:lnTo>
                      <a:pt x="285" y="68"/>
                    </a:lnTo>
                    <a:lnTo>
                      <a:pt x="388" y="4"/>
                    </a:lnTo>
                    <a:lnTo>
                      <a:pt x="376" y="125"/>
                    </a:lnTo>
                    <a:lnTo>
                      <a:pt x="376" y="125"/>
                    </a:lnTo>
                    <a:lnTo>
                      <a:pt x="388" y="3"/>
                    </a:lnTo>
                    <a:lnTo>
                      <a:pt x="388" y="3"/>
                    </a:lnTo>
                    <a:lnTo>
                      <a:pt x="389" y="1"/>
                    </a:lnTo>
                    <a:lnTo>
                      <a:pt x="38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8" name="Freeform 78"/>
              <p:cNvSpPr>
                <a:spLocks noEditPoints="1"/>
              </p:cNvSpPr>
              <p:nvPr/>
            </p:nvSpPr>
            <p:spPr bwMode="auto">
              <a:xfrm>
                <a:off x="3166" y="2907"/>
                <a:ext cx="392" cy="239"/>
              </a:xfrm>
              <a:custGeom>
                <a:avLst/>
                <a:gdLst>
                  <a:gd name="T0" fmla="*/ 8 w 392"/>
                  <a:gd name="T1" fmla="*/ 234 h 239"/>
                  <a:gd name="T2" fmla="*/ 0 w 392"/>
                  <a:gd name="T3" fmla="*/ 239 h 239"/>
                  <a:gd name="T4" fmla="*/ 9 w 392"/>
                  <a:gd name="T5" fmla="*/ 237 h 239"/>
                  <a:gd name="T6" fmla="*/ 9 w 392"/>
                  <a:gd name="T7" fmla="*/ 235 h 239"/>
                  <a:gd name="T8" fmla="*/ 8 w 392"/>
                  <a:gd name="T9" fmla="*/ 234 h 239"/>
                  <a:gd name="T10" fmla="*/ 135 w 392"/>
                  <a:gd name="T11" fmla="*/ 200 h 239"/>
                  <a:gd name="T12" fmla="*/ 14 w 392"/>
                  <a:gd name="T13" fmla="*/ 235 h 239"/>
                  <a:gd name="T14" fmla="*/ 135 w 392"/>
                  <a:gd name="T15" fmla="*/ 200 h 239"/>
                  <a:gd name="T16" fmla="*/ 392 w 392"/>
                  <a:gd name="T17" fmla="*/ 3 h 239"/>
                  <a:gd name="T18" fmla="*/ 392 w 392"/>
                  <a:gd name="T19" fmla="*/ 3 h 239"/>
                  <a:gd name="T20" fmla="*/ 388 w 392"/>
                  <a:gd name="T21" fmla="*/ 38 h 239"/>
                  <a:gd name="T22" fmla="*/ 392 w 392"/>
                  <a:gd name="T23" fmla="*/ 3 h 239"/>
                  <a:gd name="T24" fmla="*/ 388 w 392"/>
                  <a:gd name="T25" fmla="*/ 0 h 239"/>
                  <a:gd name="T26" fmla="*/ 13 w 392"/>
                  <a:gd name="T27" fmla="*/ 231 h 239"/>
                  <a:gd name="T28" fmla="*/ 13 w 392"/>
                  <a:gd name="T29" fmla="*/ 232 h 239"/>
                  <a:gd name="T30" fmla="*/ 22 w 392"/>
                  <a:gd name="T31" fmla="*/ 229 h 239"/>
                  <a:gd name="T32" fmla="*/ 285 w 392"/>
                  <a:gd name="T33" fmla="*/ 68 h 239"/>
                  <a:gd name="T34" fmla="*/ 388 w 392"/>
                  <a:gd name="T35" fmla="*/ 4 h 239"/>
                  <a:gd name="T36" fmla="*/ 376 w 392"/>
                  <a:gd name="T37" fmla="*/ 125 h 239"/>
                  <a:gd name="T38" fmla="*/ 376 w 392"/>
                  <a:gd name="T39" fmla="*/ 125 h 239"/>
                  <a:gd name="T40" fmla="*/ 388 w 392"/>
                  <a:gd name="T41" fmla="*/ 3 h 239"/>
                  <a:gd name="T42" fmla="*/ 388 w 392"/>
                  <a:gd name="T43" fmla="*/ 3 h 239"/>
                  <a:gd name="T44" fmla="*/ 389 w 392"/>
                  <a:gd name="T45" fmla="*/ 1 h 239"/>
                  <a:gd name="T46" fmla="*/ 388 w 392"/>
                  <a:gd name="T4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2" h="239">
                    <a:moveTo>
                      <a:pt x="8" y="234"/>
                    </a:moveTo>
                    <a:lnTo>
                      <a:pt x="0" y="239"/>
                    </a:lnTo>
                    <a:lnTo>
                      <a:pt x="9" y="237"/>
                    </a:lnTo>
                    <a:lnTo>
                      <a:pt x="9" y="235"/>
                    </a:lnTo>
                    <a:lnTo>
                      <a:pt x="8" y="234"/>
                    </a:lnTo>
                    <a:moveTo>
                      <a:pt x="135" y="200"/>
                    </a:moveTo>
                    <a:lnTo>
                      <a:pt x="14" y="235"/>
                    </a:lnTo>
                    <a:lnTo>
                      <a:pt x="135" y="200"/>
                    </a:lnTo>
                    <a:moveTo>
                      <a:pt x="392" y="3"/>
                    </a:moveTo>
                    <a:lnTo>
                      <a:pt x="392" y="3"/>
                    </a:lnTo>
                    <a:lnTo>
                      <a:pt x="388" y="38"/>
                    </a:lnTo>
                    <a:lnTo>
                      <a:pt x="392" y="3"/>
                    </a:lnTo>
                    <a:moveTo>
                      <a:pt x="388" y="0"/>
                    </a:moveTo>
                    <a:lnTo>
                      <a:pt x="13" y="231"/>
                    </a:lnTo>
                    <a:lnTo>
                      <a:pt x="13" y="232"/>
                    </a:lnTo>
                    <a:lnTo>
                      <a:pt x="22" y="229"/>
                    </a:lnTo>
                    <a:lnTo>
                      <a:pt x="285" y="68"/>
                    </a:lnTo>
                    <a:lnTo>
                      <a:pt x="388" y="4"/>
                    </a:lnTo>
                    <a:lnTo>
                      <a:pt x="376" y="125"/>
                    </a:lnTo>
                    <a:lnTo>
                      <a:pt x="376" y="125"/>
                    </a:lnTo>
                    <a:lnTo>
                      <a:pt x="388" y="3"/>
                    </a:lnTo>
                    <a:lnTo>
                      <a:pt x="388" y="3"/>
                    </a:lnTo>
                    <a:lnTo>
                      <a:pt x="389" y="1"/>
                    </a:lnTo>
                    <a:lnTo>
                      <a:pt x="3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9" name="Freeform 79"/>
              <p:cNvSpPr>
                <a:spLocks noEditPoints="1"/>
              </p:cNvSpPr>
              <p:nvPr/>
            </p:nvSpPr>
            <p:spPr bwMode="auto">
              <a:xfrm>
                <a:off x="1741" y="1775"/>
                <a:ext cx="227" cy="498"/>
              </a:xfrm>
              <a:custGeom>
                <a:avLst/>
                <a:gdLst>
                  <a:gd name="T0" fmla="*/ 224 w 227"/>
                  <a:gd name="T1" fmla="*/ 494 h 498"/>
                  <a:gd name="T2" fmla="*/ 224 w 227"/>
                  <a:gd name="T3" fmla="*/ 494 h 498"/>
                  <a:gd name="T4" fmla="*/ 227 w 227"/>
                  <a:gd name="T5" fmla="*/ 498 h 498"/>
                  <a:gd name="T6" fmla="*/ 227 w 227"/>
                  <a:gd name="T7" fmla="*/ 496 h 498"/>
                  <a:gd name="T8" fmla="*/ 224 w 227"/>
                  <a:gd name="T9" fmla="*/ 494 h 498"/>
                  <a:gd name="T10" fmla="*/ 2 w 227"/>
                  <a:gd name="T11" fmla="*/ 154 h 498"/>
                  <a:gd name="T12" fmla="*/ 2 w 227"/>
                  <a:gd name="T13" fmla="*/ 154 h 498"/>
                  <a:gd name="T14" fmla="*/ 2 w 227"/>
                  <a:gd name="T15" fmla="*/ 154 h 498"/>
                  <a:gd name="T16" fmla="*/ 220 w 227"/>
                  <a:gd name="T17" fmla="*/ 488 h 498"/>
                  <a:gd name="T18" fmla="*/ 220 w 227"/>
                  <a:gd name="T19" fmla="*/ 488 h 498"/>
                  <a:gd name="T20" fmla="*/ 2 w 227"/>
                  <a:gd name="T21" fmla="*/ 154 h 498"/>
                  <a:gd name="T22" fmla="*/ 1 w 227"/>
                  <a:gd name="T23" fmla="*/ 151 h 498"/>
                  <a:gd name="T24" fmla="*/ 0 w 227"/>
                  <a:gd name="T25" fmla="*/ 152 h 498"/>
                  <a:gd name="T26" fmla="*/ 0 w 227"/>
                  <a:gd name="T27" fmla="*/ 152 h 498"/>
                  <a:gd name="T28" fmla="*/ 0 w 227"/>
                  <a:gd name="T29" fmla="*/ 152 h 498"/>
                  <a:gd name="T30" fmla="*/ 0 w 227"/>
                  <a:gd name="T31" fmla="*/ 152 h 498"/>
                  <a:gd name="T32" fmla="*/ 0 w 227"/>
                  <a:gd name="T33" fmla="*/ 152 h 498"/>
                  <a:gd name="T34" fmla="*/ 1 w 227"/>
                  <a:gd name="T35" fmla="*/ 151 h 498"/>
                  <a:gd name="T36" fmla="*/ 1 w 227"/>
                  <a:gd name="T37" fmla="*/ 151 h 498"/>
                  <a:gd name="T38" fmla="*/ 167 w 227"/>
                  <a:gd name="T39" fmla="*/ 0 h 498"/>
                  <a:gd name="T40" fmla="*/ 3 w 227"/>
                  <a:gd name="T41" fmla="*/ 149 h 498"/>
                  <a:gd name="T42" fmla="*/ 3 w 227"/>
                  <a:gd name="T43" fmla="*/ 149 h 498"/>
                  <a:gd name="T44" fmla="*/ 88 w 227"/>
                  <a:gd name="T45" fmla="*/ 280 h 498"/>
                  <a:gd name="T46" fmla="*/ 4 w 227"/>
                  <a:gd name="T47" fmla="*/ 152 h 498"/>
                  <a:gd name="T48" fmla="*/ 56 w 227"/>
                  <a:gd name="T49" fmla="*/ 105 h 498"/>
                  <a:gd name="T50" fmla="*/ 168 w 227"/>
                  <a:gd name="T51" fmla="*/ 3 h 498"/>
                  <a:gd name="T52" fmla="*/ 168 w 227"/>
                  <a:gd name="T53" fmla="*/ 2 h 498"/>
                  <a:gd name="T54" fmla="*/ 166 w 227"/>
                  <a:gd name="T55" fmla="*/ 3 h 498"/>
                  <a:gd name="T56" fmla="*/ 168 w 227"/>
                  <a:gd name="T57" fmla="*/ 0 h 498"/>
                  <a:gd name="T58" fmla="*/ 167 w 227"/>
                  <a:gd name="T59" fmla="*/ 0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7" h="498">
                    <a:moveTo>
                      <a:pt x="224" y="494"/>
                    </a:moveTo>
                    <a:lnTo>
                      <a:pt x="224" y="494"/>
                    </a:lnTo>
                    <a:lnTo>
                      <a:pt x="227" y="498"/>
                    </a:lnTo>
                    <a:lnTo>
                      <a:pt x="227" y="496"/>
                    </a:lnTo>
                    <a:lnTo>
                      <a:pt x="224" y="494"/>
                    </a:lnTo>
                    <a:close/>
                    <a:moveTo>
                      <a:pt x="2" y="154"/>
                    </a:moveTo>
                    <a:lnTo>
                      <a:pt x="2" y="154"/>
                    </a:lnTo>
                    <a:lnTo>
                      <a:pt x="2" y="154"/>
                    </a:lnTo>
                    <a:lnTo>
                      <a:pt x="220" y="488"/>
                    </a:lnTo>
                    <a:lnTo>
                      <a:pt x="220" y="488"/>
                    </a:lnTo>
                    <a:lnTo>
                      <a:pt x="2" y="154"/>
                    </a:lnTo>
                    <a:close/>
                    <a:moveTo>
                      <a:pt x="1" y="151"/>
                    </a:moveTo>
                    <a:lnTo>
                      <a:pt x="0" y="152"/>
                    </a:lnTo>
                    <a:lnTo>
                      <a:pt x="0" y="152"/>
                    </a:lnTo>
                    <a:lnTo>
                      <a:pt x="0" y="152"/>
                    </a:lnTo>
                    <a:lnTo>
                      <a:pt x="0" y="152"/>
                    </a:lnTo>
                    <a:lnTo>
                      <a:pt x="0" y="152"/>
                    </a:lnTo>
                    <a:lnTo>
                      <a:pt x="1" y="151"/>
                    </a:lnTo>
                    <a:lnTo>
                      <a:pt x="1" y="151"/>
                    </a:lnTo>
                    <a:close/>
                    <a:moveTo>
                      <a:pt x="167" y="0"/>
                    </a:moveTo>
                    <a:lnTo>
                      <a:pt x="3" y="149"/>
                    </a:lnTo>
                    <a:lnTo>
                      <a:pt x="3" y="149"/>
                    </a:lnTo>
                    <a:lnTo>
                      <a:pt x="88" y="280"/>
                    </a:lnTo>
                    <a:lnTo>
                      <a:pt x="4" y="152"/>
                    </a:lnTo>
                    <a:lnTo>
                      <a:pt x="56" y="105"/>
                    </a:lnTo>
                    <a:lnTo>
                      <a:pt x="168" y="3"/>
                    </a:lnTo>
                    <a:lnTo>
                      <a:pt x="168" y="2"/>
                    </a:lnTo>
                    <a:lnTo>
                      <a:pt x="166" y="3"/>
                    </a:lnTo>
                    <a:lnTo>
                      <a:pt x="168" y="0"/>
                    </a:lnTo>
                    <a:lnTo>
                      <a:pt x="16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0" name="Freeform 80"/>
              <p:cNvSpPr>
                <a:spLocks noEditPoints="1"/>
              </p:cNvSpPr>
              <p:nvPr/>
            </p:nvSpPr>
            <p:spPr bwMode="auto">
              <a:xfrm>
                <a:off x="1741" y="1775"/>
                <a:ext cx="227" cy="498"/>
              </a:xfrm>
              <a:custGeom>
                <a:avLst/>
                <a:gdLst>
                  <a:gd name="T0" fmla="*/ 224 w 227"/>
                  <a:gd name="T1" fmla="*/ 494 h 498"/>
                  <a:gd name="T2" fmla="*/ 224 w 227"/>
                  <a:gd name="T3" fmla="*/ 494 h 498"/>
                  <a:gd name="T4" fmla="*/ 227 w 227"/>
                  <a:gd name="T5" fmla="*/ 498 h 498"/>
                  <a:gd name="T6" fmla="*/ 227 w 227"/>
                  <a:gd name="T7" fmla="*/ 496 h 498"/>
                  <a:gd name="T8" fmla="*/ 224 w 227"/>
                  <a:gd name="T9" fmla="*/ 494 h 498"/>
                  <a:gd name="T10" fmla="*/ 2 w 227"/>
                  <a:gd name="T11" fmla="*/ 154 h 498"/>
                  <a:gd name="T12" fmla="*/ 2 w 227"/>
                  <a:gd name="T13" fmla="*/ 154 h 498"/>
                  <a:gd name="T14" fmla="*/ 2 w 227"/>
                  <a:gd name="T15" fmla="*/ 154 h 498"/>
                  <a:gd name="T16" fmla="*/ 220 w 227"/>
                  <a:gd name="T17" fmla="*/ 488 h 498"/>
                  <a:gd name="T18" fmla="*/ 220 w 227"/>
                  <a:gd name="T19" fmla="*/ 488 h 498"/>
                  <a:gd name="T20" fmla="*/ 2 w 227"/>
                  <a:gd name="T21" fmla="*/ 154 h 498"/>
                  <a:gd name="T22" fmla="*/ 1 w 227"/>
                  <a:gd name="T23" fmla="*/ 151 h 498"/>
                  <a:gd name="T24" fmla="*/ 0 w 227"/>
                  <a:gd name="T25" fmla="*/ 152 h 498"/>
                  <a:gd name="T26" fmla="*/ 0 w 227"/>
                  <a:gd name="T27" fmla="*/ 152 h 498"/>
                  <a:gd name="T28" fmla="*/ 0 w 227"/>
                  <a:gd name="T29" fmla="*/ 152 h 498"/>
                  <a:gd name="T30" fmla="*/ 0 w 227"/>
                  <a:gd name="T31" fmla="*/ 152 h 498"/>
                  <a:gd name="T32" fmla="*/ 0 w 227"/>
                  <a:gd name="T33" fmla="*/ 152 h 498"/>
                  <a:gd name="T34" fmla="*/ 1 w 227"/>
                  <a:gd name="T35" fmla="*/ 151 h 498"/>
                  <a:gd name="T36" fmla="*/ 1 w 227"/>
                  <a:gd name="T37" fmla="*/ 151 h 498"/>
                  <a:gd name="T38" fmla="*/ 167 w 227"/>
                  <a:gd name="T39" fmla="*/ 0 h 498"/>
                  <a:gd name="T40" fmla="*/ 3 w 227"/>
                  <a:gd name="T41" fmla="*/ 149 h 498"/>
                  <a:gd name="T42" fmla="*/ 3 w 227"/>
                  <a:gd name="T43" fmla="*/ 149 h 498"/>
                  <a:gd name="T44" fmla="*/ 88 w 227"/>
                  <a:gd name="T45" fmla="*/ 280 h 498"/>
                  <a:gd name="T46" fmla="*/ 4 w 227"/>
                  <a:gd name="T47" fmla="*/ 152 h 498"/>
                  <a:gd name="T48" fmla="*/ 56 w 227"/>
                  <a:gd name="T49" fmla="*/ 105 h 498"/>
                  <a:gd name="T50" fmla="*/ 168 w 227"/>
                  <a:gd name="T51" fmla="*/ 3 h 498"/>
                  <a:gd name="T52" fmla="*/ 168 w 227"/>
                  <a:gd name="T53" fmla="*/ 2 h 498"/>
                  <a:gd name="T54" fmla="*/ 166 w 227"/>
                  <a:gd name="T55" fmla="*/ 3 h 498"/>
                  <a:gd name="T56" fmla="*/ 168 w 227"/>
                  <a:gd name="T57" fmla="*/ 0 h 498"/>
                  <a:gd name="T58" fmla="*/ 167 w 227"/>
                  <a:gd name="T59" fmla="*/ 0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7" h="498">
                    <a:moveTo>
                      <a:pt x="224" y="494"/>
                    </a:moveTo>
                    <a:lnTo>
                      <a:pt x="224" y="494"/>
                    </a:lnTo>
                    <a:lnTo>
                      <a:pt x="227" y="498"/>
                    </a:lnTo>
                    <a:lnTo>
                      <a:pt x="227" y="496"/>
                    </a:lnTo>
                    <a:lnTo>
                      <a:pt x="224" y="494"/>
                    </a:lnTo>
                    <a:moveTo>
                      <a:pt x="2" y="154"/>
                    </a:moveTo>
                    <a:lnTo>
                      <a:pt x="2" y="154"/>
                    </a:lnTo>
                    <a:lnTo>
                      <a:pt x="2" y="154"/>
                    </a:lnTo>
                    <a:lnTo>
                      <a:pt x="220" y="488"/>
                    </a:lnTo>
                    <a:lnTo>
                      <a:pt x="220" y="488"/>
                    </a:lnTo>
                    <a:lnTo>
                      <a:pt x="2" y="154"/>
                    </a:lnTo>
                    <a:moveTo>
                      <a:pt x="1" y="151"/>
                    </a:moveTo>
                    <a:lnTo>
                      <a:pt x="0" y="152"/>
                    </a:lnTo>
                    <a:lnTo>
                      <a:pt x="0" y="152"/>
                    </a:lnTo>
                    <a:lnTo>
                      <a:pt x="0" y="152"/>
                    </a:lnTo>
                    <a:lnTo>
                      <a:pt x="0" y="152"/>
                    </a:lnTo>
                    <a:lnTo>
                      <a:pt x="0" y="152"/>
                    </a:lnTo>
                    <a:lnTo>
                      <a:pt x="1" y="151"/>
                    </a:lnTo>
                    <a:lnTo>
                      <a:pt x="1" y="151"/>
                    </a:lnTo>
                    <a:moveTo>
                      <a:pt x="167" y="0"/>
                    </a:moveTo>
                    <a:lnTo>
                      <a:pt x="3" y="149"/>
                    </a:lnTo>
                    <a:lnTo>
                      <a:pt x="3" y="149"/>
                    </a:lnTo>
                    <a:lnTo>
                      <a:pt x="88" y="280"/>
                    </a:lnTo>
                    <a:lnTo>
                      <a:pt x="4" y="152"/>
                    </a:lnTo>
                    <a:lnTo>
                      <a:pt x="56" y="105"/>
                    </a:lnTo>
                    <a:lnTo>
                      <a:pt x="168" y="3"/>
                    </a:lnTo>
                    <a:lnTo>
                      <a:pt x="168" y="2"/>
                    </a:lnTo>
                    <a:lnTo>
                      <a:pt x="166" y="3"/>
                    </a:lnTo>
                    <a:lnTo>
                      <a:pt x="168" y="0"/>
                    </a:lnTo>
                    <a:lnTo>
                      <a:pt x="1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1" name="Freeform 81"/>
              <p:cNvSpPr>
                <a:spLocks noEditPoints="1"/>
              </p:cNvSpPr>
              <p:nvPr/>
            </p:nvSpPr>
            <p:spPr bwMode="auto">
              <a:xfrm>
                <a:off x="1591" y="1924"/>
                <a:ext cx="373" cy="340"/>
              </a:xfrm>
              <a:custGeom>
                <a:avLst/>
                <a:gdLst>
                  <a:gd name="T0" fmla="*/ 151 w 373"/>
                  <a:gd name="T1" fmla="*/ 3 h 340"/>
                  <a:gd name="T2" fmla="*/ 153 w 373"/>
                  <a:gd name="T3" fmla="*/ 3 h 340"/>
                  <a:gd name="T4" fmla="*/ 151 w 373"/>
                  <a:gd name="T5" fmla="*/ 3 h 340"/>
                  <a:gd name="T6" fmla="*/ 153 w 373"/>
                  <a:gd name="T7" fmla="*/ 0 h 340"/>
                  <a:gd name="T8" fmla="*/ 151 w 373"/>
                  <a:gd name="T9" fmla="*/ 2 h 340"/>
                  <a:gd name="T10" fmla="*/ 151 w 373"/>
                  <a:gd name="T11" fmla="*/ 2 h 340"/>
                  <a:gd name="T12" fmla="*/ 150 w 373"/>
                  <a:gd name="T13" fmla="*/ 3 h 340"/>
                  <a:gd name="T14" fmla="*/ 39 w 373"/>
                  <a:gd name="T15" fmla="*/ 133 h 340"/>
                  <a:gd name="T16" fmla="*/ 0 w 373"/>
                  <a:gd name="T17" fmla="*/ 179 h 340"/>
                  <a:gd name="T18" fmla="*/ 0 w 373"/>
                  <a:gd name="T19" fmla="*/ 182 h 340"/>
                  <a:gd name="T20" fmla="*/ 1 w 373"/>
                  <a:gd name="T21" fmla="*/ 182 h 340"/>
                  <a:gd name="T22" fmla="*/ 26 w 373"/>
                  <a:gd name="T23" fmla="*/ 153 h 340"/>
                  <a:gd name="T24" fmla="*/ 152 w 373"/>
                  <a:gd name="T25" fmla="*/ 5 h 340"/>
                  <a:gd name="T26" fmla="*/ 152 w 373"/>
                  <a:gd name="T27" fmla="*/ 5 h 340"/>
                  <a:gd name="T28" fmla="*/ 370 w 373"/>
                  <a:gd name="T29" fmla="*/ 339 h 340"/>
                  <a:gd name="T30" fmla="*/ 373 w 373"/>
                  <a:gd name="T31" fmla="*/ 340 h 340"/>
                  <a:gd name="T32" fmla="*/ 373 w 373"/>
                  <a:gd name="T33" fmla="*/ 336 h 340"/>
                  <a:gd name="T34" fmla="*/ 238 w 373"/>
                  <a:gd name="T35" fmla="*/ 131 h 340"/>
                  <a:gd name="T36" fmla="*/ 153 w 373"/>
                  <a:gd name="T37" fmla="*/ 0 h 340"/>
                  <a:gd name="T38" fmla="*/ 153 w 373"/>
                  <a:gd name="T39"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3" h="340">
                    <a:moveTo>
                      <a:pt x="151" y="3"/>
                    </a:moveTo>
                    <a:lnTo>
                      <a:pt x="153" y="3"/>
                    </a:lnTo>
                    <a:lnTo>
                      <a:pt x="151" y="3"/>
                    </a:lnTo>
                    <a:close/>
                    <a:moveTo>
                      <a:pt x="153" y="0"/>
                    </a:moveTo>
                    <a:lnTo>
                      <a:pt x="151" y="2"/>
                    </a:lnTo>
                    <a:lnTo>
                      <a:pt x="151" y="2"/>
                    </a:lnTo>
                    <a:lnTo>
                      <a:pt x="150" y="3"/>
                    </a:lnTo>
                    <a:lnTo>
                      <a:pt x="39" y="133"/>
                    </a:lnTo>
                    <a:lnTo>
                      <a:pt x="0" y="179"/>
                    </a:lnTo>
                    <a:lnTo>
                      <a:pt x="0" y="182"/>
                    </a:lnTo>
                    <a:lnTo>
                      <a:pt x="1" y="182"/>
                    </a:lnTo>
                    <a:lnTo>
                      <a:pt x="26" y="153"/>
                    </a:lnTo>
                    <a:lnTo>
                      <a:pt x="152" y="5"/>
                    </a:lnTo>
                    <a:lnTo>
                      <a:pt x="152" y="5"/>
                    </a:lnTo>
                    <a:lnTo>
                      <a:pt x="370" y="339"/>
                    </a:lnTo>
                    <a:lnTo>
                      <a:pt x="373" y="340"/>
                    </a:lnTo>
                    <a:lnTo>
                      <a:pt x="373" y="336"/>
                    </a:lnTo>
                    <a:lnTo>
                      <a:pt x="238" y="131"/>
                    </a:lnTo>
                    <a:lnTo>
                      <a:pt x="153" y="0"/>
                    </a:lnTo>
                    <a:lnTo>
                      <a:pt x="15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2" name="Freeform 82"/>
              <p:cNvSpPr>
                <a:spLocks noEditPoints="1"/>
              </p:cNvSpPr>
              <p:nvPr/>
            </p:nvSpPr>
            <p:spPr bwMode="auto">
              <a:xfrm>
                <a:off x="1591" y="1924"/>
                <a:ext cx="373" cy="340"/>
              </a:xfrm>
              <a:custGeom>
                <a:avLst/>
                <a:gdLst>
                  <a:gd name="T0" fmla="*/ 151 w 373"/>
                  <a:gd name="T1" fmla="*/ 3 h 340"/>
                  <a:gd name="T2" fmla="*/ 153 w 373"/>
                  <a:gd name="T3" fmla="*/ 3 h 340"/>
                  <a:gd name="T4" fmla="*/ 151 w 373"/>
                  <a:gd name="T5" fmla="*/ 3 h 340"/>
                  <a:gd name="T6" fmla="*/ 153 w 373"/>
                  <a:gd name="T7" fmla="*/ 0 h 340"/>
                  <a:gd name="T8" fmla="*/ 151 w 373"/>
                  <a:gd name="T9" fmla="*/ 2 h 340"/>
                  <a:gd name="T10" fmla="*/ 151 w 373"/>
                  <a:gd name="T11" fmla="*/ 2 h 340"/>
                  <a:gd name="T12" fmla="*/ 150 w 373"/>
                  <a:gd name="T13" fmla="*/ 3 h 340"/>
                  <a:gd name="T14" fmla="*/ 39 w 373"/>
                  <a:gd name="T15" fmla="*/ 133 h 340"/>
                  <a:gd name="T16" fmla="*/ 0 w 373"/>
                  <a:gd name="T17" fmla="*/ 179 h 340"/>
                  <a:gd name="T18" fmla="*/ 0 w 373"/>
                  <a:gd name="T19" fmla="*/ 182 h 340"/>
                  <a:gd name="T20" fmla="*/ 1 w 373"/>
                  <a:gd name="T21" fmla="*/ 182 h 340"/>
                  <a:gd name="T22" fmla="*/ 26 w 373"/>
                  <a:gd name="T23" fmla="*/ 153 h 340"/>
                  <a:gd name="T24" fmla="*/ 152 w 373"/>
                  <a:gd name="T25" fmla="*/ 5 h 340"/>
                  <a:gd name="T26" fmla="*/ 152 w 373"/>
                  <a:gd name="T27" fmla="*/ 5 h 340"/>
                  <a:gd name="T28" fmla="*/ 370 w 373"/>
                  <a:gd name="T29" fmla="*/ 339 h 340"/>
                  <a:gd name="T30" fmla="*/ 373 w 373"/>
                  <a:gd name="T31" fmla="*/ 340 h 340"/>
                  <a:gd name="T32" fmla="*/ 373 w 373"/>
                  <a:gd name="T33" fmla="*/ 336 h 340"/>
                  <a:gd name="T34" fmla="*/ 238 w 373"/>
                  <a:gd name="T35" fmla="*/ 131 h 340"/>
                  <a:gd name="T36" fmla="*/ 153 w 373"/>
                  <a:gd name="T37" fmla="*/ 0 h 340"/>
                  <a:gd name="T38" fmla="*/ 153 w 373"/>
                  <a:gd name="T39"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3" h="340">
                    <a:moveTo>
                      <a:pt x="151" y="3"/>
                    </a:moveTo>
                    <a:lnTo>
                      <a:pt x="153" y="3"/>
                    </a:lnTo>
                    <a:lnTo>
                      <a:pt x="151" y="3"/>
                    </a:lnTo>
                    <a:moveTo>
                      <a:pt x="153" y="0"/>
                    </a:moveTo>
                    <a:lnTo>
                      <a:pt x="151" y="2"/>
                    </a:lnTo>
                    <a:lnTo>
                      <a:pt x="151" y="2"/>
                    </a:lnTo>
                    <a:lnTo>
                      <a:pt x="150" y="3"/>
                    </a:lnTo>
                    <a:lnTo>
                      <a:pt x="39" y="133"/>
                    </a:lnTo>
                    <a:lnTo>
                      <a:pt x="0" y="179"/>
                    </a:lnTo>
                    <a:lnTo>
                      <a:pt x="0" y="182"/>
                    </a:lnTo>
                    <a:lnTo>
                      <a:pt x="1" y="182"/>
                    </a:lnTo>
                    <a:lnTo>
                      <a:pt x="26" y="153"/>
                    </a:lnTo>
                    <a:lnTo>
                      <a:pt x="152" y="5"/>
                    </a:lnTo>
                    <a:lnTo>
                      <a:pt x="152" y="5"/>
                    </a:lnTo>
                    <a:lnTo>
                      <a:pt x="370" y="339"/>
                    </a:lnTo>
                    <a:lnTo>
                      <a:pt x="373" y="340"/>
                    </a:lnTo>
                    <a:lnTo>
                      <a:pt x="373" y="336"/>
                    </a:lnTo>
                    <a:lnTo>
                      <a:pt x="238" y="131"/>
                    </a:lnTo>
                    <a:lnTo>
                      <a:pt x="153" y="0"/>
                    </a:lnTo>
                    <a:lnTo>
                      <a:pt x="15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3" name="Freeform 83"/>
              <p:cNvSpPr>
                <a:spLocks noEditPoints="1"/>
              </p:cNvSpPr>
              <p:nvPr/>
            </p:nvSpPr>
            <p:spPr bwMode="auto">
              <a:xfrm>
                <a:off x="4972" y="1809"/>
                <a:ext cx="595" cy="665"/>
              </a:xfrm>
              <a:custGeom>
                <a:avLst/>
                <a:gdLst>
                  <a:gd name="T0" fmla="*/ 591 w 595"/>
                  <a:gd name="T1" fmla="*/ 82 h 665"/>
                  <a:gd name="T2" fmla="*/ 554 w 595"/>
                  <a:gd name="T3" fmla="*/ 118 h 665"/>
                  <a:gd name="T4" fmla="*/ 591 w 595"/>
                  <a:gd name="T5" fmla="*/ 82 h 665"/>
                  <a:gd name="T6" fmla="*/ 591 w 595"/>
                  <a:gd name="T7" fmla="*/ 82 h 665"/>
                  <a:gd name="T8" fmla="*/ 593 w 595"/>
                  <a:gd name="T9" fmla="*/ 77 h 665"/>
                  <a:gd name="T10" fmla="*/ 593 w 595"/>
                  <a:gd name="T11" fmla="*/ 77 h 665"/>
                  <a:gd name="T12" fmla="*/ 595 w 595"/>
                  <a:gd name="T13" fmla="*/ 78 h 665"/>
                  <a:gd name="T14" fmla="*/ 595 w 595"/>
                  <a:gd name="T15" fmla="*/ 78 h 665"/>
                  <a:gd name="T16" fmla="*/ 593 w 595"/>
                  <a:gd name="T17" fmla="*/ 77 h 665"/>
                  <a:gd name="T18" fmla="*/ 593 w 595"/>
                  <a:gd name="T19" fmla="*/ 77 h 665"/>
                  <a:gd name="T20" fmla="*/ 308 w 595"/>
                  <a:gd name="T21" fmla="*/ 2 h 665"/>
                  <a:gd name="T22" fmla="*/ 308 w 595"/>
                  <a:gd name="T23" fmla="*/ 2 h 665"/>
                  <a:gd name="T24" fmla="*/ 0 w 595"/>
                  <a:gd name="T25" fmla="*/ 665 h 665"/>
                  <a:gd name="T26" fmla="*/ 0 w 595"/>
                  <a:gd name="T27" fmla="*/ 665 h 665"/>
                  <a:gd name="T28" fmla="*/ 308 w 595"/>
                  <a:gd name="T29" fmla="*/ 2 h 665"/>
                  <a:gd name="T30" fmla="*/ 312 w 595"/>
                  <a:gd name="T31" fmla="*/ 1 h 665"/>
                  <a:gd name="T32" fmla="*/ 312 w 595"/>
                  <a:gd name="T33" fmla="*/ 1 h 665"/>
                  <a:gd name="T34" fmla="*/ 589 w 595"/>
                  <a:gd name="T35" fmla="*/ 79 h 665"/>
                  <a:gd name="T36" fmla="*/ 589 w 595"/>
                  <a:gd name="T37" fmla="*/ 79 h 665"/>
                  <a:gd name="T38" fmla="*/ 4 w 595"/>
                  <a:gd name="T39" fmla="*/ 664 h 665"/>
                  <a:gd name="T40" fmla="*/ 312 w 595"/>
                  <a:gd name="T41" fmla="*/ 1 h 665"/>
                  <a:gd name="T42" fmla="*/ 320 w 595"/>
                  <a:gd name="T43" fmla="*/ 0 h 665"/>
                  <a:gd name="T44" fmla="*/ 313 w 595"/>
                  <a:gd name="T45" fmla="*/ 1 h 665"/>
                  <a:gd name="T46" fmla="*/ 313 w 595"/>
                  <a:gd name="T47" fmla="*/ 1 h 665"/>
                  <a:gd name="T48" fmla="*/ 312 w 595"/>
                  <a:gd name="T49" fmla="*/ 1 h 665"/>
                  <a:gd name="T50" fmla="*/ 4 w 595"/>
                  <a:gd name="T51" fmla="*/ 664 h 665"/>
                  <a:gd name="T52" fmla="*/ 590 w 595"/>
                  <a:gd name="T53" fmla="*/ 78 h 665"/>
                  <a:gd name="T54" fmla="*/ 590 w 595"/>
                  <a:gd name="T55" fmla="*/ 76 h 665"/>
                  <a:gd name="T56" fmla="*/ 320 w 595"/>
                  <a:gd name="T57" fmla="*/ 0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5" h="665">
                    <a:moveTo>
                      <a:pt x="591" y="82"/>
                    </a:moveTo>
                    <a:lnTo>
                      <a:pt x="554" y="118"/>
                    </a:lnTo>
                    <a:lnTo>
                      <a:pt x="591" y="82"/>
                    </a:lnTo>
                    <a:lnTo>
                      <a:pt x="591" y="82"/>
                    </a:lnTo>
                    <a:close/>
                    <a:moveTo>
                      <a:pt x="593" y="77"/>
                    </a:moveTo>
                    <a:lnTo>
                      <a:pt x="593" y="77"/>
                    </a:lnTo>
                    <a:lnTo>
                      <a:pt x="595" y="78"/>
                    </a:lnTo>
                    <a:lnTo>
                      <a:pt x="595" y="78"/>
                    </a:lnTo>
                    <a:lnTo>
                      <a:pt x="593" y="77"/>
                    </a:lnTo>
                    <a:lnTo>
                      <a:pt x="593" y="77"/>
                    </a:lnTo>
                    <a:close/>
                    <a:moveTo>
                      <a:pt x="308" y="2"/>
                    </a:moveTo>
                    <a:lnTo>
                      <a:pt x="308" y="2"/>
                    </a:lnTo>
                    <a:lnTo>
                      <a:pt x="0" y="665"/>
                    </a:lnTo>
                    <a:lnTo>
                      <a:pt x="0" y="665"/>
                    </a:lnTo>
                    <a:lnTo>
                      <a:pt x="308" y="2"/>
                    </a:lnTo>
                    <a:close/>
                    <a:moveTo>
                      <a:pt x="312" y="1"/>
                    </a:moveTo>
                    <a:lnTo>
                      <a:pt x="312" y="1"/>
                    </a:lnTo>
                    <a:lnTo>
                      <a:pt x="589" y="79"/>
                    </a:lnTo>
                    <a:lnTo>
                      <a:pt x="589" y="79"/>
                    </a:lnTo>
                    <a:lnTo>
                      <a:pt x="4" y="664"/>
                    </a:lnTo>
                    <a:lnTo>
                      <a:pt x="312" y="1"/>
                    </a:lnTo>
                    <a:close/>
                    <a:moveTo>
                      <a:pt x="320" y="0"/>
                    </a:moveTo>
                    <a:lnTo>
                      <a:pt x="313" y="1"/>
                    </a:lnTo>
                    <a:lnTo>
                      <a:pt x="313" y="1"/>
                    </a:lnTo>
                    <a:lnTo>
                      <a:pt x="312" y="1"/>
                    </a:lnTo>
                    <a:lnTo>
                      <a:pt x="4" y="664"/>
                    </a:lnTo>
                    <a:lnTo>
                      <a:pt x="590" y="78"/>
                    </a:lnTo>
                    <a:lnTo>
                      <a:pt x="590" y="76"/>
                    </a:lnTo>
                    <a:lnTo>
                      <a:pt x="32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4" name="Freeform 84"/>
              <p:cNvSpPr>
                <a:spLocks noEditPoints="1"/>
              </p:cNvSpPr>
              <p:nvPr/>
            </p:nvSpPr>
            <p:spPr bwMode="auto">
              <a:xfrm>
                <a:off x="4972" y="1809"/>
                <a:ext cx="595" cy="665"/>
              </a:xfrm>
              <a:custGeom>
                <a:avLst/>
                <a:gdLst>
                  <a:gd name="T0" fmla="*/ 591 w 595"/>
                  <a:gd name="T1" fmla="*/ 82 h 665"/>
                  <a:gd name="T2" fmla="*/ 554 w 595"/>
                  <a:gd name="T3" fmla="*/ 118 h 665"/>
                  <a:gd name="T4" fmla="*/ 591 w 595"/>
                  <a:gd name="T5" fmla="*/ 82 h 665"/>
                  <a:gd name="T6" fmla="*/ 591 w 595"/>
                  <a:gd name="T7" fmla="*/ 82 h 665"/>
                  <a:gd name="T8" fmla="*/ 593 w 595"/>
                  <a:gd name="T9" fmla="*/ 77 h 665"/>
                  <a:gd name="T10" fmla="*/ 593 w 595"/>
                  <a:gd name="T11" fmla="*/ 77 h 665"/>
                  <a:gd name="T12" fmla="*/ 595 w 595"/>
                  <a:gd name="T13" fmla="*/ 78 h 665"/>
                  <a:gd name="T14" fmla="*/ 595 w 595"/>
                  <a:gd name="T15" fmla="*/ 78 h 665"/>
                  <a:gd name="T16" fmla="*/ 593 w 595"/>
                  <a:gd name="T17" fmla="*/ 77 h 665"/>
                  <a:gd name="T18" fmla="*/ 593 w 595"/>
                  <a:gd name="T19" fmla="*/ 77 h 665"/>
                  <a:gd name="T20" fmla="*/ 308 w 595"/>
                  <a:gd name="T21" fmla="*/ 2 h 665"/>
                  <a:gd name="T22" fmla="*/ 308 w 595"/>
                  <a:gd name="T23" fmla="*/ 2 h 665"/>
                  <a:gd name="T24" fmla="*/ 0 w 595"/>
                  <a:gd name="T25" fmla="*/ 665 h 665"/>
                  <a:gd name="T26" fmla="*/ 0 w 595"/>
                  <a:gd name="T27" fmla="*/ 665 h 665"/>
                  <a:gd name="T28" fmla="*/ 308 w 595"/>
                  <a:gd name="T29" fmla="*/ 2 h 665"/>
                  <a:gd name="T30" fmla="*/ 312 w 595"/>
                  <a:gd name="T31" fmla="*/ 1 h 665"/>
                  <a:gd name="T32" fmla="*/ 312 w 595"/>
                  <a:gd name="T33" fmla="*/ 1 h 665"/>
                  <a:gd name="T34" fmla="*/ 589 w 595"/>
                  <a:gd name="T35" fmla="*/ 79 h 665"/>
                  <a:gd name="T36" fmla="*/ 589 w 595"/>
                  <a:gd name="T37" fmla="*/ 79 h 665"/>
                  <a:gd name="T38" fmla="*/ 4 w 595"/>
                  <a:gd name="T39" fmla="*/ 664 h 665"/>
                  <a:gd name="T40" fmla="*/ 312 w 595"/>
                  <a:gd name="T41" fmla="*/ 1 h 665"/>
                  <a:gd name="T42" fmla="*/ 320 w 595"/>
                  <a:gd name="T43" fmla="*/ 0 h 665"/>
                  <a:gd name="T44" fmla="*/ 313 w 595"/>
                  <a:gd name="T45" fmla="*/ 1 h 665"/>
                  <a:gd name="T46" fmla="*/ 313 w 595"/>
                  <a:gd name="T47" fmla="*/ 1 h 665"/>
                  <a:gd name="T48" fmla="*/ 312 w 595"/>
                  <a:gd name="T49" fmla="*/ 1 h 665"/>
                  <a:gd name="T50" fmla="*/ 4 w 595"/>
                  <a:gd name="T51" fmla="*/ 664 h 665"/>
                  <a:gd name="T52" fmla="*/ 590 w 595"/>
                  <a:gd name="T53" fmla="*/ 78 h 665"/>
                  <a:gd name="T54" fmla="*/ 590 w 595"/>
                  <a:gd name="T55" fmla="*/ 76 h 665"/>
                  <a:gd name="T56" fmla="*/ 320 w 595"/>
                  <a:gd name="T57" fmla="*/ 0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5" h="665">
                    <a:moveTo>
                      <a:pt x="591" y="82"/>
                    </a:moveTo>
                    <a:lnTo>
                      <a:pt x="554" y="118"/>
                    </a:lnTo>
                    <a:lnTo>
                      <a:pt x="591" y="82"/>
                    </a:lnTo>
                    <a:lnTo>
                      <a:pt x="591" y="82"/>
                    </a:lnTo>
                    <a:moveTo>
                      <a:pt x="593" y="77"/>
                    </a:moveTo>
                    <a:lnTo>
                      <a:pt x="593" y="77"/>
                    </a:lnTo>
                    <a:lnTo>
                      <a:pt x="595" y="78"/>
                    </a:lnTo>
                    <a:lnTo>
                      <a:pt x="595" y="78"/>
                    </a:lnTo>
                    <a:lnTo>
                      <a:pt x="593" y="77"/>
                    </a:lnTo>
                    <a:lnTo>
                      <a:pt x="593" y="77"/>
                    </a:lnTo>
                    <a:moveTo>
                      <a:pt x="308" y="2"/>
                    </a:moveTo>
                    <a:lnTo>
                      <a:pt x="308" y="2"/>
                    </a:lnTo>
                    <a:lnTo>
                      <a:pt x="0" y="665"/>
                    </a:lnTo>
                    <a:lnTo>
                      <a:pt x="0" y="665"/>
                    </a:lnTo>
                    <a:lnTo>
                      <a:pt x="308" y="2"/>
                    </a:lnTo>
                    <a:moveTo>
                      <a:pt x="312" y="1"/>
                    </a:moveTo>
                    <a:lnTo>
                      <a:pt x="312" y="1"/>
                    </a:lnTo>
                    <a:lnTo>
                      <a:pt x="589" y="79"/>
                    </a:lnTo>
                    <a:lnTo>
                      <a:pt x="589" y="79"/>
                    </a:lnTo>
                    <a:lnTo>
                      <a:pt x="4" y="664"/>
                    </a:lnTo>
                    <a:lnTo>
                      <a:pt x="312" y="1"/>
                    </a:lnTo>
                    <a:moveTo>
                      <a:pt x="320" y="0"/>
                    </a:moveTo>
                    <a:lnTo>
                      <a:pt x="313" y="1"/>
                    </a:lnTo>
                    <a:lnTo>
                      <a:pt x="313" y="1"/>
                    </a:lnTo>
                    <a:lnTo>
                      <a:pt x="312" y="1"/>
                    </a:lnTo>
                    <a:lnTo>
                      <a:pt x="4" y="664"/>
                    </a:lnTo>
                    <a:lnTo>
                      <a:pt x="590" y="78"/>
                    </a:lnTo>
                    <a:lnTo>
                      <a:pt x="590" y="76"/>
                    </a:lnTo>
                    <a:lnTo>
                      <a:pt x="3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5" name="Freeform 85"/>
              <p:cNvSpPr>
                <a:spLocks noEditPoints="1"/>
              </p:cNvSpPr>
              <p:nvPr/>
            </p:nvSpPr>
            <p:spPr bwMode="auto">
              <a:xfrm>
                <a:off x="4740" y="2418"/>
                <a:ext cx="183" cy="285"/>
              </a:xfrm>
              <a:custGeom>
                <a:avLst/>
                <a:gdLst>
                  <a:gd name="T0" fmla="*/ 15 w 183"/>
                  <a:gd name="T1" fmla="*/ 112 h 285"/>
                  <a:gd name="T2" fmla="*/ 40 w 183"/>
                  <a:gd name="T3" fmla="*/ 285 h 285"/>
                  <a:gd name="T4" fmla="*/ 40 w 183"/>
                  <a:gd name="T5" fmla="*/ 285 h 285"/>
                  <a:gd name="T6" fmla="*/ 15 w 183"/>
                  <a:gd name="T7" fmla="*/ 112 h 285"/>
                  <a:gd name="T8" fmla="*/ 0 w 183"/>
                  <a:gd name="T9" fmla="*/ 0 h 285"/>
                  <a:gd name="T10" fmla="*/ 21 w 183"/>
                  <a:gd name="T11" fmla="*/ 136 h 285"/>
                  <a:gd name="T12" fmla="*/ 0 w 183"/>
                  <a:gd name="T13" fmla="*/ 0 h 285"/>
                  <a:gd name="T14" fmla="*/ 183 w 183"/>
                  <a:gd name="T15" fmla="*/ 51 h 285"/>
                  <a:gd name="T16" fmla="*/ 0 w 183"/>
                  <a:gd name="T17" fmla="*/ 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3" h="285">
                    <a:moveTo>
                      <a:pt x="15" y="112"/>
                    </a:moveTo>
                    <a:lnTo>
                      <a:pt x="40" y="285"/>
                    </a:lnTo>
                    <a:lnTo>
                      <a:pt x="40" y="285"/>
                    </a:lnTo>
                    <a:lnTo>
                      <a:pt x="15" y="112"/>
                    </a:lnTo>
                    <a:close/>
                    <a:moveTo>
                      <a:pt x="0" y="0"/>
                    </a:moveTo>
                    <a:lnTo>
                      <a:pt x="21" y="136"/>
                    </a:lnTo>
                    <a:lnTo>
                      <a:pt x="0" y="0"/>
                    </a:lnTo>
                    <a:lnTo>
                      <a:pt x="183" y="5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6" name="Freeform 86"/>
              <p:cNvSpPr>
                <a:spLocks noEditPoints="1"/>
              </p:cNvSpPr>
              <p:nvPr/>
            </p:nvSpPr>
            <p:spPr bwMode="auto">
              <a:xfrm>
                <a:off x="4740" y="2418"/>
                <a:ext cx="183" cy="285"/>
              </a:xfrm>
              <a:custGeom>
                <a:avLst/>
                <a:gdLst>
                  <a:gd name="T0" fmla="*/ 15 w 183"/>
                  <a:gd name="T1" fmla="*/ 112 h 285"/>
                  <a:gd name="T2" fmla="*/ 40 w 183"/>
                  <a:gd name="T3" fmla="*/ 285 h 285"/>
                  <a:gd name="T4" fmla="*/ 40 w 183"/>
                  <a:gd name="T5" fmla="*/ 285 h 285"/>
                  <a:gd name="T6" fmla="*/ 15 w 183"/>
                  <a:gd name="T7" fmla="*/ 112 h 285"/>
                  <a:gd name="T8" fmla="*/ 0 w 183"/>
                  <a:gd name="T9" fmla="*/ 0 h 285"/>
                  <a:gd name="T10" fmla="*/ 21 w 183"/>
                  <a:gd name="T11" fmla="*/ 136 h 285"/>
                  <a:gd name="T12" fmla="*/ 0 w 183"/>
                  <a:gd name="T13" fmla="*/ 0 h 285"/>
                  <a:gd name="T14" fmla="*/ 183 w 183"/>
                  <a:gd name="T15" fmla="*/ 51 h 285"/>
                  <a:gd name="T16" fmla="*/ 0 w 183"/>
                  <a:gd name="T17" fmla="*/ 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3" h="285">
                    <a:moveTo>
                      <a:pt x="15" y="112"/>
                    </a:moveTo>
                    <a:lnTo>
                      <a:pt x="40" y="285"/>
                    </a:lnTo>
                    <a:lnTo>
                      <a:pt x="40" y="285"/>
                    </a:lnTo>
                    <a:lnTo>
                      <a:pt x="15" y="112"/>
                    </a:lnTo>
                    <a:moveTo>
                      <a:pt x="0" y="0"/>
                    </a:moveTo>
                    <a:lnTo>
                      <a:pt x="21" y="136"/>
                    </a:lnTo>
                    <a:lnTo>
                      <a:pt x="0" y="0"/>
                    </a:lnTo>
                    <a:lnTo>
                      <a:pt x="183" y="5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7" name="Freeform 87"/>
              <p:cNvSpPr>
                <a:spLocks noEditPoints="1"/>
              </p:cNvSpPr>
              <p:nvPr/>
            </p:nvSpPr>
            <p:spPr bwMode="auto">
              <a:xfrm>
                <a:off x="4604" y="2417"/>
                <a:ext cx="180" cy="286"/>
              </a:xfrm>
              <a:custGeom>
                <a:avLst/>
                <a:gdLst>
                  <a:gd name="T0" fmla="*/ 4 w 180"/>
                  <a:gd name="T1" fmla="*/ 240 h 286"/>
                  <a:gd name="T2" fmla="*/ 4 w 180"/>
                  <a:gd name="T3" fmla="*/ 240 h 286"/>
                  <a:gd name="T4" fmla="*/ 100 w 180"/>
                  <a:gd name="T5" fmla="*/ 267 h 286"/>
                  <a:gd name="T6" fmla="*/ 4 w 180"/>
                  <a:gd name="T7" fmla="*/ 240 h 286"/>
                  <a:gd name="T8" fmla="*/ 130 w 180"/>
                  <a:gd name="T9" fmla="*/ 4 h 286"/>
                  <a:gd name="T10" fmla="*/ 130 w 180"/>
                  <a:gd name="T11" fmla="*/ 4 h 286"/>
                  <a:gd name="T12" fmla="*/ 0 w 180"/>
                  <a:gd name="T13" fmla="*/ 235 h 286"/>
                  <a:gd name="T14" fmla="*/ 0 w 180"/>
                  <a:gd name="T15" fmla="*/ 235 h 286"/>
                  <a:gd name="T16" fmla="*/ 130 w 180"/>
                  <a:gd name="T17" fmla="*/ 4 h 286"/>
                  <a:gd name="T18" fmla="*/ 136 w 180"/>
                  <a:gd name="T19" fmla="*/ 0 h 286"/>
                  <a:gd name="T20" fmla="*/ 135 w 180"/>
                  <a:gd name="T21" fmla="*/ 3 h 286"/>
                  <a:gd name="T22" fmla="*/ 135 w 180"/>
                  <a:gd name="T23" fmla="*/ 2 h 286"/>
                  <a:gd name="T24" fmla="*/ 116 w 180"/>
                  <a:gd name="T25" fmla="*/ 35 h 286"/>
                  <a:gd name="T26" fmla="*/ 134 w 180"/>
                  <a:gd name="T27" fmla="*/ 4 h 286"/>
                  <a:gd name="T28" fmla="*/ 151 w 180"/>
                  <a:gd name="T29" fmla="*/ 113 h 286"/>
                  <a:gd name="T30" fmla="*/ 176 w 180"/>
                  <a:gd name="T31" fmla="*/ 286 h 286"/>
                  <a:gd name="T32" fmla="*/ 176 w 180"/>
                  <a:gd name="T33" fmla="*/ 286 h 286"/>
                  <a:gd name="T34" fmla="*/ 3 w 180"/>
                  <a:gd name="T35" fmla="*/ 236 h 286"/>
                  <a:gd name="T36" fmla="*/ 3 w 180"/>
                  <a:gd name="T37" fmla="*/ 236 h 286"/>
                  <a:gd name="T38" fmla="*/ 177 w 180"/>
                  <a:gd name="T39" fmla="*/ 286 h 286"/>
                  <a:gd name="T40" fmla="*/ 177 w 180"/>
                  <a:gd name="T41" fmla="*/ 285 h 286"/>
                  <a:gd name="T42" fmla="*/ 179 w 180"/>
                  <a:gd name="T43" fmla="*/ 286 h 286"/>
                  <a:gd name="T44" fmla="*/ 180 w 180"/>
                  <a:gd name="T45" fmla="*/ 284 h 286"/>
                  <a:gd name="T46" fmla="*/ 157 w 180"/>
                  <a:gd name="T47" fmla="*/ 137 h 286"/>
                  <a:gd name="T48" fmla="*/ 136 w 180"/>
                  <a:gd name="T49" fmla="*/ 1 h 286"/>
                  <a:gd name="T50" fmla="*/ 136 w 180"/>
                  <a:gd name="T51"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0" h="286">
                    <a:moveTo>
                      <a:pt x="4" y="240"/>
                    </a:moveTo>
                    <a:lnTo>
                      <a:pt x="4" y="240"/>
                    </a:lnTo>
                    <a:lnTo>
                      <a:pt x="100" y="267"/>
                    </a:lnTo>
                    <a:lnTo>
                      <a:pt x="4" y="240"/>
                    </a:lnTo>
                    <a:close/>
                    <a:moveTo>
                      <a:pt x="130" y="4"/>
                    </a:moveTo>
                    <a:lnTo>
                      <a:pt x="130" y="4"/>
                    </a:lnTo>
                    <a:lnTo>
                      <a:pt x="0" y="235"/>
                    </a:lnTo>
                    <a:lnTo>
                      <a:pt x="0" y="235"/>
                    </a:lnTo>
                    <a:lnTo>
                      <a:pt x="130" y="4"/>
                    </a:lnTo>
                    <a:close/>
                    <a:moveTo>
                      <a:pt x="136" y="0"/>
                    </a:moveTo>
                    <a:lnTo>
                      <a:pt x="135" y="3"/>
                    </a:lnTo>
                    <a:lnTo>
                      <a:pt x="135" y="2"/>
                    </a:lnTo>
                    <a:lnTo>
                      <a:pt x="116" y="35"/>
                    </a:lnTo>
                    <a:lnTo>
                      <a:pt x="134" y="4"/>
                    </a:lnTo>
                    <a:lnTo>
                      <a:pt x="151" y="113"/>
                    </a:lnTo>
                    <a:lnTo>
                      <a:pt x="176" y="286"/>
                    </a:lnTo>
                    <a:lnTo>
                      <a:pt x="176" y="286"/>
                    </a:lnTo>
                    <a:lnTo>
                      <a:pt x="3" y="236"/>
                    </a:lnTo>
                    <a:lnTo>
                      <a:pt x="3" y="236"/>
                    </a:lnTo>
                    <a:lnTo>
                      <a:pt x="177" y="286"/>
                    </a:lnTo>
                    <a:lnTo>
                      <a:pt x="177" y="285"/>
                    </a:lnTo>
                    <a:lnTo>
                      <a:pt x="179" y="286"/>
                    </a:lnTo>
                    <a:lnTo>
                      <a:pt x="180" y="284"/>
                    </a:lnTo>
                    <a:lnTo>
                      <a:pt x="157" y="137"/>
                    </a:lnTo>
                    <a:lnTo>
                      <a:pt x="136" y="1"/>
                    </a:lnTo>
                    <a:lnTo>
                      <a:pt x="13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8" name="Freeform 88"/>
              <p:cNvSpPr>
                <a:spLocks noEditPoints="1"/>
              </p:cNvSpPr>
              <p:nvPr/>
            </p:nvSpPr>
            <p:spPr bwMode="auto">
              <a:xfrm>
                <a:off x="4604" y="2417"/>
                <a:ext cx="180" cy="286"/>
              </a:xfrm>
              <a:custGeom>
                <a:avLst/>
                <a:gdLst>
                  <a:gd name="T0" fmla="*/ 4 w 180"/>
                  <a:gd name="T1" fmla="*/ 240 h 286"/>
                  <a:gd name="T2" fmla="*/ 4 w 180"/>
                  <a:gd name="T3" fmla="*/ 240 h 286"/>
                  <a:gd name="T4" fmla="*/ 100 w 180"/>
                  <a:gd name="T5" fmla="*/ 267 h 286"/>
                  <a:gd name="T6" fmla="*/ 4 w 180"/>
                  <a:gd name="T7" fmla="*/ 240 h 286"/>
                  <a:gd name="T8" fmla="*/ 130 w 180"/>
                  <a:gd name="T9" fmla="*/ 4 h 286"/>
                  <a:gd name="T10" fmla="*/ 130 w 180"/>
                  <a:gd name="T11" fmla="*/ 4 h 286"/>
                  <a:gd name="T12" fmla="*/ 0 w 180"/>
                  <a:gd name="T13" fmla="*/ 235 h 286"/>
                  <a:gd name="T14" fmla="*/ 0 w 180"/>
                  <a:gd name="T15" fmla="*/ 235 h 286"/>
                  <a:gd name="T16" fmla="*/ 130 w 180"/>
                  <a:gd name="T17" fmla="*/ 4 h 286"/>
                  <a:gd name="T18" fmla="*/ 136 w 180"/>
                  <a:gd name="T19" fmla="*/ 0 h 286"/>
                  <a:gd name="T20" fmla="*/ 135 w 180"/>
                  <a:gd name="T21" fmla="*/ 3 h 286"/>
                  <a:gd name="T22" fmla="*/ 135 w 180"/>
                  <a:gd name="T23" fmla="*/ 2 h 286"/>
                  <a:gd name="T24" fmla="*/ 116 w 180"/>
                  <a:gd name="T25" fmla="*/ 35 h 286"/>
                  <a:gd name="T26" fmla="*/ 134 w 180"/>
                  <a:gd name="T27" fmla="*/ 4 h 286"/>
                  <a:gd name="T28" fmla="*/ 151 w 180"/>
                  <a:gd name="T29" fmla="*/ 113 h 286"/>
                  <a:gd name="T30" fmla="*/ 176 w 180"/>
                  <a:gd name="T31" fmla="*/ 286 h 286"/>
                  <a:gd name="T32" fmla="*/ 176 w 180"/>
                  <a:gd name="T33" fmla="*/ 286 h 286"/>
                  <a:gd name="T34" fmla="*/ 3 w 180"/>
                  <a:gd name="T35" fmla="*/ 236 h 286"/>
                  <a:gd name="T36" fmla="*/ 3 w 180"/>
                  <a:gd name="T37" fmla="*/ 236 h 286"/>
                  <a:gd name="T38" fmla="*/ 177 w 180"/>
                  <a:gd name="T39" fmla="*/ 286 h 286"/>
                  <a:gd name="T40" fmla="*/ 177 w 180"/>
                  <a:gd name="T41" fmla="*/ 285 h 286"/>
                  <a:gd name="T42" fmla="*/ 179 w 180"/>
                  <a:gd name="T43" fmla="*/ 286 h 286"/>
                  <a:gd name="T44" fmla="*/ 180 w 180"/>
                  <a:gd name="T45" fmla="*/ 284 h 286"/>
                  <a:gd name="T46" fmla="*/ 157 w 180"/>
                  <a:gd name="T47" fmla="*/ 137 h 286"/>
                  <a:gd name="T48" fmla="*/ 136 w 180"/>
                  <a:gd name="T49" fmla="*/ 1 h 286"/>
                  <a:gd name="T50" fmla="*/ 136 w 180"/>
                  <a:gd name="T51"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0" h="286">
                    <a:moveTo>
                      <a:pt x="4" y="240"/>
                    </a:moveTo>
                    <a:lnTo>
                      <a:pt x="4" y="240"/>
                    </a:lnTo>
                    <a:lnTo>
                      <a:pt x="100" y="267"/>
                    </a:lnTo>
                    <a:lnTo>
                      <a:pt x="4" y="240"/>
                    </a:lnTo>
                    <a:moveTo>
                      <a:pt x="130" y="4"/>
                    </a:moveTo>
                    <a:lnTo>
                      <a:pt x="130" y="4"/>
                    </a:lnTo>
                    <a:lnTo>
                      <a:pt x="0" y="235"/>
                    </a:lnTo>
                    <a:lnTo>
                      <a:pt x="0" y="235"/>
                    </a:lnTo>
                    <a:lnTo>
                      <a:pt x="130" y="4"/>
                    </a:lnTo>
                    <a:moveTo>
                      <a:pt x="136" y="0"/>
                    </a:moveTo>
                    <a:lnTo>
                      <a:pt x="135" y="3"/>
                    </a:lnTo>
                    <a:lnTo>
                      <a:pt x="135" y="2"/>
                    </a:lnTo>
                    <a:lnTo>
                      <a:pt x="116" y="35"/>
                    </a:lnTo>
                    <a:lnTo>
                      <a:pt x="134" y="4"/>
                    </a:lnTo>
                    <a:lnTo>
                      <a:pt x="151" y="113"/>
                    </a:lnTo>
                    <a:lnTo>
                      <a:pt x="176" y="286"/>
                    </a:lnTo>
                    <a:lnTo>
                      <a:pt x="176" y="286"/>
                    </a:lnTo>
                    <a:lnTo>
                      <a:pt x="3" y="236"/>
                    </a:lnTo>
                    <a:lnTo>
                      <a:pt x="3" y="236"/>
                    </a:lnTo>
                    <a:lnTo>
                      <a:pt x="177" y="286"/>
                    </a:lnTo>
                    <a:lnTo>
                      <a:pt x="177" y="285"/>
                    </a:lnTo>
                    <a:lnTo>
                      <a:pt x="179" y="286"/>
                    </a:lnTo>
                    <a:lnTo>
                      <a:pt x="180" y="284"/>
                    </a:lnTo>
                    <a:lnTo>
                      <a:pt x="157" y="137"/>
                    </a:lnTo>
                    <a:lnTo>
                      <a:pt x="136" y="1"/>
                    </a:lnTo>
                    <a:lnTo>
                      <a:pt x="1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9" name="Freeform 89"/>
              <p:cNvSpPr>
                <a:spLocks noEditPoints="1"/>
              </p:cNvSpPr>
              <p:nvPr/>
            </p:nvSpPr>
            <p:spPr bwMode="auto">
              <a:xfrm>
                <a:off x="4344" y="2410"/>
                <a:ext cx="400" cy="283"/>
              </a:xfrm>
              <a:custGeom>
                <a:avLst/>
                <a:gdLst>
                  <a:gd name="T0" fmla="*/ 260 w 400"/>
                  <a:gd name="T1" fmla="*/ 246 h 283"/>
                  <a:gd name="T2" fmla="*/ 0 w 400"/>
                  <a:gd name="T3" fmla="*/ 283 h 283"/>
                  <a:gd name="T4" fmla="*/ 260 w 400"/>
                  <a:gd name="T5" fmla="*/ 246 h 283"/>
                  <a:gd name="T6" fmla="*/ 260 w 400"/>
                  <a:gd name="T7" fmla="*/ 246 h 283"/>
                  <a:gd name="T8" fmla="*/ 257 w 400"/>
                  <a:gd name="T9" fmla="*/ 243 h 283"/>
                  <a:gd name="T10" fmla="*/ 1 w 400"/>
                  <a:gd name="T11" fmla="*/ 280 h 283"/>
                  <a:gd name="T12" fmla="*/ 1 w 400"/>
                  <a:gd name="T13" fmla="*/ 280 h 283"/>
                  <a:gd name="T14" fmla="*/ 257 w 400"/>
                  <a:gd name="T15" fmla="*/ 243 h 283"/>
                  <a:gd name="T16" fmla="*/ 394 w 400"/>
                  <a:gd name="T17" fmla="*/ 8 h 283"/>
                  <a:gd name="T18" fmla="*/ 260 w 400"/>
                  <a:gd name="T19" fmla="*/ 100 h 283"/>
                  <a:gd name="T20" fmla="*/ 390 w 400"/>
                  <a:gd name="T21" fmla="*/ 11 h 283"/>
                  <a:gd name="T22" fmla="*/ 260 w 400"/>
                  <a:gd name="T23" fmla="*/ 242 h 283"/>
                  <a:gd name="T24" fmla="*/ 260 w 400"/>
                  <a:gd name="T25" fmla="*/ 242 h 283"/>
                  <a:gd name="T26" fmla="*/ 261 w 400"/>
                  <a:gd name="T27" fmla="*/ 242 h 283"/>
                  <a:gd name="T28" fmla="*/ 261 w 400"/>
                  <a:gd name="T29" fmla="*/ 243 h 283"/>
                  <a:gd name="T30" fmla="*/ 263 w 400"/>
                  <a:gd name="T31" fmla="*/ 243 h 283"/>
                  <a:gd name="T32" fmla="*/ 263 w 400"/>
                  <a:gd name="T33" fmla="*/ 243 h 283"/>
                  <a:gd name="T34" fmla="*/ 376 w 400"/>
                  <a:gd name="T35" fmla="*/ 42 h 283"/>
                  <a:gd name="T36" fmla="*/ 395 w 400"/>
                  <a:gd name="T37" fmla="*/ 9 h 283"/>
                  <a:gd name="T38" fmla="*/ 394 w 400"/>
                  <a:gd name="T39" fmla="*/ 8 h 283"/>
                  <a:gd name="T40" fmla="*/ 392 w 400"/>
                  <a:gd name="T41" fmla="*/ 5 h 283"/>
                  <a:gd name="T42" fmla="*/ 276 w 400"/>
                  <a:gd name="T43" fmla="*/ 86 h 283"/>
                  <a:gd name="T44" fmla="*/ 392 w 400"/>
                  <a:gd name="T45" fmla="*/ 5 h 283"/>
                  <a:gd name="T46" fmla="*/ 392 w 400"/>
                  <a:gd name="T47" fmla="*/ 5 h 283"/>
                  <a:gd name="T48" fmla="*/ 400 w 400"/>
                  <a:gd name="T49" fmla="*/ 0 h 283"/>
                  <a:gd name="T50" fmla="*/ 398 w 400"/>
                  <a:gd name="T51" fmla="*/ 2 h 283"/>
                  <a:gd name="T52" fmla="*/ 396 w 400"/>
                  <a:gd name="T53" fmla="*/ 5 h 283"/>
                  <a:gd name="T54" fmla="*/ 397 w 400"/>
                  <a:gd name="T55" fmla="*/ 5 h 283"/>
                  <a:gd name="T56" fmla="*/ 400 w 400"/>
                  <a:gd name="T5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0" h="283">
                    <a:moveTo>
                      <a:pt x="260" y="246"/>
                    </a:moveTo>
                    <a:lnTo>
                      <a:pt x="0" y="283"/>
                    </a:lnTo>
                    <a:lnTo>
                      <a:pt x="260" y="246"/>
                    </a:lnTo>
                    <a:lnTo>
                      <a:pt x="260" y="246"/>
                    </a:lnTo>
                    <a:close/>
                    <a:moveTo>
                      <a:pt x="257" y="243"/>
                    </a:moveTo>
                    <a:lnTo>
                      <a:pt x="1" y="280"/>
                    </a:lnTo>
                    <a:lnTo>
                      <a:pt x="1" y="280"/>
                    </a:lnTo>
                    <a:lnTo>
                      <a:pt x="257" y="243"/>
                    </a:lnTo>
                    <a:close/>
                    <a:moveTo>
                      <a:pt x="394" y="8"/>
                    </a:moveTo>
                    <a:lnTo>
                      <a:pt x="260" y="100"/>
                    </a:lnTo>
                    <a:lnTo>
                      <a:pt x="390" y="11"/>
                    </a:lnTo>
                    <a:lnTo>
                      <a:pt x="260" y="242"/>
                    </a:lnTo>
                    <a:lnTo>
                      <a:pt x="260" y="242"/>
                    </a:lnTo>
                    <a:lnTo>
                      <a:pt x="261" y="242"/>
                    </a:lnTo>
                    <a:lnTo>
                      <a:pt x="261" y="243"/>
                    </a:lnTo>
                    <a:lnTo>
                      <a:pt x="263" y="243"/>
                    </a:lnTo>
                    <a:lnTo>
                      <a:pt x="263" y="243"/>
                    </a:lnTo>
                    <a:lnTo>
                      <a:pt x="376" y="42"/>
                    </a:lnTo>
                    <a:lnTo>
                      <a:pt x="395" y="9"/>
                    </a:lnTo>
                    <a:lnTo>
                      <a:pt x="394" y="8"/>
                    </a:lnTo>
                    <a:close/>
                    <a:moveTo>
                      <a:pt x="392" y="5"/>
                    </a:moveTo>
                    <a:lnTo>
                      <a:pt x="276" y="86"/>
                    </a:lnTo>
                    <a:lnTo>
                      <a:pt x="392" y="5"/>
                    </a:lnTo>
                    <a:lnTo>
                      <a:pt x="392" y="5"/>
                    </a:lnTo>
                    <a:close/>
                    <a:moveTo>
                      <a:pt x="400" y="0"/>
                    </a:moveTo>
                    <a:lnTo>
                      <a:pt x="398" y="2"/>
                    </a:lnTo>
                    <a:lnTo>
                      <a:pt x="396" y="5"/>
                    </a:lnTo>
                    <a:lnTo>
                      <a:pt x="397" y="5"/>
                    </a:lnTo>
                    <a:lnTo>
                      <a:pt x="40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0" name="Freeform 90"/>
              <p:cNvSpPr>
                <a:spLocks noEditPoints="1"/>
              </p:cNvSpPr>
              <p:nvPr/>
            </p:nvSpPr>
            <p:spPr bwMode="auto">
              <a:xfrm>
                <a:off x="4344" y="2410"/>
                <a:ext cx="400" cy="283"/>
              </a:xfrm>
              <a:custGeom>
                <a:avLst/>
                <a:gdLst>
                  <a:gd name="T0" fmla="*/ 260 w 400"/>
                  <a:gd name="T1" fmla="*/ 246 h 283"/>
                  <a:gd name="T2" fmla="*/ 0 w 400"/>
                  <a:gd name="T3" fmla="*/ 283 h 283"/>
                  <a:gd name="T4" fmla="*/ 260 w 400"/>
                  <a:gd name="T5" fmla="*/ 246 h 283"/>
                  <a:gd name="T6" fmla="*/ 260 w 400"/>
                  <a:gd name="T7" fmla="*/ 246 h 283"/>
                  <a:gd name="T8" fmla="*/ 257 w 400"/>
                  <a:gd name="T9" fmla="*/ 243 h 283"/>
                  <a:gd name="T10" fmla="*/ 1 w 400"/>
                  <a:gd name="T11" fmla="*/ 280 h 283"/>
                  <a:gd name="T12" fmla="*/ 1 w 400"/>
                  <a:gd name="T13" fmla="*/ 280 h 283"/>
                  <a:gd name="T14" fmla="*/ 257 w 400"/>
                  <a:gd name="T15" fmla="*/ 243 h 283"/>
                  <a:gd name="T16" fmla="*/ 394 w 400"/>
                  <a:gd name="T17" fmla="*/ 8 h 283"/>
                  <a:gd name="T18" fmla="*/ 260 w 400"/>
                  <a:gd name="T19" fmla="*/ 100 h 283"/>
                  <a:gd name="T20" fmla="*/ 390 w 400"/>
                  <a:gd name="T21" fmla="*/ 11 h 283"/>
                  <a:gd name="T22" fmla="*/ 260 w 400"/>
                  <a:gd name="T23" fmla="*/ 242 h 283"/>
                  <a:gd name="T24" fmla="*/ 260 w 400"/>
                  <a:gd name="T25" fmla="*/ 242 h 283"/>
                  <a:gd name="T26" fmla="*/ 261 w 400"/>
                  <a:gd name="T27" fmla="*/ 242 h 283"/>
                  <a:gd name="T28" fmla="*/ 261 w 400"/>
                  <a:gd name="T29" fmla="*/ 243 h 283"/>
                  <a:gd name="T30" fmla="*/ 263 w 400"/>
                  <a:gd name="T31" fmla="*/ 243 h 283"/>
                  <a:gd name="T32" fmla="*/ 263 w 400"/>
                  <a:gd name="T33" fmla="*/ 243 h 283"/>
                  <a:gd name="T34" fmla="*/ 376 w 400"/>
                  <a:gd name="T35" fmla="*/ 42 h 283"/>
                  <a:gd name="T36" fmla="*/ 395 w 400"/>
                  <a:gd name="T37" fmla="*/ 9 h 283"/>
                  <a:gd name="T38" fmla="*/ 394 w 400"/>
                  <a:gd name="T39" fmla="*/ 8 h 283"/>
                  <a:gd name="T40" fmla="*/ 392 w 400"/>
                  <a:gd name="T41" fmla="*/ 5 h 283"/>
                  <a:gd name="T42" fmla="*/ 276 w 400"/>
                  <a:gd name="T43" fmla="*/ 86 h 283"/>
                  <a:gd name="T44" fmla="*/ 392 w 400"/>
                  <a:gd name="T45" fmla="*/ 5 h 283"/>
                  <a:gd name="T46" fmla="*/ 392 w 400"/>
                  <a:gd name="T47" fmla="*/ 5 h 283"/>
                  <a:gd name="T48" fmla="*/ 400 w 400"/>
                  <a:gd name="T49" fmla="*/ 0 h 283"/>
                  <a:gd name="T50" fmla="*/ 398 w 400"/>
                  <a:gd name="T51" fmla="*/ 2 h 283"/>
                  <a:gd name="T52" fmla="*/ 396 w 400"/>
                  <a:gd name="T53" fmla="*/ 5 h 283"/>
                  <a:gd name="T54" fmla="*/ 397 w 400"/>
                  <a:gd name="T55" fmla="*/ 5 h 283"/>
                  <a:gd name="T56" fmla="*/ 400 w 400"/>
                  <a:gd name="T5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00" h="283">
                    <a:moveTo>
                      <a:pt x="260" y="246"/>
                    </a:moveTo>
                    <a:lnTo>
                      <a:pt x="0" y="283"/>
                    </a:lnTo>
                    <a:lnTo>
                      <a:pt x="260" y="246"/>
                    </a:lnTo>
                    <a:lnTo>
                      <a:pt x="260" y="246"/>
                    </a:lnTo>
                    <a:moveTo>
                      <a:pt x="257" y="243"/>
                    </a:moveTo>
                    <a:lnTo>
                      <a:pt x="1" y="280"/>
                    </a:lnTo>
                    <a:lnTo>
                      <a:pt x="1" y="280"/>
                    </a:lnTo>
                    <a:lnTo>
                      <a:pt x="257" y="243"/>
                    </a:lnTo>
                    <a:moveTo>
                      <a:pt x="394" y="8"/>
                    </a:moveTo>
                    <a:lnTo>
                      <a:pt x="260" y="100"/>
                    </a:lnTo>
                    <a:lnTo>
                      <a:pt x="390" y="11"/>
                    </a:lnTo>
                    <a:lnTo>
                      <a:pt x="260" y="242"/>
                    </a:lnTo>
                    <a:lnTo>
                      <a:pt x="260" y="242"/>
                    </a:lnTo>
                    <a:lnTo>
                      <a:pt x="261" y="242"/>
                    </a:lnTo>
                    <a:lnTo>
                      <a:pt x="261" y="243"/>
                    </a:lnTo>
                    <a:lnTo>
                      <a:pt x="263" y="243"/>
                    </a:lnTo>
                    <a:lnTo>
                      <a:pt x="263" y="243"/>
                    </a:lnTo>
                    <a:lnTo>
                      <a:pt x="376" y="42"/>
                    </a:lnTo>
                    <a:lnTo>
                      <a:pt x="395" y="9"/>
                    </a:lnTo>
                    <a:lnTo>
                      <a:pt x="394" y="8"/>
                    </a:lnTo>
                    <a:moveTo>
                      <a:pt x="392" y="5"/>
                    </a:moveTo>
                    <a:lnTo>
                      <a:pt x="276" y="86"/>
                    </a:lnTo>
                    <a:lnTo>
                      <a:pt x="392" y="5"/>
                    </a:lnTo>
                    <a:lnTo>
                      <a:pt x="392" y="5"/>
                    </a:lnTo>
                    <a:moveTo>
                      <a:pt x="400" y="0"/>
                    </a:moveTo>
                    <a:lnTo>
                      <a:pt x="398" y="2"/>
                    </a:lnTo>
                    <a:lnTo>
                      <a:pt x="396" y="5"/>
                    </a:lnTo>
                    <a:lnTo>
                      <a:pt x="397" y="5"/>
                    </a:lnTo>
                    <a:lnTo>
                      <a:pt x="4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1" name="Freeform 91"/>
              <p:cNvSpPr>
                <a:spLocks noEditPoints="1"/>
              </p:cNvSpPr>
              <p:nvPr/>
            </p:nvSpPr>
            <p:spPr bwMode="auto">
              <a:xfrm>
                <a:off x="3530" y="3844"/>
                <a:ext cx="376" cy="641"/>
              </a:xfrm>
              <a:custGeom>
                <a:avLst/>
                <a:gdLst>
                  <a:gd name="T0" fmla="*/ 376 w 376"/>
                  <a:gd name="T1" fmla="*/ 640 h 641"/>
                  <a:gd name="T2" fmla="*/ 376 w 376"/>
                  <a:gd name="T3" fmla="*/ 640 h 641"/>
                  <a:gd name="T4" fmla="*/ 376 w 376"/>
                  <a:gd name="T5" fmla="*/ 641 h 641"/>
                  <a:gd name="T6" fmla="*/ 376 w 376"/>
                  <a:gd name="T7" fmla="*/ 641 h 641"/>
                  <a:gd name="T8" fmla="*/ 376 w 376"/>
                  <a:gd name="T9" fmla="*/ 640 h 641"/>
                  <a:gd name="T10" fmla="*/ 0 w 376"/>
                  <a:gd name="T11" fmla="*/ 625 h 641"/>
                  <a:gd name="T12" fmla="*/ 0 w 376"/>
                  <a:gd name="T13" fmla="*/ 625 h 641"/>
                  <a:gd name="T14" fmla="*/ 1 w 376"/>
                  <a:gd name="T15" fmla="*/ 625 h 641"/>
                  <a:gd name="T16" fmla="*/ 1 w 376"/>
                  <a:gd name="T17" fmla="*/ 625 h 641"/>
                  <a:gd name="T18" fmla="*/ 0 w 376"/>
                  <a:gd name="T19" fmla="*/ 625 h 641"/>
                  <a:gd name="T20" fmla="*/ 189 w 376"/>
                  <a:gd name="T21" fmla="*/ 8 h 641"/>
                  <a:gd name="T22" fmla="*/ 188 w 376"/>
                  <a:gd name="T23" fmla="*/ 8 h 641"/>
                  <a:gd name="T24" fmla="*/ 187 w 376"/>
                  <a:gd name="T25" fmla="*/ 12 h 641"/>
                  <a:gd name="T26" fmla="*/ 214 w 376"/>
                  <a:gd name="T27" fmla="*/ 102 h 641"/>
                  <a:gd name="T28" fmla="*/ 372 w 376"/>
                  <a:gd name="T29" fmla="*/ 638 h 641"/>
                  <a:gd name="T30" fmla="*/ 4 w 376"/>
                  <a:gd name="T31" fmla="*/ 622 h 641"/>
                  <a:gd name="T32" fmla="*/ 4 w 376"/>
                  <a:gd name="T33" fmla="*/ 622 h 641"/>
                  <a:gd name="T34" fmla="*/ 374 w 376"/>
                  <a:gd name="T35" fmla="*/ 638 h 641"/>
                  <a:gd name="T36" fmla="*/ 376 w 376"/>
                  <a:gd name="T37" fmla="*/ 637 h 641"/>
                  <a:gd name="T38" fmla="*/ 374 w 376"/>
                  <a:gd name="T39" fmla="*/ 632 h 641"/>
                  <a:gd name="T40" fmla="*/ 374 w 376"/>
                  <a:gd name="T41" fmla="*/ 632 h 641"/>
                  <a:gd name="T42" fmla="*/ 278 w 376"/>
                  <a:gd name="T43" fmla="*/ 309 h 641"/>
                  <a:gd name="T44" fmla="*/ 189 w 376"/>
                  <a:gd name="T45" fmla="*/ 8 h 641"/>
                  <a:gd name="T46" fmla="*/ 187 w 376"/>
                  <a:gd name="T47" fmla="*/ 0 h 641"/>
                  <a:gd name="T48" fmla="*/ 186 w 376"/>
                  <a:gd name="T49" fmla="*/ 3 h 641"/>
                  <a:gd name="T50" fmla="*/ 186 w 376"/>
                  <a:gd name="T51" fmla="*/ 3 h 641"/>
                  <a:gd name="T52" fmla="*/ 187 w 376"/>
                  <a:gd name="T53" fmla="*/ 4 h 641"/>
                  <a:gd name="T54" fmla="*/ 188 w 376"/>
                  <a:gd name="T55" fmla="*/ 3 h 641"/>
                  <a:gd name="T56" fmla="*/ 188 w 376"/>
                  <a:gd name="T57" fmla="*/ 3 h 641"/>
                  <a:gd name="T58" fmla="*/ 187 w 376"/>
                  <a:gd name="T59" fmla="*/ 0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6" h="641">
                    <a:moveTo>
                      <a:pt x="376" y="640"/>
                    </a:moveTo>
                    <a:lnTo>
                      <a:pt x="376" y="640"/>
                    </a:lnTo>
                    <a:lnTo>
                      <a:pt x="376" y="641"/>
                    </a:lnTo>
                    <a:lnTo>
                      <a:pt x="376" y="641"/>
                    </a:lnTo>
                    <a:lnTo>
                      <a:pt x="376" y="640"/>
                    </a:lnTo>
                    <a:close/>
                    <a:moveTo>
                      <a:pt x="0" y="625"/>
                    </a:moveTo>
                    <a:lnTo>
                      <a:pt x="0" y="625"/>
                    </a:lnTo>
                    <a:lnTo>
                      <a:pt x="1" y="625"/>
                    </a:lnTo>
                    <a:lnTo>
                      <a:pt x="1" y="625"/>
                    </a:lnTo>
                    <a:lnTo>
                      <a:pt x="0" y="625"/>
                    </a:lnTo>
                    <a:close/>
                    <a:moveTo>
                      <a:pt x="189" y="8"/>
                    </a:moveTo>
                    <a:lnTo>
                      <a:pt x="188" y="8"/>
                    </a:lnTo>
                    <a:lnTo>
                      <a:pt x="187" y="12"/>
                    </a:lnTo>
                    <a:lnTo>
                      <a:pt x="214" y="102"/>
                    </a:lnTo>
                    <a:lnTo>
                      <a:pt x="372" y="638"/>
                    </a:lnTo>
                    <a:lnTo>
                      <a:pt x="4" y="622"/>
                    </a:lnTo>
                    <a:lnTo>
                      <a:pt x="4" y="622"/>
                    </a:lnTo>
                    <a:lnTo>
                      <a:pt x="374" y="638"/>
                    </a:lnTo>
                    <a:lnTo>
                      <a:pt x="376" y="637"/>
                    </a:lnTo>
                    <a:lnTo>
                      <a:pt x="374" y="632"/>
                    </a:lnTo>
                    <a:lnTo>
                      <a:pt x="374" y="632"/>
                    </a:lnTo>
                    <a:lnTo>
                      <a:pt x="278" y="309"/>
                    </a:lnTo>
                    <a:lnTo>
                      <a:pt x="189" y="8"/>
                    </a:lnTo>
                    <a:close/>
                    <a:moveTo>
                      <a:pt x="187" y="0"/>
                    </a:moveTo>
                    <a:lnTo>
                      <a:pt x="186" y="3"/>
                    </a:lnTo>
                    <a:lnTo>
                      <a:pt x="186" y="3"/>
                    </a:lnTo>
                    <a:lnTo>
                      <a:pt x="187" y="4"/>
                    </a:lnTo>
                    <a:lnTo>
                      <a:pt x="188" y="3"/>
                    </a:lnTo>
                    <a:lnTo>
                      <a:pt x="188" y="3"/>
                    </a:lnTo>
                    <a:lnTo>
                      <a:pt x="18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2" name="Freeform 92"/>
              <p:cNvSpPr>
                <a:spLocks noEditPoints="1"/>
              </p:cNvSpPr>
              <p:nvPr/>
            </p:nvSpPr>
            <p:spPr bwMode="auto">
              <a:xfrm>
                <a:off x="3530" y="3844"/>
                <a:ext cx="376" cy="641"/>
              </a:xfrm>
              <a:custGeom>
                <a:avLst/>
                <a:gdLst>
                  <a:gd name="T0" fmla="*/ 376 w 376"/>
                  <a:gd name="T1" fmla="*/ 640 h 641"/>
                  <a:gd name="T2" fmla="*/ 376 w 376"/>
                  <a:gd name="T3" fmla="*/ 640 h 641"/>
                  <a:gd name="T4" fmla="*/ 376 w 376"/>
                  <a:gd name="T5" fmla="*/ 641 h 641"/>
                  <a:gd name="T6" fmla="*/ 376 w 376"/>
                  <a:gd name="T7" fmla="*/ 641 h 641"/>
                  <a:gd name="T8" fmla="*/ 376 w 376"/>
                  <a:gd name="T9" fmla="*/ 640 h 641"/>
                  <a:gd name="T10" fmla="*/ 0 w 376"/>
                  <a:gd name="T11" fmla="*/ 625 h 641"/>
                  <a:gd name="T12" fmla="*/ 0 w 376"/>
                  <a:gd name="T13" fmla="*/ 625 h 641"/>
                  <a:gd name="T14" fmla="*/ 1 w 376"/>
                  <a:gd name="T15" fmla="*/ 625 h 641"/>
                  <a:gd name="T16" fmla="*/ 1 w 376"/>
                  <a:gd name="T17" fmla="*/ 625 h 641"/>
                  <a:gd name="T18" fmla="*/ 0 w 376"/>
                  <a:gd name="T19" fmla="*/ 625 h 641"/>
                  <a:gd name="T20" fmla="*/ 189 w 376"/>
                  <a:gd name="T21" fmla="*/ 8 h 641"/>
                  <a:gd name="T22" fmla="*/ 188 w 376"/>
                  <a:gd name="T23" fmla="*/ 8 h 641"/>
                  <a:gd name="T24" fmla="*/ 187 w 376"/>
                  <a:gd name="T25" fmla="*/ 12 h 641"/>
                  <a:gd name="T26" fmla="*/ 214 w 376"/>
                  <a:gd name="T27" fmla="*/ 102 h 641"/>
                  <a:gd name="T28" fmla="*/ 372 w 376"/>
                  <a:gd name="T29" fmla="*/ 638 h 641"/>
                  <a:gd name="T30" fmla="*/ 4 w 376"/>
                  <a:gd name="T31" fmla="*/ 622 h 641"/>
                  <a:gd name="T32" fmla="*/ 4 w 376"/>
                  <a:gd name="T33" fmla="*/ 622 h 641"/>
                  <a:gd name="T34" fmla="*/ 374 w 376"/>
                  <a:gd name="T35" fmla="*/ 638 h 641"/>
                  <a:gd name="T36" fmla="*/ 376 w 376"/>
                  <a:gd name="T37" fmla="*/ 637 h 641"/>
                  <a:gd name="T38" fmla="*/ 374 w 376"/>
                  <a:gd name="T39" fmla="*/ 632 h 641"/>
                  <a:gd name="T40" fmla="*/ 374 w 376"/>
                  <a:gd name="T41" fmla="*/ 632 h 641"/>
                  <a:gd name="T42" fmla="*/ 278 w 376"/>
                  <a:gd name="T43" fmla="*/ 309 h 641"/>
                  <a:gd name="T44" fmla="*/ 189 w 376"/>
                  <a:gd name="T45" fmla="*/ 8 h 641"/>
                  <a:gd name="T46" fmla="*/ 187 w 376"/>
                  <a:gd name="T47" fmla="*/ 0 h 641"/>
                  <a:gd name="T48" fmla="*/ 186 w 376"/>
                  <a:gd name="T49" fmla="*/ 3 h 641"/>
                  <a:gd name="T50" fmla="*/ 186 w 376"/>
                  <a:gd name="T51" fmla="*/ 3 h 641"/>
                  <a:gd name="T52" fmla="*/ 187 w 376"/>
                  <a:gd name="T53" fmla="*/ 4 h 641"/>
                  <a:gd name="T54" fmla="*/ 188 w 376"/>
                  <a:gd name="T55" fmla="*/ 3 h 641"/>
                  <a:gd name="T56" fmla="*/ 188 w 376"/>
                  <a:gd name="T57" fmla="*/ 3 h 641"/>
                  <a:gd name="T58" fmla="*/ 187 w 376"/>
                  <a:gd name="T59" fmla="*/ 0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6" h="641">
                    <a:moveTo>
                      <a:pt x="376" y="640"/>
                    </a:moveTo>
                    <a:lnTo>
                      <a:pt x="376" y="640"/>
                    </a:lnTo>
                    <a:lnTo>
                      <a:pt x="376" y="641"/>
                    </a:lnTo>
                    <a:lnTo>
                      <a:pt x="376" y="641"/>
                    </a:lnTo>
                    <a:lnTo>
                      <a:pt x="376" y="640"/>
                    </a:lnTo>
                    <a:moveTo>
                      <a:pt x="0" y="625"/>
                    </a:moveTo>
                    <a:lnTo>
                      <a:pt x="0" y="625"/>
                    </a:lnTo>
                    <a:lnTo>
                      <a:pt x="1" y="625"/>
                    </a:lnTo>
                    <a:lnTo>
                      <a:pt x="1" y="625"/>
                    </a:lnTo>
                    <a:lnTo>
                      <a:pt x="0" y="625"/>
                    </a:lnTo>
                    <a:moveTo>
                      <a:pt x="189" y="8"/>
                    </a:moveTo>
                    <a:lnTo>
                      <a:pt x="188" y="8"/>
                    </a:lnTo>
                    <a:lnTo>
                      <a:pt x="187" y="12"/>
                    </a:lnTo>
                    <a:lnTo>
                      <a:pt x="214" y="102"/>
                    </a:lnTo>
                    <a:lnTo>
                      <a:pt x="372" y="638"/>
                    </a:lnTo>
                    <a:lnTo>
                      <a:pt x="4" y="622"/>
                    </a:lnTo>
                    <a:lnTo>
                      <a:pt x="4" y="622"/>
                    </a:lnTo>
                    <a:lnTo>
                      <a:pt x="374" y="638"/>
                    </a:lnTo>
                    <a:lnTo>
                      <a:pt x="376" y="637"/>
                    </a:lnTo>
                    <a:lnTo>
                      <a:pt x="374" y="632"/>
                    </a:lnTo>
                    <a:lnTo>
                      <a:pt x="374" y="632"/>
                    </a:lnTo>
                    <a:lnTo>
                      <a:pt x="278" y="309"/>
                    </a:lnTo>
                    <a:lnTo>
                      <a:pt x="189" y="8"/>
                    </a:lnTo>
                    <a:moveTo>
                      <a:pt x="187" y="0"/>
                    </a:moveTo>
                    <a:lnTo>
                      <a:pt x="186" y="3"/>
                    </a:lnTo>
                    <a:lnTo>
                      <a:pt x="186" y="3"/>
                    </a:lnTo>
                    <a:lnTo>
                      <a:pt x="187" y="4"/>
                    </a:lnTo>
                    <a:lnTo>
                      <a:pt x="188" y="3"/>
                    </a:lnTo>
                    <a:lnTo>
                      <a:pt x="188" y="3"/>
                    </a:lnTo>
                    <a:lnTo>
                      <a:pt x="1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3" name="Freeform 93"/>
              <p:cNvSpPr>
                <a:spLocks noEditPoints="1"/>
              </p:cNvSpPr>
              <p:nvPr/>
            </p:nvSpPr>
            <p:spPr bwMode="auto">
              <a:xfrm>
                <a:off x="4158" y="1321"/>
                <a:ext cx="369" cy="311"/>
              </a:xfrm>
              <a:custGeom>
                <a:avLst/>
                <a:gdLst>
                  <a:gd name="T0" fmla="*/ 292 w 369"/>
                  <a:gd name="T1" fmla="*/ 303 h 311"/>
                  <a:gd name="T2" fmla="*/ 291 w 369"/>
                  <a:gd name="T3" fmla="*/ 309 h 311"/>
                  <a:gd name="T4" fmla="*/ 292 w 369"/>
                  <a:gd name="T5" fmla="*/ 303 h 311"/>
                  <a:gd name="T6" fmla="*/ 272 w 369"/>
                  <a:gd name="T7" fmla="*/ 15 h 311"/>
                  <a:gd name="T8" fmla="*/ 369 w 369"/>
                  <a:gd name="T9" fmla="*/ 22 h 311"/>
                  <a:gd name="T10" fmla="*/ 369 w 369"/>
                  <a:gd name="T11" fmla="*/ 22 h 311"/>
                  <a:gd name="T12" fmla="*/ 272 w 369"/>
                  <a:gd name="T13" fmla="*/ 15 h 311"/>
                  <a:gd name="T14" fmla="*/ 2 w 369"/>
                  <a:gd name="T15" fmla="*/ 0 h 311"/>
                  <a:gd name="T16" fmla="*/ 2 w 369"/>
                  <a:gd name="T17" fmla="*/ 0 h 311"/>
                  <a:gd name="T18" fmla="*/ 1 w 369"/>
                  <a:gd name="T19" fmla="*/ 0 h 311"/>
                  <a:gd name="T20" fmla="*/ 0 w 369"/>
                  <a:gd name="T21" fmla="*/ 0 h 311"/>
                  <a:gd name="T22" fmla="*/ 0 w 369"/>
                  <a:gd name="T23" fmla="*/ 0 h 311"/>
                  <a:gd name="T24" fmla="*/ 285 w 369"/>
                  <a:gd name="T25" fmla="*/ 311 h 311"/>
                  <a:gd name="T26" fmla="*/ 287 w 369"/>
                  <a:gd name="T27" fmla="*/ 311 h 311"/>
                  <a:gd name="T28" fmla="*/ 287 w 369"/>
                  <a:gd name="T29" fmla="*/ 311 h 311"/>
                  <a:gd name="T30" fmla="*/ 291 w 369"/>
                  <a:gd name="T31" fmla="*/ 296 h 311"/>
                  <a:gd name="T32" fmla="*/ 287 w 369"/>
                  <a:gd name="T33" fmla="*/ 309 h 311"/>
                  <a:gd name="T34" fmla="*/ 88 w 369"/>
                  <a:gd name="T35" fmla="*/ 92 h 311"/>
                  <a:gd name="T36" fmla="*/ 4 w 369"/>
                  <a:gd name="T37" fmla="*/ 0 h 311"/>
                  <a:gd name="T38" fmla="*/ 21 w 369"/>
                  <a:gd name="T39" fmla="*/ 1 h 311"/>
                  <a:gd name="T40" fmla="*/ 2 w 369"/>
                  <a:gd name="T41"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9" h="311">
                    <a:moveTo>
                      <a:pt x="292" y="303"/>
                    </a:moveTo>
                    <a:lnTo>
                      <a:pt x="291" y="309"/>
                    </a:lnTo>
                    <a:lnTo>
                      <a:pt x="292" y="303"/>
                    </a:lnTo>
                    <a:close/>
                    <a:moveTo>
                      <a:pt x="272" y="15"/>
                    </a:moveTo>
                    <a:lnTo>
                      <a:pt x="369" y="22"/>
                    </a:lnTo>
                    <a:lnTo>
                      <a:pt x="369" y="22"/>
                    </a:lnTo>
                    <a:lnTo>
                      <a:pt x="272" y="15"/>
                    </a:lnTo>
                    <a:close/>
                    <a:moveTo>
                      <a:pt x="2" y="0"/>
                    </a:moveTo>
                    <a:lnTo>
                      <a:pt x="2" y="0"/>
                    </a:lnTo>
                    <a:lnTo>
                      <a:pt x="1" y="0"/>
                    </a:lnTo>
                    <a:lnTo>
                      <a:pt x="0" y="0"/>
                    </a:lnTo>
                    <a:lnTo>
                      <a:pt x="0" y="0"/>
                    </a:lnTo>
                    <a:lnTo>
                      <a:pt x="285" y="311"/>
                    </a:lnTo>
                    <a:lnTo>
                      <a:pt x="287" y="311"/>
                    </a:lnTo>
                    <a:lnTo>
                      <a:pt x="287" y="311"/>
                    </a:lnTo>
                    <a:lnTo>
                      <a:pt x="291" y="296"/>
                    </a:lnTo>
                    <a:lnTo>
                      <a:pt x="287" y="309"/>
                    </a:lnTo>
                    <a:lnTo>
                      <a:pt x="88" y="92"/>
                    </a:lnTo>
                    <a:lnTo>
                      <a:pt x="4" y="0"/>
                    </a:lnTo>
                    <a:lnTo>
                      <a:pt x="21" y="1"/>
                    </a:lnTo>
                    <a:lnTo>
                      <a:pt x="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4" name="Freeform 94"/>
              <p:cNvSpPr>
                <a:spLocks noEditPoints="1"/>
              </p:cNvSpPr>
              <p:nvPr/>
            </p:nvSpPr>
            <p:spPr bwMode="auto">
              <a:xfrm>
                <a:off x="4158" y="1321"/>
                <a:ext cx="369" cy="311"/>
              </a:xfrm>
              <a:custGeom>
                <a:avLst/>
                <a:gdLst>
                  <a:gd name="T0" fmla="*/ 292 w 369"/>
                  <a:gd name="T1" fmla="*/ 303 h 311"/>
                  <a:gd name="T2" fmla="*/ 291 w 369"/>
                  <a:gd name="T3" fmla="*/ 309 h 311"/>
                  <a:gd name="T4" fmla="*/ 292 w 369"/>
                  <a:gd name="T5" fmla="*/ 303 h 311"/>
                  <a:gd name="T6" fmla="*/ 272 w 369"/>
                  <a:gd name="T7" fmla="*/ 15 h 311"/>
                  <a:gd name="T8" fmla="*/ 369 w 369"/>
                  <a:gd name="T9" fmla="*/ 22 h 311"/>
                  <a:gd name="T10" fmla="*/ 369 w 369"/>
                  <a:gd name="T11" fmla="*/ 22 h 311"/>
                  <a:gd name="T12" fmla="*/ 272 w 369"/>
                  <a:gd name="T13" fmla="*/ 15 h 311"/>
                  <a:gd name="T14" fmla="*/ 2 w 369"/>
                  <a:gd name="T15" fmla="*/ 0 h 311"/>
                  <a:gd name="T16" fmla="*/ 2 w 369"/>
                  <a:gd name="T17" fmla="*/ 0 h 311"/>
                  <a:gd name="T18" fmla="*/ 1 w 369"/>
                  <a:gd name="T19" fmla="*/ 0 h 311"/>
                  <a:gd name="T20" fmla="*/ 0 w 369"/>
                  <a:gd name="T21" fmla="*/ 0 h 311"/>
                  <a:gd name="T22" fmla="*/ 0 w 369"/>
                  <a:gd name="T23" fmla="*/ 0 h 311"/>
                  <a:gd name="T24" fmla="*/ 285 w 369"/>
                  <a:gd name="T25" fmla="*/ 311 h 311"/>
                  <a:gd name="T26" fmla="*/ 287 w 369"/>
                  <a:gd name="T27" fmla="*/ 311 h 311"/>
                  <a:gd name="T28" fmla="*/ 287 w 369"/>
                  <a:gd name="T29" fmla="*/ 311 h 311"/>
                  <a:gd name="T30" fmla="*/ 291 w 369"/>
                  <a:gd name="T31" fmla="*/ 296 h 311"/>
                  <a:gd name="T32" fmla="*/ 287 w 369"/>
                  <a:gd name="T33" fmla="*/ 309 h 311"/>
                  <a:gd name="T34" fmla="*/ 88 w 369"/>
                  <a:gd name="T35" fmla="*/ 92 h 311"/>
                  <a:gd name="T36" fmla="*/ 4 w 369"/>
                  <a:gd name="T37" fmla="*/ 0 h 311"/>
                  <a:gd name="T38" fmla="*/ 21 w 369"/>
                  <a:gd name="T39" fmla="*/ 1 h 311"/>
                  <a:gd name="T40" fmla="*/ 2 w 369"/>
                  <a:gd name="T41"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9" h="311">
                    <a:moveTo>
                      <a:pt x="292" y="303"/>
                    </a:moveTo>
                    <a:lnTo>
                      <a:pt x="291" y="309"/>
                    </a:lnTo>
                    <a:lnTo>
                      <a:pt x="292" y="303"/>
                    </a:lnTo>
                    <a:moveTo>
                      <a:pt x="272" y="15"/>
                    </a:moveTo>
                    <a:lnTo>
                      <a:pt x="369" y="22"/>
                    </a:lnTo>
                    <a:lnTo>
                      <a:pt x="369" y="22"/>
                    </a:lnTo>
                    <a:lnTo>
                      <a:pt x="272" y="15"/>
                    </a:lnTo>
                    <a:moveTo>
                      <a:pt x="2" y="0"/>
                    </a:moveTo>
                    <a:lnTo>
                      <a:pt x="2" y="0"/>
                    </a:lnTo>
                    <a:lnTo>
                      <a:pt x="1" y="0"/>
                    </a:lnTo>
                    <a:lnTo>
                      <a:pt x="0" y="0"/>
                    </a:lnTo>
                    <a:lnTo>
                      <a:pt x="0" y="0"/>
                    </a:lnTo>
                    <a:lnTo>
                      <a:pt x="285" y="311"/>
                    </a:lnTo>
                    <a:lnTo>
                      <a:pt x="287" y="311"/>
                    </a:lnTo>
                    <a:lnTo>
                      <a:pt x="287" y="311"/>
                    </a:lnTo>
                    <a:lnTo>
                      <a:pt x="291" y="296"/>
                    </a:lnTo>
                    <a:lnTo>
                      <a:pt x="287" y="309"/>
                    </a:lnTo>
                    <a:lnTo>
                      <a:pt x="88" y="92"/>
                    </a:lnTo>
                    <a:lnTo>
                      <a:pt x="4" y="0"/>
                    </a:lnTo>
                    <a:lnTo>
                      <a:pt x="21" y="1"/>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5" name="Freeform 95"/>
              <p:cNvSpPr>
                <a:spLocks noEditPoints="1"/>
              </p:cNvSpPr>
              <p:nvPr/>
            </p:nvSpPr>
            <p:spPr bwMode="auto">
              <a:xfrm>
                <a:off x="4346" y="1184"/>
                <a:ext cx="182" cy="159"/>
              </a:xfrm>
              <a:custGeom>
                <a:avLst/>
                <a:gdLst>
                  <a:gd name="T0" fmla="*/ 95 w 182"/>
                  <a:gd name="T1" fmla="*/ 97 h 159"/>
                  <a:gd name="T2" fmla="*/ 182 w 182"/>
                  <a:gd name="T3" fmla="*/ 156 h 159"/>
                  <a:gd name="T4" fmla="*/ 182 w 182"/>
                  <a:gd name="T5" fmla="*/ 156 h 159"/>
                  <a:gd name="T6" fmla="*/ 95 w 182"/>
                  <a:gd name="T7" fmla="*/ 97 h 159"/>
                  <a:gd name="T8" fmla="*/ 3 w 182"/>
                  <a:gd name="T9" fmla="*/ 40 h 159"/>
                  <a:gd name="T10" fmla="*/ 3 w 182"/>
                  <a:gd name="T11" fmla="*/ 40 h 159"/>
                  <a:gd name="T12" fmla="*/ 3 w 182"/>
                  <a:gd name="T13" fmla="*/ 40 h 159"/>
                  <a:gd name="T14" fmla="*/ 181 w 182"/>
                  <a:gd name="T15" fmla="*/ 159 h 159"/>
                  <a:gd name="T16" fmla="*/ 181 w 182"/>
                  <a:gd name="T17" fmla="*/ 159 h 159"/>
                  <a:gd name="T18" fmla="*/ 181 w 182"/>
                  <a:gd name="T19" fmla="*/ 159 h 159"/>
                  <a:gd name="T20" fmla="*/ 3 w 182"/>
                  <a:gd name="T21" fmla="*/ 40 h 159"/>
                  <a:gd name="T22" fmla="*/ 3 w 182"/>
                  <a:gd name="T23" fmla="*/ 37 h 159"/>
                  <a:gd name="T24" fmla="*/ 1 w 182"/>
                  <a:gd name="T25" fmla="*/ 38 h 159"/>
                  <a:gd name="T26" fmla="*/ 0 w 182"/>
                  <a:gd name="T27" fmla="*/ 38 h 159"/>
                  <a:gd name="T28" fmla="*/ 1 w 182"/>
                  <a:gd name="T29" fmla="*/ 38 h 159"/>
                  <a:gd name="T30" fmla="*/ 3 w 182"/>
                  <a:gd name="T31" fmla="*/ 37 h 159"/>
                  <a:gd name="T32" fmla="*/ 3 w 182"/>
                  <a:gd name="T33" fmla="*/ 37 h 159"/>
                  <a:gd name="T34" fmla="*/ 98 w 182"/>
                  <a:gd name="T35" fmla="*/ 0 h 159"/>
                  <a:gd name="T36" fmla="*/ 95 w 182"/>
                  <a:gd name="T37" fmla="*/ 1 h 159"/>
                  <a:gd name="T38" fmla="*/ 4 w 182"/>
                  <a:gd name="T39" fmla="*/ 36 h 159"/>
                  <a:gd name="T40" fmla="*/ 4 w 182"/>
                  <a:gd name="T41" fmla="*/ 36 h 159"/>
                  <a:gd name="T42" fmla="*/ 7 w 182"/>
                  <a:gd name="T43" fmla="*/ 39 h 159"/>
                  <a:gd name="T44" fmla="*/ 86 w 182"/>
                  <a:gd name="T45" fmla="*/ 8 h 159"/>
                  <a:gd name="T46" fmla="*/ 99 w 182"/>
                  <a:gd name="T47" fmla="*/ 3 h 159"/>
                  <a:gd name="T48" fmla="*/ 98 w 182"/>
                  <a:gd name="T49" fmla="*/ 2 h 159"/>
                  <a:gd name="T50" fmla="*/ 97 w 182"/>
                  <a:gd name="T51" fmla="*/ 0 h 159"/>
                  <a:gd name="T52" fmla="*/ 98 w 182"/>
                  <a:gd name="T53" fmla="*/ 0 h 159"/>
                  <a:gd name="T54" fmla="*/ 98 w 182"/>
                  <a:gd name="T55"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2" h="159">
                    <a:moveTo>
                      <a:pt x="95" y="97"/>
                    </a:moveTo>
                    <a:lnTo>
                      <a:pt x="182" y="156"/>
                    </a:lnTo>
                    <a:lnTo>
                      <a:pt x="182" y="156"/>
                    </a:lnTo>
                    <a:lnTo>
                      <a:pt x="95" y="97"/>
                    </a:lnTo>
                    <a:close/>
                    <a:moveTo>
                      <a:pt x="3" y="40"/>
                    </a:moveTo>
                    <a:lnTo>
                      <a:pt x="3" y="40"/>
                    </a:lnTo>
                    <a:lnTo>
                      <a:pt x="3" y="40"/>
                    </a:lnTo>
                    <a:lnTo>
                      <a:pt x="181" y="159"/>
                    </a:lnTo>
                    <a:lnTo>
                      <a:pt x="181" y="159"/>
                    </a:lnTo>
                    <a:lnTo>
                      <a:pt x="181" y="159"/>
                    </a:lnTo>
                    <a:lnTo>
                      <a:pt x="3" y="40"/>
                    </a:lnTo>
                    <a:close/>
                    <a:moveTo>
                      <a:pt x="3" y="37"/>
                    </a:moveTo>
                    <a:lnTo>
                      <a:pt x="1" y="38"/>
                    </a:lnTo>
                    <a:lnTo>
                      <a:pt x="0" y="38"/>
                    </a:lnTo>
                    <a:lnTo>
                      <a:pt x="1" y="38"/>
                    </a:lnTo>
                    <a:lnTo>
                      <a:pt x="3" y="37"/>
                    </a:lnTo>
                    <a:lnTo>
                      <a:pt x="3" y="37"/>
                    </a:lnTo>
                    <a:close/>
                    <a:moveTo>
                      <a:pt x="98" y="0"/>
                    </a:moveTo>
                    <a:lnTo>
                      <a:pt x="95" y="1"/>
                    </a:lnTo>
                    <a:lnTo>
                      <a:pt x="4" y="36"/>
                    </a:lnTo>
                    <a:lnTo>
                      <a:pt x="4" y="36"/>
                    </a:lnTo>
                    <a:lnTo>
                      <a:pt x="7" y="39"/>
                    </a:lnTo>
                    <a:lnTo>
                      <a:pt x="86" y="8"/>
                    </a:lnTo>
                    <a:lnTo>
                      <a:pt x="99" y="3"/>
                    </a:lnTo>
                    <a:lnTo>
                      <a:pt x="98" y="2"/>
                    </a:lnTo>
                    <a:lnTo>
                      <a:pt x="97" y="0"/>
                    </a:lnTo>
                    <a:lnTo>
                      <a:pt x="98" y="0"/>
                    </a:lnTo>
                    <a:lnTo>
                      <a:pt x="9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6" name="Freeform 96"/>
              <p:cNvSpPr>
                <a:spLocks noEditPoints="1"/>
              </p:cNvSpPr>
              <p:nvPr/>
            </p:nvSpPr>
            <p:spPr bwMode="auto">
              <a:xfrm>
                <a:off x="4346" y="1184"/>
                <a:ext cx="182" cy="159"/>
              </a:xfrm>
              <a:custGeom>
                <a:avLst/>
                <a:gdLst>
                  <a:gd name="T0" fmla="*/ 95 w 182"/>
                  <a:gd name="T1" fmla="*/ 97 h 159"/>
                  <a:gd name="T2" fmla="*/ 182 w 182"/>
                  <a:gd name="T3" fmla="*/ 156 h 159"/>
                  <a:gd name="T4" fmla="*/ 182 w 182"/>
                  <a:gd name="T5" fmla="*/ 156 h 159"/>
                  <a:gd name="T6" fmla="*/ 95 w 182"/>
                  <a:gd name="T7" fmla="*/ 97 h 159"/>
                  <a:gd name="T8" fmla="*/ 3 w 182"/>
                  <a:gd name="T9" fmla="*/ 40 h 159"/>
                  <a:gd name="T10" fmla="*/ 3 w 182"/>
                  <a:gd name="T11" fmla="*/ 40 h 159"/>
                  <a:gd name="T12" fmla="*/ 3 w 182"/>
                  <a:gd name="T13" fmla="*/ 40 h 159"/>
                  <a:gd name="T14" fmla="*/ 181 w 182"/>
                  <a:gd name="T15" fmla="*/ 159 h 159"/>
                  <a:gd name="T16" fmla="*/ 181 w 182"/>
                  <a:gd name="T17" fmla="*/ 159 h 159"/>
                  <a:gd name="T18" fmla="*/ 181 w 182"/>
                  <a:gd name="T19" fmla="*/ 159 h 159"/>
                  <a:gd name="T20" fmla="*/ 3 w 182"/>
                  <a:gd name="T21" fmla="*/ 40 h 159"/>
                  <a:gd name="T22" fmla="*/ 3 w 182"/>
                  <a:gd name="T23" fmla="*/ 37 h 159"/>
                  <a:gd name="T24" fmla="*/ 1 w 182"/>
                  <a:gd name="T25" fmla="*/ 38 h 159"/>
                  <a:gd name="T26" fmla="*/ 0 w 182"/>
                  <a:gd name="T27" fmla="*/ 38 h 159"/>
                  <a:gd name="T28" fmla="*/ 1 w 182"/>
                  <a:gd name="T29" fmla="*/ 38 h 159"/>
                  <a:gd name="T30" fmla="*/ 3 w 182"/>
                  <a:gd name="T31" fmla="*/ 37 h 159"/>
                  <a:gd name="T32" fmla="*/ 3 w 182"/>
                  <a:gd name="T33" fmla="*/ 37 h 159"/>
                  <a:gd name="T34" fmla="*/ 98 w 182"/>
                  <a:gd name="T35" fmla="*/ 0 h 159"/>
                  <a:gd name="T36" fmla="*/ 95 w 182"/>
                  <a:gd name="T37" fmla="*/ 1 h 159"/>
                  <a:gd name="T38" fmla="*/ 4 w 182"/>
                  <a:gd name="T39" fmla="*/ 36 h 159"/>
                  <a:gd name="T40" fmla="*/ 4 w 182"/>
                  <a:gd name="T41" fmla="*/ 36 h 159"/>
                  <a:gd name="T42" fmla="*/ 7 w 182"/>
                  <a:gd name="T43" fmla="*/ 39 h 159"/>
                  <a:gd name="T44" fmla="*/ 86 w 182"/>
                  <a:gd name="T45" fmla="*/ 8 h 159"/>
                  <a:gd name="T46" fmla="*/ 99 w 182"/>
                  <a:gd name="T47" fmla="*/ 3 h 159"/>
                  <a:gd name="T48" fmla="*/ 98 w 182"/>
                  <a:gd name="T49" fmla="*/ 2 h 159"/>
                  <a:gd name="T50" fmla="*/ 97 w 182"/>
                  <a:gd name="T51" fmla="*/ 0 h 159"/>
                  <a:gd name="T52" fmla="*/ 98 w 182"/>
                  <a:gd name="T53" fmla="*/ 0 h 159"/>
                  <a:gd name="T54" fmla="*/ 98 w 182"/>
                  <a:gd name="T55"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2" h="159">
                    <a:moveTo>
                      <a:pt x="95" y="97"/>
                    </a:moveTo>
                    <a:lnTo>
                      <a:pt x="182" y="156"/>
                    </a:lnTo>
                    <a:lnTo>
                      <a:pt x="182" y="156"/>
                    </a:lnTo>
                    <a:lnTo>
                      <a:pt x="95" y="97"/>
                    </a:lnTo>
                    <a:moveTo>
                      <a:pt x="3" y="40"/>
                    </a:moveTo>
                    <a:lnTo>
                      <a:pt x="3" y="40"/>
                    </a:lnTo>
                    <a:lnTo>
                      <a:pt x="3" y="40"/>
                    </a:lnTo>
                    <a:lnTo>
                      <a:pt x="181" y="159"/>
                    </a:lnTo>
                    <a:lnTo>
                      <a:pt x="181" y="159"/>
                    </a:lnTo>
                    <a:lnTo>
                      <a:pt x="181" y="159"/>
                    </a:lnTo>
                    <a:lnTo>
                      <a:pt x="3" y="40"/>
                    </a:lnTo>
                    <a:moveTo>
                      <a:pt x="3" y="37"/>
                    </a:moveTo>
                    <a:lnTo>
                      <a:pt x="1" y="38"/>
                    </a:lnTo>
                    <a:lnTo>
                      <a:pt x="0" y="38"/>
                    </a:lnTo>
                    <a:lnTo>
                      <a:pt x="1" y="38"/>
                    </a:lnTo>
                    <a:lnTo>
                      <a:pt x="3" y="37"/>
                    </a:lnTo>
                    <a:lnTo>
                      <a:pt x="3" y="37"/>
                    </a:lnTo>
                    <a:moveTo>
                      <a:pt x="98" y="0"/>
                    </a:moveTo>
                    <a:lnTo>
                      <a:pt x="95" y="1"/>
                    </a:lnTo>
                    <a:lnTo>
                      <a:pt x="4" y="36"/>
                    </a:lnTo>
                    <a:lnTo>
                      <a:pt x="4" y="36"/>
                    </a:lnTo>
                    <a:lnTo>
                      <a:pt x="7" y="39"/>
                    </a:lnTo>
                    <a:lnTo>
                      <a:pt x="86" y="8"/>
                    </a:lnTo>
                    <a:lnTo>
                      <a:pt x="99" y="3"/>
                    </a:lnTo>
                    <a:lnTo>
                      <a:pt x="98" y="2"/>
                    </a:lnTo>
                    <a:lnTo>
                      <a:pt x="97" y="0"/>
                    </a:lnTo>
                    <a:lnTo>
                      <a:pt x="98" y="0"/>
                    </a:lnTo>
                    <a:lnTo>
                      <a:pt x="9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7" name="Freeform 97"/>
              <p:cNvSpPr>
                <a:spLocks noEditPoints="1"/>
              </p:cNvSpPr>
              <p:nvPr/>
            </p:nvSpPr>
            <p:spPr bwMode="auto">
              <a:xfrm>
                <a:off x="4153" y="1220"/>
                <a:ext cx="378" cy="126"/>
              </a:xfrm>
              <a:custGeom>
                <a:avLst/>
                <a:gdLst>
                  <a:gd name="T0" fmla="*/ 1 w 378"/>
                  <a:gd name="T1" fmla="*/ 100 h 126"/>
                  <a:gd name="T2" fmla="*/ 0 w 378"/>
                  <a:gd name="T3" fmla="*/ 101 h 126"/>
                  <a:gd name="T4" fmla="*/ 1 w 378"/>
                  <a:gd name="T5" fmla="*/ 101 h 126"/>
                  <a:gd name="T6" fmla="*/ 2 w 378"/>
                  <a:gd name="T7" fmla="*/ 100 h 126"/>
                  <a:gd name="T8" fmla="*/ 1 w 378"/>
                  <a:gd name="T9" fmla="*/ 100 h 126"/>
                  <a:gd name="T10" fmla="*/ 196 w 378"/>
                  <a:gd name="T11" fmla="*/ 4 h 126"/>
                  <a:gd name="T12" fmla="*/ 196 w 378"/>
                  <a:gd name="T13" fmla="*/ 4 h 126"/>
                  <a:gd name="T14" fmla="*/ 374 w 378"/>
                  <a:gd name="T15" fmla="*/ 123 h 126"/>
                  <a:gd name="T16" fmla="*/ 277 w 378"/>
                  <a:gd name="T17" fmla="*/ 116 h 126"/>
                  <a:gd name="T18" fmla="*/ 12 w 378"/>
                  <a:gd name="T19" fmla="*/ 98 h 126"/>
                  <a:gd name="T20" fmla="*/ 196 w 378"/>
                  <a:gd name="T21" fmla="*/ 4 h 126"/>
                  <a:gd name="T22" fmla="*/ 196 w 378"/>
                  <a:gd name="T23" fmla="*/ 4 h 126"/>
                  <a:gd name="T24" fmla="*/ 197 w 378"/>
                  <a:gd name="T25" fmla="*/ 3 h 126"/>
                  <a:gd name="T26" fmla="*/ 196 w 378"/>
                  <a:gd name="T27" fmla="*/ 4 h 126"/>
                  <a:gd name="T28" fmla="*/ 197 w 378"/>
                  <a:gd name="T29" fmla="*/ 0 h 126"/>
                  <a:gd name="T30" fmla="*/ 196 w 378"/>
                  <a:gd name="T31" fmla="*/ 1 h 126"/>
                  <a:gd name="T32" fmla="*/ 196 w 378"/>
                  <a:gd name="T33" fmla="*/ 1 h 126"/>
                  <a:gd name="T34" fmla="*/ 194 w 378"/>
                  <a:gd name="T35" fmla="*/ 2 h 126"/>
                  <a:gd name="T36" fmla="*/ 8 w 378"/>
                  <a:gd name="T37" fmla="*/ 97 h 126"/>
                  <a:gd name="T38" fmla="*/ 8 w 378"/>
                  <a:gd name="T39" fmla="*/ 98 h 126"/>
                  <a:gd name="T40" fmla="*/ 8 w 378"/>
                  <a:gd name="T41" fmla="*/ 99 h 126"/>
                  <a:gd name="T42" fmla="*/ 7 w 378"/>
                  <a:gd name="T43" fmla="*/ 100 h 126"/>
                  <a:gd name="T44" fmla="*/ 7 w 378"/>
                  <a:gd name="T45" fmla="*/ 101 h 126"/>
                  <a:gd name="T46" fmla="*/ 26 w 378"/>
                  <a:gd name="T47" fmla="*/ 102 h 126"/>
                  <a:gd name="T48" fmla="*/ 378 w 378"/>
                  <a:gd name="T49" fmla="*/ 126 h 126"/>
                  <a:gd name="T50" fmla="*/ 378 w 378"/>
                  <a:gd name="T51" fmla="*/ 125 h 126"/>
                  <a:gd name="T52" fmla="*/ 377 w 378"/>
                  <a:gd name="T53" fmla="*/ 125 h 126"/>
                  <a:gd name="T54" fmla="*/ 378 w 378"/>
                  <a:gd name="T55" fmla="*/ 125 h 126"/>
                  <a:gd name="T56" fmla="*/ 373 w 378"/>
                  <a:gd name="T57" fmla="*/ 119 h 126"/>
                  <a:gd name="T58" fmla="*/ 376 w 378"/>
                  <a:gd name="T59" fmla="*/ 121 h 126"/>
                  <a:gd name="T60" fmla="*/ 375 w 378"/>
                  <a:gd name="T61" fmla="*/ 120 h 126"/>
                  <a:gd name="T62" fmla="*/ 288 w 378"/>
                  <a:gd name="T63" fmla="*/ 61 h 126"/>
                  <a:gd name="T64" fmla="*/ 200 w 378"/>
                  <a:gd name="T65" fmla="*/ 3 h 126"/>
                  <a:gd name="T66" fmla="*/ 197 w 378"/>
                  <a:gd name="T67" fmla="*/ 0 h 126"/>
                  <a:gd name="T68" fmla="*/ 197 w 378"/>
                  <a:gd name="T6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126">
                    <a:moveTo>
                      <a:pt x="1" y="100"/>
                    </a:moveTo>
                    <a:lnTo>
                      <a:pt x="0" y="101"/>
                    </a:lnTo>
                    <a:lnTo>
                      <a:pt x="1" y="101"/>
                    </a:lnTo>
                    <a:lnTo>
                      <a:pt x="2" y="100"/>
                    </a:lnTo>
                    <a:lnTo>
                      <a:pt x="1" y="100"/>
                    </a:lnTo>
                    <a:close/>
                    <a:moveTo>
                      <a:pt x="196" y="4"/>
                    </a:moveTo>
                    <a:lnTo>
                      <a:pt x="196" y="4"/>
                    </a:lnTo>
                    <a:lnTo>
                      <a:pt x="374" y="123"/>
                    </a:lnTo>
                    <a:lnTo>
                      <a:pt x="277" y="116"/>
                    </a:lnTo>
                    <a:lnTo>
                      <a:pt x="12" y="98"/>
                    </a:lnTo>
                    <a:lnTo>
                      <a:pt x="196" y="4"/>
                    </a:lnTo>
                    <a:close/>
                    <a:moveTo>
                      <a:pt x="196" y="4"/>
                    </a:moveTo>
                    <a:lnTo>
                      <a:pt x="197" y="3"/>
                    </a:lnTo>
                    <a:lnTo>
                      <a:pt x="196" y="4"/>
                    </a:lnTo>
                    <a:close/>
                    <a:moveTo>
                      <a:pt x="197" y="0"/>
                    </a:moveTo>
                    <a:lnTo>
                      <a:pt x="196" y="1"/>
                    </a:lnTo>
                    <a:lnTo>
                      <a:pt x="196" y="1"/>
                    </a:lnTo>
                    <a:lnTo>
                      <a:pt x="194" y="2"/>
                    </a:lnTo>
                    <a:lnTo>
                      <a:pt x="8" y="97"/>
                    </a:lnTo>
                    <a:lnTo>
                      <a:pt x="8" y="98"/>
                    </a:lnTo>
                    <a:lnTo>
                      <a:pt x="8" y="99"/>
                    </a:lnTo>
                    <a:lnTo>
                      <a:pt x="7" y="100"/>
                    </a:lnTo>
                    <a:lnTo>
                      <a:pt x="7" y="101"/>
                    </a:lnTo>
                    <a:lnTo>
                      <a:pt x="26" y="102"/>
                    </a:lnTo>
                    <a:lnTo>
                      <a:pt x="378" y="126"/>
                    </a:lnTo>
                    <a:lnTo>
                      <a:pt x="378" y="125"/>
                    </a:lnTo>
                    <a:lnTo>
                      <a:pt x="377" y="125"/>
                    </a:lnTo>
                    <a:lnTo>
                      <a:pt x="378" y="125"/>
                    </a:lnTo>
                    <a:lnTo>
                      <a:pt x="373" y="119"/>
                    </a:lnTo>
                    <a:lnTo>
                      <a:pt x="376" y="121"/>
                    </a:lnTo>
                    <a:lnTo>
                      <a:pt x="375" y="120"/>
                    </a:lnTo>
                    <a:lnTo>
                      <a:pt x="288" y="61"/>
                    </a:lnTo>
                    <a:lnTo>
                      <a:pt x="200" y="3"/>
                    </a:lnTo>
                    <a:lnTo>
                      <a:pt x="197" y="0"/>
                    </a:lnTo>
                    <a:lnTo>
                      <a:pt x="19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8" name="Freeform 98"/>
              <p:cNvSpPr>
                <a:spLocks noEditPoints="1"/>
              </p:cNvSpPr>
              <p:nvPr/>
            </p:nvSpPr>
            <p:spPr bwMode="auto">
              <a:xfrm>
                <a:off x="4153" y="1220"/>
                <a:ext cx="378" cy="126"/>
              </a:xfrm>
              <a:custGeom>
                <a:avLst/>
                <a:gdLst>
                  <a:gd name="T0" fmla="*/ 1 w 378"/>
                  <a:gd name="T1" fmla="*/ 100 h 126"/>
                  <a:gd name="T2" fmla="*/ 0 w 378"/>
                  <a:gd name="T3" fmla="*/ 101 h 126"/>
                  <a:gd name="T4" fmla="*/ 1 w 378"/>
                  <a:gd name="T5" fmla="*/ 101 h 126"/>
                  <a:gd name="T6" fmla="*/ 2 w 378"/>
                  <a:gd name="T7" fmla="*/ 100 h 126"/>
                  <a:gd name="T8" fmla="*/ 1 w 378"/>
                  <a:gd name="T9" fmla="*/ 100 h 126"/>
                  <a:gd name="T10" fmla="*/ 196 w 378"/>
                  <a:gd name="T11" fmla="*/ 4 h 126"/>
                  <a:gd name="T12" fmla="*/ 196 w 378"/>
                  <a:gd name="T13" fmla="*/ 4 h 126"/>
                  <a:gd name="T14" fmla="*/ 374 w 378"/>
                  <a:gd name="T15" fmla="*/ 123 h 126"/>
                  <a:gd name="T16" fmla="*/ 277 w 378"/>
                  <a:gd name="T17" fmla="*/ 116 h 126"/>
                  <a:gd name="T18" fmla="*/ 12 w 378"/>
                  <a:gd name="T19" fmla="*/ 98 h 126"/>
                  <a:gd name="T20" fmla="*/ 196 w 378"/>
                  <a:gd name="T21" fmla="*/ 4 h 126"/>
                  <a:gd name="T22" fmla="*/ 196 w 378"/>
                  <a:gd name="T23" fmla="*/ 4 h 126"/>
                  <a:gd name="T24" fmla="*/ 197 w 378"/>
                  <a:gd name="T25" fmla="*/ 3 h 126"/>
                  <a:gd name="T26" fmla="*/ 196 w 378"/>
                  <a:gd name="T27" fmla="*/ 4 h 126"/>
                  <a:gd name="T28" fmla="*/ 197 w 378"/>
                  <a:gd name="T29" fmla="*/ 0 h 126"/>
                  <a:gd name="T30" fmla="*/ 196 w 378"/>
                  <a:gd name="T31" fmla="*/ 1 h 126"/>
                  <a:gd name="T32" fmla="*/ 196 w 378"/>
                  <a:gd name="T33" fmla="*/ 1 h 126"/>
                  <a:gd name="T34" fmla="*/ 194 w 378"/>
                  <a:gd name="T35" fmla="*/ 2 h 126"/>
                  <a:gd name="T36" fmla="*/ 8 w 378"/>
                  <a:gd name="T37" fmla="*/ 97 h 126"/>
                  <a:gd name="T38" fmla="*/ 8 w 378"/>
                  <a:gd name="T39" fmla="*/ 98 h 126"/>
                  <a:gd name="T40" fmla="*/ 8 w 378"/>
                  <a:gd name="T41" fmla="*/ 99 h 126"/>
                  <a:gd name="T42" fmla="*/ 7 w 378"/>
                  <a:gd name="T43" fmla="*/ 100 h 126"/>
                  <a:gd name="T44" fmla="*/ 7 w 378"/>
                  <a:gd name="T45" fmla="*/ 101 h 126"/>
                  <a:gd name="T46" fmla="*/ 26 w 378"/>
                  <a:gd name="T47" fmla="*/ 102 h 126"/>
                  <a:gd name="T48" fmla="*/ 378 w 378"/>
                  <a:gd name="T49" fmla="*/ 126 h 126"/>
                  <a:gd name="T50" fmla="*/ 378 w 378"/>
                  <a:gd name="T51" fmla="*/ 125 h 126"/>
                  <a:gd name="T52" fmla="*/ 377 w 378"/>
                  <a:gd name="T53" fmla="*/ 125 h 126"/>
                  <a:gd name="T54" fmla="*/ 378 w 378"/>
                  <a:gd name="T55" fmla="*/ 125 h 126"/>
                  <a:gd name="T56" fmla="*/ 373 w 378"/>
                  <a:gd name="T57" fmla="*/ 119 h 126"/>
                  <a:gd name="T58" fmla="*/ 376 w 378"/>
                  <a:gd name="T59" fmla="*/ 121 h 126"/>
                  <a:gd name="T60" fmla="*/ 375 w 378"/>
                  <a:gd name="T61" fmla="*/ 120 h 126"/>
                  <a:gd name="T62" fmla="*/ 288 w 378"/>
                  <a:gd name="T63" fmla="*/ 61 h 126"/>
                  <a:gd name="T64" fmla="*/ 200 w 378"/>
                  <a:gd name="T65" fmla="*/ 3 h 126"/>
                  <a:gd name="T66" fmla="*/ 197 w 378"/>
                  <a:gd name="T67" fmla="*/ 0 h 126"/>
                  <a:gd name="T68" fmla="*/ 197 w 378"/>
                  <a:gd name="T6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8" h="126">
                    <a:moveTo>
                      <a:pt x="1" y="100"/>
                    </a:moveTo>
                    <a:lnTo>
                      <a:pt x="0" y="101"/>
                    </a:lnTo>
                    <a:lnTo>
                      <a:pt x="1" y="101"/>
                    </a:lnTo>
                    <a:lnTo>
                      <a:pt x="2" y="100"/>
                    </a:lnTo>
                    <a:lnTo>
                      <a:pt x="1" y="100"/>
                    </a:lnTo>
                    <a:moveTo>
                      <a:pt x="196" y="4"/>
                    </a:moveTo>
                    <a:lnTo>
                      <a:pt x="196" y="4"/>
                    </a:lnTo>
                    <a:lnTo>
                      <a:pt x="374" y="123"/>
                    </a:lnTo>
                    <a:lnTo>
                      <a:pt x="277" y="116"/>
                    </a:lnTo>
                    <a:lnTo>
                      <a:pt x="12" y="98"/>
                    </a:lnTo>
                    <a:lnTo>
                      <a:pt x="196" y="4"/>
                    </a:lnTo>
                    <a:moveTo>
                      <a:pt x="196" y="4"/>
                    </a:moveTo>
                    <a:lnTo>
                      <a:pt x="197" y="3"/>
                    </a:lnTo>
                    <a:lnTo>
                      <a:pt x="196" y="4"/>
                    </a:lnTo>
                    <a:moveTo>
                      <a:pt x="197" y="0"/>
                    </a:moveTo>
                    <a:lnTo>
                      <a:pt x="196" y="1"/>
                    </a:lnTo>
                    <a:lnTo>
                      <a:pt x="196" y="1"/>
                    </a:lnTo>
                    <a:lnTo>
                      <a:pt x="194" y="2"/>
                    </a:lnTo>
                    <a:lnTo>
                      <a:pt x="8" y="97"/>
                    </a:lnTo>
                    <a:lnTo>
                      <a:pt x="8" y="98"/>
                    </a:lnTo>
                    <a:lnTo>
                      <a:pt x="8" y="99"/>
                    </a:lnTo>
                    <a:lnTo>
                      <a:pt x="7" y="100"/>
                    </a:lnTo>
                    <a:lnTo>
                      <a:pt x="7" y="101"/>
                    </a:lnTo>
                    <a:lnTo>
                      <a:pt x="26" y="102"/>
                    </a:lnTo>
                    <a:lnTo>
                      <a:pt x="378" y="126"/>
                    </a:lnTo>
                    <a:lnTo>
                      <a:pt x="378" y="125"/>
                    </a:lnTo>
                    <a:lnTo>
                      <a:pt x="377" y="125"/>
                    </a:lnTo>
                    <a:lnTo>
                      <a:pt x="378" y="125"/>
                    </a:lnTo>
                    <a:lnTo>
                      <a:pt x="373" y="119"/>
                    </a:lnTo>
                    <a:lnTo>
                      <a:pt x="376" y="121"/>
                    </a:lnTo>
                    <a:lnTo>
                      <a:pt x="375" y="120"/>
                    </a:lnTo>
                    <a:lnTo>
                      <a:pt x="288" y="61"/>
                    </a:lnTo>
                    <a:lnTo>
                      <a:pt x="200" y="3"/>
                    </a:lnTo>
                    <a:lnTo>
                      <a:pt x="197" y="0"/>
                    </a:lnTo>
                    <a:lnTo>
                      <a:pt x="1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9" name="Freeform 99"/>
              <p:cNvSpPr>
                <a:spLocks noEditPoints="1"/>
              </p:cNvSpPr>
              <p:nvPr/>
            </p:nvSpPr>
            <p:spPr bwMode="auto">
              <a:xfrm>
                <a:off x="3266" y="606"/>
                <a:ext cx="380" cy="520"/>
              </a:xfrm>
              <a:custGeom>
                <a:avLst/>
                <a:gdLst>
                  <a:gd name="T0" fmla="*/ 5 w 380"/>
                  <a:gd name="T1" fmla="*/ 209 h 520"/>
                  <a:gd name="T2" fmla="*/ 5 w 380"/>
                  <a:gd name="T3" fmla="*/ 209 h 520"/>
                  <a:gd name="T4" fmla="*/ 296 w 380"/>
                  <a:gd name="T5" fmla="*/ 520 h 520"/>
                  <a:gd name="T6" fmla="*/ 296 w 380"/>
                  <a:gd name="T7" fmla="*/ 520 h 520"/>
                  <a:gd name="T8" fmla="*/ 5 w 380"/>
                  <a:gd name="T9" fmla="*/ 209 h 520"/>
                  <a:gd name="T10" fmla="*/ 363 w 380"/>
                  <a:gd name="T11" fmla="*/ 133 h 520"/>
                  <a:gd name="T12" fmla="*/ 302 w 380"/>
                  <a:gd name="T13" fmla="*/ 519 h 520"/>
                  <a:gd name="T14" fmla="*/ 363 w 380"/>
                  <a:gd name="T15" fmla="*/ 133 h 520"/>
                  <a:gd name="T16" fmla="*/ 380 w 380"/>
                  <a:gd name="T17" fmla="*/ 3 h 520"/>
                  <a:gd name="T18" fmla="*/ 0 w 380"/>
                  <a:gd name="T19" fmla="*/ 198 h 520"/>
                  <a:gd name="T20" fmla="*/ 202 w 380"/>
                  <a:gd name="T21" fmla="*/ 414 h 520"/>
                  <a:gd name="T22" fmla="*/ 0 w 380"/>
                  <a:gd name="T23" fmla="*/ 198 h 520"/>
                  <a:gd name="T24" fmla="*/ 380 w 380"/>
                  <a:gd name="T25" fmla="*/ 3 h 520"/>
                  <a:gd name="T26" fmla="*/ 312 w 380"/>
                  <a:gd name="T27" fmla="*/ 437 h 520"/>
                  <a:gd name="T28" fmla="*/ 380 w 380"/>
                  <a:gd name="T29" fmla="*/ 3 h 520"/>
                  <a:gd name="T30" fmla="*/ 378 w 380"/>
                  <a:gd name="T31" fmla="*/ 0 h 520"/>
                  <a:gd name="T32" fmla="*/ 2 w 380"/>
                  <a:gd name="T33" fmla="*/ 193 h 520"/>
                  <a:gd name="T34" fmla="*/ 2 w 380"/>
                  <a:gd name="T35" fmla="*/ 193 h 520"/>
                  <a:gd name="T36" fmla="*/ 378 w 380"/>
                  <a:gd name="T37" fmla="*/ 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520">
                    <a:moveTo>
                      <a:pt x="5" y="209"/>
                    </a:moveTo>
                    <a:lnTo>
                      <a:pt x="5" y="209"/>
                    </a:lnTo>
                    <a:lnTo>
                      <a:pt x="296" y="520"/>
                    </a:lnTo>
                    <a:lnTo>
                      <a:pt x="296" y="520"/>
                    </a:lnTo>
                    <a:lnTo>
                      <a:pt x="5" y="209"/>
                    </a:lnTo>
                    <a:close/>
                    <a:moveTo>
                      <a:pt x="363" y="133"/>
                    </a:moveTo>
                    <a:lnTo>
                      <a:pt x="302" y="519"/>
                    </a:lnTo>
                    <a:lnTo>
                      <a:pt x="363" y="133"/>
                    </a:lnTo>
                    <a:close/>
                    <a:moveTo>
                      <a:pt x="380" y="3"/>
                    </a:moveTo>
                    <a:lnTo>
                      <a:pt x="0" y="198"/>
                    </a:lnTo>
                    <a:lnTo>
                      <a:pt x="202" y="414"/>
                    </a:lnTo>
                    <a:lnTo>
                      <a:pt x="0" y="198"/>
                    </a:lnTo>
                    <a:lnTo>
                      <a:pt x="380" y="3"/>
                    </a:lnTo>
                    <a:lnTo>
                      <a:pt x="312" y="437"/>
                    </a:lnTo>
                    <a:lnTo>
                      <a:pt x="380" y="3"/>
                    </a:lnTo>
                    <a:close/>
                    <a:moveTo>
                      <a:pt x="378" y="0"/>
                    </a:moveTo>
                    <a:lnTo>
                      <a:pt x="2" y="193"/>
                    </a:lnTo>
                    <a:lnTo>
                      <a:pt x="2" y="193"/>
                    </a:lnTo>
                    <a:lnTo>
                      <a:pt x="37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0" name="Freeform 100"/>
              <p:cNvSpPr>
                <a:spLocks noEditPoints="1"/>
              </p:cNvSpPr>
              <p:nvPr/>
            </p:nvSpPr>
            <p:spPr bwMode="auto">
              <a:xfrm>
                <a:off x="3266" y="606"/>
                <a:ext cx="380" cy="520"/>
              </a:xfrm>
              <a:custGeom>
                <a:avLst/>
                <a:gdLst>
                  <a:gd name="T0" fmla="*/ 5 w 380"/>
                  <a:gd name="T1" fmla="*/ 209 h 520"/>
                  <a:gd name="T2" fmla="*/ 5 w 380"/>
                  <a:gd name="T3" fmla="*/ 209 h 520"/>
                  <a:gd name="T4" fmla="*/ 296 w 380"/>
                  <a:gd name="T5" fmla="*/ 520 h 520"/>
                  <a:gd name="T6" fmla="*/ 296 w 380"/>
                  <a:gd name="T7" fmla="*/ 520 h 520"/>
                  <a:gd name="T8" fmla="*/ 5 w 380"/>
                  <a:gd name="T9" fmla="*/ 209 h 520"/>
                  <a:gd name="T10" fmla="*/ 363 w 380"/>
                  <a:gd name="T11" fmla="*/ 133 h 520"/>
                  <a:gd name="T12" fmla="*/ 302 w 380"/>
                  <a:gd name="T13" fmla="*/ 519 h 520"/>
                  <a:gd name="T14" fmla="*/ 363 w 380"/>
                  <a:gd name="T15" fmla="*/ 133 h 520"/>
                  <a:gd name="T16" fmla="*/ 380 w 380"/>
                  <a:gd name="T17" fmla="*/ 3 h 520"/>
                  <a:gd name="T18" fmla="*/ 0 w 380"/>
                  <a:gd name="T19" fmla="*/ 198 h 520"/>
                  <a:gd name="T20" fmla="*/ 202 w 380"/>
                  <a:gd name="T21" fmla="*/ 414 h 520"/>
                  <a:gd name="T22" fmla="*/ 0 w 380"/>
                  <a:gd name="T23" fmla="*/ 198 h 520"/>
                  <a:gd name="T24" fmla="*/ 380 w 380"/>
                  <a:gd name="T25" fmla="*/ 3 h 520"/>
                  <a:gd name="T26" fmla="*/ 312 w 380"/>
                  <a:gd name="T27" fmla="*/ 437 h 520"/>
                  <a:gd name="T28" fmla="*/ 380 w 380"/>
                  <a:gd name="T29" fmla="*/ 3 h 520"/>
                  <a:gd name="T30" fmla="*/ 378 w 380"/>
                  <a:gd name="T31" fmla="*/ 0 h 520"/>
                  <a:gd name="T32" fmla="*/ 2 w 380"/>
                  <a:gd name="T33" fmla="*/ 193 h 520"/>
                  <a:gd name="T34" fmla="*/ 2 w 380"/>
                  <a:gd name="T35" fmla="*/ 193 h 520"/>
                  <a:gd name="T36" fmla="*/ 378 w 380"/>
                  <a:gd name="T37" fmla="*/ 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0" h="520">
                    <a:moveTo>
                      <a:pt x="5" y="209"/>
                    </a:moveTo>
                    <a:lnTo>
                      <a:pt x="5" y="209"/>
                    </a:lnTo>
                    <a:lnTo>
                      <a:pt x="296" y="520"/>
                    </a:lnTo>
                    <a:lnTo>
                      <a:pt x="296" y="520"/>
                    </a:lnTo>
                    <a:lnTo>
                      <a:pt x="5" y="209"/>
                    </a:lnTo>
                    <a:moveTo>
                      <a:pt x="363" y="133"/>
                    </a:moveTo>
                    <a:lnTo>
                      <a:pt x="302" y="519"/>
                    </a:lnTo>
                    <a:lnTo>
                      <a:pt x="363" y="133"/>
                    </a:lnTo>
                    <a:moveTo>
                      <a:pt x="380" y="3"/>
                    </a:moveTo>
                    <a:lnTo>
                      <a:pt x="0" y="198"/>
                    </a:lnTo>
                    <a:lnTo>
                      <a:pt x="202" y="414"/>
                    </a:lnTo>
                    <a:lnTo>
                      <a:pt x="0" y="198"/>
                    </a:lnTo>
                    <a:lnTo>
                      <a:pt x="380" y="3"/>
                    </a:lnTo>
                    <a:lnTo>
                      <a:pt x="312" y="437"/>
                    </a:lnTo>
                    <a:lnTo>
                      <a:pt x="380" y="3"/>
                    </a:lnTo>
                    <a:moveTo>
                      <a:pt x="378" y="0"/>
                    </a:moveTo>
                    <a:lnTo>
                      <a:pt x="2" y="193"/>
                    </a:lnTo>
                    <a:lnTo>
                      <a:pt x="2" y="193"/>
                    </a:lnTo>
                    <a:lnTo>
                      <a:pt x="3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1" name="Freeform 101"/>
              <p:cNvSpPr>
                <a:spLocks noEditPoints="1"/>
              </p:cNvSpPr>
              <p:nvPr/>
            </p:nvSpPr>
            <p:spPr bwMode="auto">
              <a:xfrm>
                <a:off x="3565" y="1129"/>
                <a:ext cx="596" cy="537"/>
              </a:xfrm>
              <a:custGeom>
                <a:avLst/>
                <a:gdLst>
                  <a:gd name="T0" fmla="*/ 596 w 596"/>
                  <a:gd name="T1" fmla="*/ 189 h 537"/>
                  <a:gd name="T2" fmla="*/ 595 w 596"/>
                  <a:gd name="T3" fmla="*/ 191 h 537"/>
                  <a:gd name="T4" fmla="*/ 596 w 596"/>
                  <a:gd name="T5" fmla="*/ 190 h 537"/>
                  <a:gd name="T6" fmla="*/ 596 w 596"/>
                  <a:gd name="T7" fmla="*/ 189 h 537"/>
                  <a:gd name="T8" fmla="*/ 174 w 596"/>
                  <a:gd name="T9" fmla="*/ 52 h 537"/>
                  <a:gd name="T10" fmla="*/ 592 w 596"/>
                  <a:gd name="T11" fmla="*/ 188 h 537"/>
                  <a:gd name="T12" fmla="*/ 174 w 596"/>
                  <a:gd name="T13" fmla="*/ 52 h 537"/>
                  <a:gd name="T14" fmla="*/ 4 w 596"/>
                  <a:gd name="T15" fmla="*/ 1 h 537"/>
                  <a:gd name="T16" fmla="*/ 199 w 596"/>
                  <a:gd name="T17" fmla="*/ 537 h 537"/>
                  <a:gd name="T18" fmla="*/ 203 w 596"/>
                  <a:gd name="T19" fmla="*/ 537 h 537"/>
                  <a:gd name="T20" fmla="*/ 203 w 596"/>
                  <a:gd name="T21" fmla="*/ 537 h 537"/>
                  <a:gd name="T22" fmla="*/ 204 w 596"/>
                  <a:gd name="T23" fmla="*/ 536 h 537"/>
                  <a:gd name="T24" fmla="*/ 395 w 596"/>
                  <a:gd name="T25" fmla="*/ 367 h 537"/>
                  <a:gd name="T26" fmla="*/ 593 w 596"/>
                  <a:gd name="T27" fmla="*/ 192 h 537"/>
                  <a:gd name="T28" fmla="*/ 594 w 596"/>
                  <a:gd name="T29" fmla="*/ 192 h 537"/>
                  <a:gd name="T30" fmla="*/ 590 w 596"/>
                  <a:gd name="T31" fmla="*/ 191 h 537"/>
                  <a:gd name="T32" fmla="*/ 589 w 596"/>
                  <a:gd name="T33" fmla="*/ 192 h 537"/>
                  <a:gd name="T34" fmla="*/ 508 w 596"/>
                  <a:gd name="T35" fmla="*/ 264 h 537"/>
                  <a:gd name="T36" fmla="*/ 199 w 596"/>
                  <a:gd name="T37" fmla="*/ 536 h 537"/>
                  <a:gd name="T38" fmla="*/ 4 w 596"/>
                  <a:gd name="T39" fmla="*/ 1 h 537"/>
                  <a:gd name="T40" fmla="*/ 372 w 596"/>
                  <a:gd name="T41" fmla="*/ 120 h 537"/>
                  <a:gd name="T42" fmla="*/ 4 w 596"/>
                  <a:gd name="T43" fmla="*/ 1 h 537"/>
                  <a:gd name="T44" fmla="*/ 0 w 596"/>
                  <a:gd name="T45" fmla="*/ 0 h 537"/>
                  <a:gd name="T46" fmla="*/ 0 w 596"/>
                  <a:gd name="T47" fmla="*/ 0 h 537"/>
                  <a:gd name="T48" fmla="*/ 35 w 596"/>
                  <a:gd name="T49" fmla="*/ 95 h 537"/>
                  <a:gd name="T50" fmla="*/ 0 w 596"/>
                  <a:gd name="T51" fmla="*/ 0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6" h="537">
                    <a:moveTo>
                      <a:pt x="596" y="189"/>
                    </a:moveTo>
                    <a:lnTo>
                      <a:pt x="595" y="191"/>
                    </a:lnTo>
                    <a:lnTo>
                      <a:pt x="596" y="190"/>
                    </a:lnTo>
                    <a:lnTo>
                      <a:pt x="596" y="189"/>
                    </a:lnTo>
                    <a:close/>
                    <a:moveTo>
                      <a:pt x="174" y="52"/>
                    </a:moveTo>
                    <a:lnTo>
                      <a:pt x="592" y="188"/>
                    </a:lnTo>
                    <a:lnTo>
                      <a:pt x="174" y="52"/>
                    </a:lnTo>
                    <a:close/>
                    <a:moveTo>
                      <a:pt x="4" y="1"/>
                    </a:moveTo>
                    <a:lnTo>
                      <a:pt x="199" y="537"/>
                    </a:lnTo>
                    <a:lnTo>
                      <a:pt x="203" y="537"/>
                    </a:lnTo>
                    <a:lnTo>
                      <a:pt x="203" y="537"/>
                    </a:lnTo>
                    <a:lnTo>
                      <a:pt x="204" y="536"/>
                    </a:lnTo>
                    <a:lnTo>
                      <a:pt x="395" y="367"/>
                    </a:lnTo>
                    <a:lnTo>
                      <a:pt x="593" y="192"/>
                    </a:lnTo>
                    <a:lnTo>
                      <a:pt x="594" y="192"/>
                    </a:lnTo>
                    <a:lnTo>
                      <a:pt x="590" y="191"/>
                    </a:lnTo>
                    <a:lnTo>
                      <a:pt x="589" y="192"/>
                    </a:lnTo>
                    <a:lnTo>
                      <a:pt x="508" y="264"/>
                    </a:lnTo>
                    <a:lnTo>
                      <a:pt x="199" y="536"/>
                    </a:lnTo>
                    <a:lnTo>
                      <a:pt x="4" y="1"/>
                    </a:lnTo>
                    <a:lnTo>
                      <a:pt x="372" y="120"/>
                    </a:lnTo>
                    <a:lnTo>
                      <a:pt x="4" y="1"/>
                    </a:lnTo>
                    <a:close/>
                    <a:moveTo>
                      <a:pt x="0" y="0"/>
                    </a:moveTo>
                    <a:lnTo>
                      <a:pt x="0" y="0"/>
                    </a:lnTo>
                    <a:lnTo>
                      <a:pt x="35" y="95"/>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2" name="Freeform 102"/>
              <p:cNvSpPr>
                <a:spLocks noEditPoints="1"/>
              </p:cNvSpPr>
              <p:nvPr/>
            </p:nvSpPr>
            <p:spPr bwMode="auto">
              <a:xfrm>
                <a:off x="3565" y="1129"/>
                <a:ext cx="596" cy="537"/>
              </a:xfrm>
              <a:custGeom>
                <a:avLst/>
                <a:gdLst>
                  <a:gd name="T0" fmla="*/ 596 w 596"/>
                  <a:gd name="T1" fmla="*/ 189 h 537"/>
                  <a:gd name="T2" fmla="*/ 595 w 596"/>
                  <a:gd name="T3" fmla="*/ 191 h 537"/>
                  <a:gd name="T4" fmla="*/ 596 w 596"/>
                  <a:gd name="T5" fmla="*/ 190 h 537"/>
                  <a:gd name="T6" fmla="*/ 596 w 596"/>
                  <a:gd name="T7" fmla="*/ 189 h 537"/>
                  <a:gd name="T8" fmla="*/ 174 w 596"/>
                  <a:gd name="T9" fmla="*/ 52 h 537"/>
                  <a:gd name="T10" fmla="*/ 592 w 596"/>
                  <a:gd name="T11" fmla="*/ 188 h 537"/>
                  <a:gd name="T12" fmla="*/ 174 w 596"/>
                  <a:gd name="T13" fmla="*/ 52 h 537"/>
                  <a:gd name="T14" fmla="*/ 4 w 596"/>
                  <a:gd name="T15" fmla="*/ 1 h 537"/>
                  <a:gd name="T16" fmla="*/ 199 w 596"/>
                  <a:gd name="T17" fmla="*/ 537 h 537"/>
                  <a:gd name="T18" fmla="*/ 203 w 596"/>
                  <a:gd name="T19" fmla="*/ 537 h 537"/>
                  <a:gd name="T20" fmla="*/ 203 w 596"/>
                  <a:gd name="T21" fmla="*/ 537 h 537"/>
                  <a:gd name="T22" fmla="*/ 204 w 596"/>
                  <a:gd name="T23" fmla="*/ 536 h 537"/>
                  <a:gd name="T24" fmla="*/ 395 w 596"/>
                  <a:gd name="T25" fmla="*/ 367 h 537"/>
                  <a:gd name="T26" fmla="*/ 593 w 596"/>
                  <a:gd name="T27" fmla="*/ 192 h 537"/>
                  <a:gd name="T28" fmla="*/ 594 w 596"/>
                  <a:gd name="T29" fmla="*/ 192 h 537"/>
                  <a:gd name="T30" fmla="*/ 590 w 596"/>
                  <a:gd name="T31" fmla="*/ 191 h 537"/>
                  <a:gd name="T32" fmla="*/ 589 w 596"/>
                  <a:gd name="T33" fmla="*/ 192 h 537"/>
                  <a:gd name="T34" fmla="*/ 508 w 596"/>
                  <a:gd name="T35" fmla="*/ 264 h 537"/>
                  <a:gd name="T36" fmla="*/ 199 w 596"/>
                  <a:gd name="T37" fmla="*/ 536 h 537"/>
                  <a:gd name="T38" fmla="*/ 4 w 596"/>
                  <a:gd name="T39" fmla="*/ 1 h 537"/>
                  <a:gd name="T40" fmla="*/ 372 w 596"/>
                  <a:gd name="T41" fmla="*/ 120 h 537"/>
                  <a:gd name="T42" fmla="*/ 4 w 596"/>
                  <a:gd name="T43" fmla="*/ 1 h 537"/>
                  <a:gd name="T44" fmla="*/ 0 w 596"/>
                  <a:gd name="T45" fmla="*/ 0 h 537"/>
                  <a:gd name="T46" fmla="*/ 0 w 596"/>
                  <a:gd name="T47" fmla="*/ 0 h 537"/>
                  <a:gd name="T48" fmla="*/ 35 w 596"/>
                  <a:gd name="T49" fmla="*/ 95 h 537"/>
                  <a:gd name="T50" fmla="*/ 0 w 596"/>
                  <a:gd name="T51" fmla="*/ 0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6" h="537">
                    <a:moveTo>
                      <a:pt x="596" y="189"/>
                    </a:moveTo>
                    <a:lnTo>
                      <a:pt x="595" y="191"/>
                    </a:lnTo>
                    <a:lnTo>
                      <a:pt x="596" y="190"/>
                    </a:lnTo>
                    <a:lnTo>
                      <a:pt x="596" y="189"/>
                    </a:lnTo>
                    <a:moveTo>
                      <a:pt x="174" y="52"/>
                    </a:moveTo>
                    <a:lnTo>
                      <a:pt x="592" y="188"/>
                    </a:lnTo>
                    <a:lnTo>
                      <a:pt x="174" y="52"/>
                    </a:lnTo>
                    <a:moveTo>
                      <a:pt x="4" y="1"/>
                    </a:moveTo>
                    <a:lnTo>
                      <a:pt x="199" y="537"/>
                    </a:lnTo>
                    <a:lnTo>
                      <a:pt x="203" y="537"/>
                    </a:lnTo>
                    <a:lnTo>
                      <a:pt x="203" y="537"/>
                    </a:lnTo>
                    <a:lnTo>
                      <a:pt x="204" y="536"/>
                    </a:lnTo>
                    <a:lnTo>
                      <a:pt x="395" y="367"/>
                    </a:lnTo>
                    <a:lnTo>
                      <a:pt x="593" y="192"/>
                    </a:lnTo>
                    <a:lnTo>
                      <a:pt x="594" y="192"/>
                    </a:lnTo>
                    <a:lnTo>
                      <a:pt x="590" y="191"/>
                    </a:lnTo>
                    <a:lnTo>
                      <a:pt x="589" y="192"/>
                    </a:lnTo>
                    <a:lnTo>
                      <a:pt x="508" y="264"/>
                    </a:lnTo>
                    <a:lnTo>
                      <a:pt x="199" y="536"/>
                    </a:lnTo>
                    <a:lnTo>
                      <a:pt x="4" y="1"/>
                    </a:lnTo>
                    <a:lnTo>
                      <a:pt x="372" y="120"/>
                    </a:lnTo>
                    <a:lnTo>
                      <a:pt x="4" y="1"/>
                    </a:lnTo>
                    <a:moveTo>
                      <a:pt x="0" y="0"/>
                    </a:moveTo>
                    <a:lnTo>
                      <a:pt x="0" y="0"/>
                    </a:lnTo>
                    <a:lnTo>
                      <a:pt x="35" y="9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3" name="Freeform 103"/>
              <p:cNvSpPr>
                <a:spLocks noEditPoints="1"/>
              </p:cNvSpPr>
              <p:nvPr/>
            </p:nvSpPr>
            <p:spPr bwMode="auto">
              <a:xfrm>
                <a:off x="3255" y="792"/>
                <a:ext cx="310" cy="379"/>
              </a:xfrm>
              <a:custGeom>
                <a:avLst/>
                <a:gdLst>
                  <a:gd name="T0" fmla="*/ 262 w 310"/>
                  <a:gd name="T1" fmla="*/ 360 h 379"/>
                  <a:gd name="T2" fmla="*/ 223 w 310"/>
                  <a:gd name="T3" fmla="*/ 379 h 379"/>
                  <a:gd name="T4" fmla="*/ 223 w 310"/>
                  <a:gd name="T5" fmla="*/ 379 h 379"/>
                  <a:gd name="T6" fmla="*/ 262 w 310"/>
                  <a:gd name="T7" fmla="*/ 360 h 379"/>
                  <a:gd name="T8" fmla="*/ 307 w 310"/>
                  <a:gd name="T9" fmla="*/ 335 h 379"/>
                  <a:gd name="T10" fmla="*/ 246 w 310"/>
                  <a:gd name="T11" fmla="*/ 364 h 379"/>
                  <a:gd name="T12" fmla="*/ 307 w 310"/>
                  <a:gd name="T13" fmla="*/ 335 h 379"/>
                  <a:gd name="T14" fmla="*/ 307 w 310"/>
                  <a:gd name="T15" fmla="*/ 335 h 379"/>
                  <a:gd name="T16" fmla="*/ 8 w 310"/>
                  <a:gd name="T17" fmla="*/ 15 h 379"/>
                  <a:gd name="T18" fmla="*/ 8 w 310"/>
                  <a:gd name="T19" fmla="*/ 15 h 379"/>
                  <a:gd name="T20" fmla="*/ 217 w 310"/>
                  <a:gd name="T21" fmla="*/ 375 h 379"/>
                  <a:gd name="T22" fmla="*/ 217 w 310"/>
                  <a:gd name="T23" fmla="*/ 375 h 379"/>
                  <a:gd name="T24" fmla="*/ 8 w 310"/>
                  <a:gd name="T25" fmla="*/ 15 h 379"/>
                  <a:gd name="T26" fmla="*/ 11 w 310"/>
                  <a:gd name="T27" fmla="*/ 12 h 379"/>
                  <a:gd name="T28" fmla="*/ 10 w 310"/>
                  <a:gd name="T29" fmla="*/ 12 h 379"/>
                  <a:gd name="T30" fmla="*/ 221 w 310"/>
                  <a:gd name="T31" fmla="*/ 376 h 379"/>
                  <a:gd name="T32" fmla="*/ 221 w 310"/>
                  <a:gd name="T33" fmla="*/ 376 h 379"/>
                  <a:gd name="T34" fmla="*/ 221 w 310"/>
                  <a:gd name="T35" fmla="*/ 376 h 379"/>
                  <a:gd name="T36" fmla="*/ 219 w 310"/>
                  <a:gd name="T37" fmla="*/ 373 h 379"/>
                  <a:gd name="T38" fmla="*/ 16 w 310"/>
                  <a:gd name="T39" fmla="*/ 23 h 379"/>
                  <a:gd name="T40" fmla="*/ 16 w 310"/>
                  <a:gd name="T41" fmla="*/ 23 h 379"/>
                  <a:gd name="T42" fmla="*/ 307 w 310"/>
                  <a:gd name="T43" fmla="*/ 334 h 379"/>
                  <a:gd name="T44" fmla="*/ 310 w 310"/>
                  <a:gd name="T45" fmla="*/ 334 h 379"/>
                  <a:gd name="T46" fmla="*/ 310 w 310"/>
                  <a:gd name="T47" fmla="*/ 331 h 379"/>
                  <a:gd name="T48" fmla="*/ 213 w 310"/>
                  <a:gd name="T49" fmla="*/ 228 h 379"/>
                  <a:gd name="T50" fmla="*/ 11 w 310"/>
                  <a:gd name="T51" fmla="*/ 12 h 379"/>
                  <a:gd name="T52" fmla="*/ 0 w 310"/>
                  <a:gd name="T53" fmla="*/ 0 h 379"/>
                  <a:gd name="T54" fmla="*/ 5 w 310"/>
                  <a:gd name="T55" fmla="*/ 10 h 379"/>
                  <a:gd name="T56" fmla="*/ 7 w 310"/>
                  <a:gd name="T57" fmla="*/ 10 h 379"/>
                  <a:gd name="T58" fmla="*/ 8 w 310"/>
                  <a:gd name="T59" fmla="*/ 9 h 379"/>
                  <a:gd name="T60" fmla="*/ 0 w 310"/>
                  <a:gd name="T61"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0" h="379">
                    <a:moveTo>
                      <a:pt x="262" y="360"/>
                    </a:moveTo>
                    <a:lnTo>
                      <a:pt x="223" y="379"/>
                    </a:lnTo>
                    <a:lnTo>
                      <a:pt x="223" y="379"/>
                    </a:lnTo>
                    <a:lnTo>
                      <a:pt x="262" y="360"/>
                    </a:lnTo>
                    <a:close/>
                    <a:moveTo>
                      <a:pt x="307" y="335"/>
                    </a:moveTo>
                    <a:lnTo>
                      <a:pt x="246" y="364"/>
                    </a:lnTo>
                    <a:lnTo>
                      <a:pt x="307" y="335"/>
                    </a:lnTo>
                    <a:lnTo>
                      <a:pt x="307" y="335"/>
                    </a:lnTo>
                    <a:close/>
                    <a:moveTo>
                      <a:pt x="8" y="15"/>
                    </a:moveTo>
                    <a:lnTo>
                      <a:pt x="8" y="15"/>
                    </a:lnTo>
                    <a:lnTo>
                      <a:pt x="217" y="375"/>
                    </a:lnTo>
                    <a:lnTo>
                      <a:pt x="217" y="375"/>
                    </a:lnTo>
                    <a:lnTo>
                      <a:pt x="8" y="15"/>
                    </a:lnTo>
                    <a:close/>
                    <a:moveTo>
                      <a:pt x="11" y="12"/>
                    </a:moveTo>
                    <a:lnTo>
                      <a:pt x="10" y="12"/>
                    </a:lnTo>
                    <a:lnTo>
                      <a:pt x="221" y="376"/>
                    </a:lnTo>
                    <a:lnTo>
                      <a:pt x="221" y="376"/>
                    </a:lnTo>
                    <a:lnTo>
                      <a:pt x="221" y="376"/>
                    </a:lnTo>
                    <a:lnTo>
                      <a:pt x="219" y="373"/>
                    </a:lnTo>
                    <a:lnTo>
                      <a:pt x="16" y="23"/>
                    </a:lnTo>
                    <a:lnTo>
                      <a:pt x="16" y="23"/>
                    </a:lnTo>
                    <a:lnTo>
                      <a:pt x="307" y="334"/>
                    </a:lnTo>
                    <a:lnTo>
                      <a:pt x="310" y="334"/>
                    </a:lnTo>
                    <a:lnTo>
                      <a:pt x="310" y="331"/>
                    </a:lnTo>
                    <a:lnTo>
                      <a:pt x="213" y="228"/>
                    </a:lnTo>
                    <a:lnTo>
                      <a:pt x="11" y="12"/>
                    </a:lnTo>
                    <a:close/>
                    <a:moveTo>
                      <a:pt x="0" y="0"/>
                    </a:moveTo>
                    <a:lnTo>
                      <a:pt x="5" y="10"/>
                    </a:lnTo>
                    <a:lnTo>
                      <a:pt x="7" y="10"/>
                    </a:lnTo>
                    <a:lnTo>
                      <a:pt x="8" y="9"/>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4" name="Freeform 104"/>
              <p:cNvSpPr>
                <a:spLocks noEditPoints="1"/>
              </p:cNvSpPr>
              <p:nvPr/>
            </p:nvSpPr>
            <p:spPr bwMode="auto">
              <a:xfrm>
                <a:off x="3255" y="792"/>
                <a:ext cx="310" cy="379"/>
              </a:xfrm>
              <a:custGeom>
                <a:avLst/>
                <a:gdLst>
                  <a:gd name="T0" fmla="*/ 262 w 310"/>
                  <a:gd name="T1" fmla="*/ 360 h 379"/>
                  <a:gd name="T2" fmla="*/ 223 w 310"/>
                  <a:gd name="T3" fmla="*/ 379 h 379"/>
                  <a:gd name="T4" fmla="*/ 223 w 310"/>
                  <a:gd name="T5" fmla="*/ 379 h 379"/>
                  <a:gd name="T6" fmla="*/ 262 w 310"/>
                  <a:gd name="T7" fmla="*/ 360 h 379"/>
                  <a:gd name="T8" fmla="*/ 307 w 310"/>
                  <a:gd name="T9" fmla="*/ 335 h 379"/>
                  <a:gd name="T10" fmla="*/ 246 w 310"/>
                  <a:gd name="T11" fmla="*/ 364 h 379"/>
                  <a:gd name="T12" fmla="*/ 307 w 310"/>
                  <a:gd name="T13" fmla="*/ 335 h 379"/>
                  <a:gd name="T14" fmla="*/ 307 w 310"/>
                  <a:gd name="T15" fmla="*/ 335 h 379"/>
                  <a:gd name="T16" fmla="*/ 8 w 310"/>
                  <a:gd name="T17" fmla="*/ 15 h 379"/>
                  <a:gd name="T18" fmla="*/ 8 w 310"/>
                  <a:gd name="T19" fmla="*/ 15 h 379"/>
                  <a:gd name="T20" fmla="*/ 217 w 310"/>
                  <a:gd name="T21" fmla="*/ 375 h 379"/>
                  <a:gd name="T22" fmla="*/ 217 w 310"/>
                  <a:gd name="T23" fmla="*/ 375 h 379"/>
                  <a:gd name="T24" fmla="*/ 8 w 310"/>
                  <a:gd name="T25" fmla="*/ 15 h 379"/>
                  <a:gd name="T26" fmla="*/ 11 w 310"/>
                  <a:gd name="T27" fmla="*/ 12 h 379"/>
                  <a:gd name="T28" fmla="*/ 10 w 310"/>
                  <a:gd name="T29" fmla="*/ 12 h 379"/>
                  <a:gd name="T30" fmla="*/ 221 w 310"/>
                  <a:gd name="T31" fmla="*/ 376 h 379"/>
                  <a:gd name="T32" fmla="*/ 221 w 310"/>
                  <a:gd name="T33" fmla="*/ 376 h 379"/>
                  <a:gd name="T34" fmla="*/ 221 w 310"/>
                  <a:gd name="T35" fmla="*/ 376 h 379"/>
                  <a:gd name="T36" fmla="*/ 219 w 310"/>
                  <a:gd name="T37" fmla="*/ 373 h 379"/>
                  <a:gd name="T38" fmla="*/ 16 w 310"/>
                  <a:gd name="T39" fmla="*/ 23 h 379"/>
                  <a:gd name="T40" fmla="*/ 16 w 310"/>
                  <a:gd name="T41" fmla="*/ 23 h 379"/>
                  <a:gd name="T42" fmla="*/ 307 w 310"/>
                  <a:gd name="T43" fmla="*/ 334 h 379"/>
                  <a:gd name="T44" fmla="*/ 310 w 310"/>
                  <a:gd name="T45" fmla="*/ 334 h 379"/>
                  <a:gd name="T46" fmla="*/ 310 w 310"/>
                  <a:gd name="T47" fmla="*/ 331 h 379"/>
                  <a:gd name="T48" fmla="*/ 213 w 310"/>
                  <a:gd name="T49" fmla="*/ 228 h 379"/>
                  <a:gd name="T50" fmla="*/ 11 w 310"/>
                  <a:gd name="T51" fmla="*/ 12 h 379"/>
                  <a:gd name="T52" fmla="*/ 0 w 310"/>
                  <a:gd name="T53" fmla="*/ 0 h 379"/>
                  <a:gd name="T54" fmla="*/ 5 w 310"/>
                  <a:gd name="T55" fmla="*/ 10 h 379"/>
                  <a:gd name="T56" fmla="*/ 7 w 310"/>
                  <a:gd name="T57" fmla="*/ 10 h 379"/>
                  <a:gd name="T58" fmla="*/ 8 w 310"/>
                  <a:gd name="T59" fmla="*/ 9 h 379"/>
                  <a:gd name="T60" fmla="*/ 0 w 310"/>
                  <a:gd name="T61"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0" h="379">
                    <a:moveTo>
                      <a:pt x="262" y="360"/>
                    </a:moveTo>
                    <a:lnTo>
                      <a:pt x="223" y="379"/>
                    </a:lnTo>
                    <a:lnTo>
                      <a:pt x="223" y="379"/>
                    </a:lnTo>
                    <a:lnTo>
                      <a:pt x="262" y="360"/>
                    </a:lnTo>
                    <a:moveTo>
                      <a:pt x="307" y="335"/>
                    </a:moveTo>
                    <a:lnTo>
                      <a:pt x="246" y="364"/>
                    </a:lnTo>
                    <a:lnTo>
                      <a:pt x="307" y="335"/>
                    </a:lnTo>
                    <a:lnTo>
                      <a:pt x="307" y="335"/>
                    </a:lnTo>
                    <a:moveTo>
                      <a:pt x="8" y="15"/>
                    </a:moveTo>
                    <a:lnTo>
                      <a:pt x="8" y="15"/>
                    </a:lnTo>
                    <a:lnTo>
                      <a:pt x="217" y="375"/>
                    </a:lnTo>
                    <a:lnTo>
                      <a:pt x="217" y="375"/>
                    </a:lnTo>
                    <a:lnTo>
                      <a:pt x="8" y="15"/>
                    </a:lnTo>
                    <a:moveTo>
                      <a:pt x="11" y="12"/>
                    </a:moveTo>
                    <a:lnTo>
                      <a:pt x="10" y="12"/>
                    </a:lnTo>
                    <a:lnTo>
                      <a:pt x="221" y="376"/>
                    </a:lnTo>
                    <a:lnTo>
                      <a:pt x="221" y="376"/>
                    </a:lnTo>
                    <a:lnTo>
                      <a:pt x="221" y="376"/>
                    </a:lnTo>
                    <a:lnTo>
                      <a:pt x="219" y="373"/>
                    </a:lnTo>
                    <a:lnTo>
                      <a:pt x="16" y="23"/>
                    </a:lnTo>
                    <a:lnTo>
                      <a:pt x="16" y="23"/>
                    </a:lnTo>
                    <a:lnTo>
                      <a:pt x="307" y="334"/>
                    </a:lnTo>
                    <a:lnTo>
                      <a:pt x="310" y="334"/>
                    </a:lnTo>
                    <a:lnTo>
                      <a:pt x="310" y="331"/>
                    </a:lnTo>
                    <a:lnTo>
                      <a:pt x="213" y="228"/>
                    </a:lnTo>
                    <a:lnTo>
                      <a:pt x="11" y="12"/>
                    </a:lnTo>
                    <a:moveTo>
                      <a:pt x="0" y="0"/>
                    </a:moveTo>
                    <a:lnTo>
                      <a:pt x="5" y="10"/>
                    </a:lnTo>
                    <a:lnTo>
                      <a:pt x="7" y="10"/>
                    </a:lnTo>
                    <a:lnTo>
                      <a:pt x="8" y="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5" name="Freeform 105"/>
              <p:cNvSpPr/>
              <p:nvPr/>
            </p:nvSpPr>
            <p:spPr bwMode="auto">
              <a:xfrm>
                <a:off x="3475" y="1127"/>
                <a:ext cx="289" cy="539"/>
              </a:xfrm>
              <a:custGeom>
                <a:avLst/>
                <a:gdLst>
                  <a:gd name="T0" fmla="*/ 87 w 289"/>
                  <a:gd name="T1" fmla="*/ 0 h 539"/>
                  <a:gd name="T2" fmla="*/ 26 w 289"/>
                  <a:gd name="T3" fmla="*/ 29 h 539"/>
                  <a:gd name="T4" fmla="*/ 3 w 289"/>
                  <a:gd name="T5" fmla="*/ 40 h 539"/>
                  <a:gd name="T6" fmla="*/ 1 w 289"/>
                  <a:gd name="T7" fmla="*/ 41 h 539"/>
                  <a:gd name="T8" fmla="*/ 1 w 289"/>
                  <a:gd name="T9" fmla="*/ 41 h 539"/>
                  <a:gd name="T10" fmla="*/ 2 w 289"/>
                  <a:gd name="T11" fmla="*/ 42 h 539"/>
                  <a:gd name="T12" fmla="*/ 4 w 289"/>
                  <a:gd name="T13" fmla="*/ 43 h 539"/>
                  <a:gd name="T14" fmla="*/ 3 w 289"/>
                  <a:gd name="T15" fmla="*/ 44 h 539"/>
                  <a:gd name="T16" fmla="*/ 3 w 289"/>
                  <a:gd name="T17" fmla="*/ 44 h 539"/>
                  <a:gd name="T18" fmla="*/ 42 w 289"/>
                  <a:gd name="T19" fmla="*/ 25 h 539"/>
                  <a:gd name="T20" fmla="*/ 90 w 289"/>
                  <a:gd name="T21" fmla="*/ 2 h 539"/>
                  <a:gd name="T22" fmla="*/ 125 w 289"/>
                  <a:gd name="T23" fmla="*/ 97 h 539"/>
                  <a:gd name="T24" fmla="*/ 280 w 289"/>
                  <a:gd name="T25" fmla="*/ 524 h 539"/>
                  <a:gd name="T26" fmla="*/ 195 w 289"/>
                  <a:gd name="T27" fmla="*/ 377 h 539"/>
                  <a:gd name="T28" fmla="*/ 4 w 289"/>
                  <a:gd name="T29" fmla="*/ 46 h 539"/>
                  <a:gd name="T30" fmla="*/ 1 w 289"/>
                  <a:gd name="T31" fmla="*/ 45 h 539"/>
                  <a:gd name="T32" fmla="*/ 0 w 289"/>
                  <a:gd name="T33" fmla="*/ 46 h 539"/>
                  <a:gd name="T34" fmla="*/ 2 w 289"/>
                  <a:gd name="T35" fmla="*/ 48 h 539"/>
                  <a:gd name="T36" fmla="*/ 286 w 289"/>
                  <a:gd name="T37" fmla="*/ 539 h 539"/>
                  <a:gd name="T38" fmla="*/ 287 w 289"/>
                  <a:gd name="T39" fmla="*/ 539 h 539"/>
                  <a:gd name="T40" fmla="*/ 287 w 289"/>
                  <a:gd name="T41" fmla="*/ 539 h 539"/>
                  <a:gd name="T42" fmla="*/ 288 w 289"/>
                  <a:gd name="T43" fmla="*/ 539 h 539"/>
                  <a:gd name="T44" fmla="*/ 289 w 289"/>
                  <a:gd name="T45" fmla="*/ 539 h 539"/>
                  <a:gd name="T46" fmla="*/ 94 w 289"/>
                  <a:gd name="T47" fmla="*/ 3 h 539"/>
                  <a:gd name="T48" fmla="*/ 91 w 289"/>
                  <a:gd name="T49" fmla="*/ 1 h 539"/>
                  <a:gd name="T50" fmla="*/ 89 w 289"/>
                  <a:gd name="T51" fmla="*/ 2 h 539"/>
                  <a:gd name="T52" fmla="*/ 89 w 289"/>
                  <a:gd name="T53" fmla="*/ 1 h 539"/>
                  <a:gd name="T54" fmla="*/ 87 w 289"/>
                  <a:gd name="T55"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9" h="539">
                    <a:moveTo>
                      <a:pt x="87" y="0"/>
                    </a:moveTo>
                    <a:lnTo>
                      <a:pt x="26" y="29"/>
                    </a:lnTo>
                    <a:lnTo>
                      <a:pt x="3" y="40"/>
                    </a:lnTo>
                    <a:lnTo>
                      <a:pt x="1" y="41"/>
                    </a:lnTo>
                    <a:lnTo>
                      <a:pt x="1" y="41"/>
                    </a:lnTo>
                    <a:lnTo>
                      <a:pt x="2" y="42"/>
                    </a:lnTo>
                    <a:lnTo>
                      <a:pt x="4" y="43"/>
                    </a:lnTo>
                    <a:lnTo>
                      <a:pt x="3" y="44"/>
                    </a:lnTo>
                    <a:lnTo>
                      <a:pt x="3" y="44"/>
                    </a:lnTo>
                    <a:lnTo>
                      <a:pt x="42" y="25"/>
                    </a:lnTo>
                    <a:lnTo>
                      <a:pt x="90" y="2"/>
                    </a:lnTo>
                    <a:lnTo>
                      <a:pt x="125" y="97"/>
                    </a:lnTo>
                    <a:lnTo>
                      <a:pt x="280" y="524"/>
                    </a:lnTo>
                    <a:lnTo>
                      <a:pt x="195" y="377"/>
                    </a:lnTo>
                    <a:lnTo>
                      <a:pt x="4" y="46"/>
                    </a:lnTo>
                    <a:lnTo>
                      <a:pt x="1" y="45"/>
                    </a:lnTo>
                    <a:lnTo>
                      <a:pt x="0" y="46"/>
                    </a:lnTo>
                    <a:lnTo>
                      <a:pt x="2" y="48"/>
                    </a:lnTo>
                    <a:lnTo>
                      <a:pt x="286" y="539"/>
                    </a:lnTo>
                    <a:lnTo>
                      <a:pt x="287" y="539"/>
                    </a:lnTo>
                    <a:lnTo>
                      <a:pt x="287" y="539"/>
                    </a:lnTo>
                    <a:lnTo>
                      <a:pt x="288" y="539"/>
                    </a:lnTo>
                    <a:lnTo>
                      <a:pt x="289" y="539"/>
                    </a:lnTo>
                    <a:lnTo>
                      <a:pt x="94" y="3"/>
                    </a:lnTo>
                    <a:lnTo>
                      <a:pt x="91" y="1"/>
                    </a:lnTo>
                    <a:lnTo>
                      <a:pt x="89" y="2"/>
                    </a:lnTo>
                    <a:lnTo>
                      <a:pt x="89" y="1"/>
                    </a:lnTo>
                    <a:lnTo>
                      <a:pt x="8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6" name="Freeform 106"/>
              <p:cNvSpPr/>
              <p:nvPr/>
            </p:nvSpPr>
            <p:spPr bwMode="auto">
              <a:xfrm>
                <a:off x="3475" y="1127"/>
                <a:ext cx="289" cy="539"/>
              </a:xfrm>
              <a:custGeom>
                <a:avLst/>
                <a:gdLst>
                  <a:gd name="T0" fmla="*/ 87 w 289"/>
                  <a:gd name="T1" fmla="*/ 0 h 539"/>
                  <a:gd name="T2" fmla="*/ 26 w 289"/>
                  <a:gd name="T3" fmla="*/ 29 h 539"/>
                  <a:gd name="T4" fmla="*/ 3 w 289"/>
                  <a:gd name="T5" fmla="*/ 40 h 539"/>
                  <a:gd name="T6" fmla="*/ 1 w 289"/>
                  <a:gd name="T7" fmla="*/ 41 h 539"/>
                  <a:gd name="T8" fmla="*/ 1 w 289"/>
                  <a:gd name="T9" fmla="*/ 41 h 539"/>
                  <a:gd name="T10" fmla="*/ 2 w 289"/>
                  <a:gd name="T11" fmla="*/ 42 h 539"/>
                  <a:gd name="T12" fmla="*/ 4 w 289"/>
                  <a:gd name="T13" fmla="*/ 43 h 539"/>
                  <a:gd name="T14" fmla="*/ 3 w 289"/>
                  <a:gd name="T15" fmla="*/ 44 h 539"/>
                  <a:gd name="T16" fmla="*/ 3 w 289"/>
                  <a:gd name="T17" fmla="*/ 44 h 539"/>
                  <a:gd name="T18" fmla="*/ 42 w 289"/>
                  <a:gd name="T19" fmla="*/ 25 h 539"/>
                  <a:gd name="T20" fmla="*/ 90 w 289"/>
                  <a:gd name="T21" fmla="*/ 2 h 539"/>
                  <a:gd name="T22" fmla="*/ 125 w 289"/>
                  <a:gd name="T23" fmla="*/ 97 h 539"/>
                  <a:gd name="T24" fmla="*/ 280 w 289"/>
                  <a:gd name="T25" fmla="*/ 524 h 539"/>
                  <a:gd name="T26" fmla="*/ 195 w 289"/>
                  <a:gd name="T27" fmla="*/ 377 h 539"/>
                  <a:gd name="T28" fmla="*/ 4 w 289"/>
                  <a:gd name="T29" fmla="*/ 46 h 539"/>
                  <a:gd name="T30" fmla="*/ 1 w 289"/>
                  <a:gd name="T31" fmla="*/ 45 h 539"/>
                  <a:gd name="T32" fmla="*/ 0 w 289"/>
                  <a:gd name="T33" fmla="*/ 46 h 539"/>
                  <a:gd name="T34" fmla="*/ 2 w 289"/>
                  <a:gd name="T35" fmla="*/ 48 h 539"/>
                  <a:gd name="T36" fmla="*/ 286 w 289"/>
                  <a:gd name="T37" fmla="*/ 539 h 539"/>
                  <a:gd name="T38" fmla="*/ 287 w 289"/>
                  <a:gd name="T39" fmla="*/ 539 h 539"/>
                  <a:gd name="T40" fmla="*/ 287 w 289"/>
                  <a:gd name="T41" fmla="*/ 539 h 539"/>
                  <a:gd name="T42" fmla="*/ 288 w 289"/>
                  <a:gd name="T43" fmla="*/ 539 h 539"/>
                  <a:gd name="T44" fmla="*/ 289 w 289"/>
                  <a:gd name="T45" fmla="*/ 539 h 539"/>
                  <a:gd name="T46" fmla="*/ 94 w 289"/>
                  <a:gd name="T47" fmla="*/ 3 h 539"/>
                  <a:gd name="T48" fmla="*/ 91 w 289"/>
                  <a:gd name="T49" fmla="*/ 1 h 539"/>
                  <a:gd name="T50" fmla="*/ 89 w 289"/>
                  <a:gd name="T51" fmla="*/ 2 h 539"/>
                  <a:gd name="T52" fmla="*/ 89 w 289"/>
                  <a:gd name="T53" fmla="*/ 1 h 539"/>
                  <a:gd name="T54" fmla="*/ 87 w 289"/>
                  <a:gd name="T55"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9" h="539">
                    <a:moveTo>
                      <a:pt x="87" y="0"/>
                    </a:moveTo>
                    <a:lnTo>
                      <a:pt x="26" y="29"/>
                    </a:lnTo>
                    <a:lnTo>
                      <a:pt x="3" y="40"/>
                    </a:lnTo>
                    <a:lnTo>
                      <a:pt x="1" y="41"/>
                    </a:lnTo>
                    <a:lnTo>
                      <a:pt x="1" y="41"/>
                    </a:lnTo>
                    <a:lnTo>
                      <a:pt x="2" y="42"/>
                    </a:lnTo>
                    <a:lnTo>
                      <a:pt x="4" y="43"/>
                    </a:lnTo>
                    <a:lnTo>
                      <a:pt x="3" y="44"/>
                    </a:lnTo>
                    <a:lnTo>
                      <a:pt x="3" y="44"/>
                    </a:lnTo>
                    <a:lnTo>
                      <a:pt x="42" y="25"/>
                    </a:lnTo>
                    <a:lnTo>
                      <a:pt x="90" y="2"/>
                    </a:lnTo>
                    <a:lnTo>
                      <a:pt x="125" y="97"/>
                    </a:lnTo>
                    <a:lnTo>
                      <a:pt x="280" y="524"/>
                    </a:lnTo>
                    <a:lnTo>
                      <a:pt x="195" y="377"/>
                    </a:lnTo>
                    <a:lnTo>
                      <a:pt x="4" y="46"/>
                    </a:lnTo>
                    <a:lnTo>
                      <a:pt x="1" y="45"/>
                    </a:lnTo>
                    <a:lnTo>
                      <a:pt x="0" y="46"/>
                    </a:lnTo>
                    <a:lnTo>
                      <a:pt x="2" y="48"/>
                    </a:lnTo>
                    <a:lnTo>
                      <a:pt x="286" y="539"/>
                    </a:lnTo>
                    <a:lnTo>
                      <a:pt x="287" y="539"/>
                    </a:lnTo>
                    <a:lnTo>
                      <a:pt x="287" y="539"/>
                    </a:lnTo>
                    <a:lnTo>
                      <a:pt x="288" y="539"/>
                    </a:lnTo>
                    <a:lnTo>
                      <a:pt x="289" y="539"/>
                    </a:lnTo>
                    <a:lnTo>
                      <a:pt x="94" y="3"/>
                    </a:lnTo>
                    <a:lnTo>
                      <a:pt x="91" y="1"/>
                    </a:lnTo>
                    <a:lnTo>
                      <a:pt x="89" y="2"/>
                    </a:lnTo>
                    <a:lnTo>
                      <a:pt x="89" y="1"/>
                    </a:lnTo>
                    <a:lnTo>
                      <a:pt x="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7" name="Freeform 107"/>
              <p:cNvSpPr>
                <a:spLocks noEditPoints="1"/>
              </p:cNvSpPr>
              <p:nvPr/>
            </p:nvSpPr>
            <p:spPr bwMode="auto">
              <a:xfrm>
                <a:off x="3564" y="606"/>
                <a:ext cx="645" cy="523"/>
              </a:xfrm>
              <a:custGeom>
                <a:avLst/>
                <a:gdLst>
                  <a:gd name="T0" fmla="*/ 0 w 645"/>
                  <a:gd name="T1" fmla="*/ 522 h 523"/>
                  <a:gd name="T2" fmla="*/ 0 w 645"/>
                  <a:gd name="T3" fmla="*/ 523 h 523"/>
                  <a:gd name="T4" fmla="*/ 2 w 645"/>
                  <a:gd name="T5" fmla="*/ 522 h 523"/>
                  <a:gd name="T6" fmla="*/ 0 w 645"/>
                  <a:gd name="T7" fmla="*/ 522 h 523"/>
                  <a:gd name="T8" fmla="*/ 640 w 645"/>
                  <a:gd name="T9" fmla="*/ 464 h 523"/>
                  <a:gd name="T10" fmla="*/ 26 w 645"/>
                  <a:gd name="T11" fmla="*/ 521 h 523"/>
                  <a:gd name="T12" fmla="*/ 640 w 645"/>
                  <a:gd name="T13" fmla="*/ 464 h 523"/>
                  <a:gd name="T14" fmla="*/ 640 w 645"/>
                  <a:gd name="T15" fmla="*/ 464 h 523"/>
                  <a:gd name="T16" fmla="*/ 643 w 645"/>
                  <a:gd name="T17" fmla="*/ 462 h 523"/>
                  <a:gd name="T18" fmla="*/ 643 w 645"/>
                  <a:gd name="T19" fmla="*/ 464 h 523"/>
                  <a:gd name="T20" fmla="*/ 645 w 645"/>
                  <a:gd name="T21" fmla="*/ 464 h 523"/>
                  <a:gd name="T22" fmla="*/ 644 w 645"/>
                  <a:gd name="T23" fmla="*/ 462 h 523"/>
                  <a:gd name="T24" fmla="*/ 643 w 645"/>
                  <a:gd name="T25" fmla="*/ 462 h 523"/>
                  <a:gd name="T26" fmla="*/ 65 w 645"/>
                  <a:gd name="T27" fmla="*/ 133 h 523"/>
                  <a:gd name="T28" fmla="*/ 86 w 645"/>
                  <a:gd name="T29" fmla="*/ 3 h 523"/>
                  <a:gd name="T30" fmla="*/ 637 w 645"/>
                  <a:gd name="T31" fmla="*/ 461 h 523"/>
                  <a:gd name="T32" fmla="*/ 4 w 645"/>
                  <a:gd name="T33" fmla="*/ 519 h 523"/>
                  <a:gd name="T34" fmla="*/ 65 w 645"/>
                  <a:gd name="T35" fmla="*/ 133 h 523"/>
                  <a:gd name="T36" fmla="*/ 88 w 645"/>
                  <a:gd name="T37" fmla="*/ 0 h 523"/>
                  <a:gd name="T38" fmla="*/ 87 w 645"/>
                  <a:gd name="T39" fmla="*/ 1 h 523"/>
                  <a:gd name="T40" fmla="*/ 88 w 645"/>
                  <a:gd name="T41" fmla="*/ 3 h 523"/>
                  <a:gd name="T42" fmla="*/ 86 w 645"/>
                  <a:gd name="T43" fmla="*/ 2 h 523"/>
                  <a:gd name="T44" fmla="*/ 86 w 645"/>
                  <a:gd name="T45" fmla="*/ 4 h 523"/>
                  <a:gd name="T46" fmla="*/ 84 w 645"/>
                  <a:gd name="T47" fmla="*/ 2 h 523"/>
                  <a:gd name="T48" fmla="*/ 82 w 645"/>
                  <a:gd name="T49" fmla="*/ 3 h 523"/>
                  <a:gd name="T50" fmla="*/ 14 w 645"/>
                  <a:gd name="T51" fmla="*/ 437 h 523"/>
                  <a:gd name="T52" fmla="*/ 1 w 645"/>
                  <a:gd name="T53" fmla="*/ 517 h 523"/>
                  <a:gd name="T54" fmla="*/ 1 w 645"/>
                  <a:gd name="T55" fmla="*/ 520 h 523"/>
                  <a:gd name="T56" fmla="*/ 641 w 645"/>
                  <a:gd name="T57" fmla="*/ 460 h 523"/>
                  <a:gd name="T58" fmla="*/ 642 w 645"/>
                  <a:gd name="T59" fmla="*/ 460 h 523"/>
                  <a:gd name="T60" fmla="*/ 88 w 645"/>
                  <a:gd name="T61"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5" h="523">
                    <a:moveTo>
                      <a:pt x="0" y="522"/>
                    </a:moveTo>
                    <a:lnTo>
                      <a:pt x="0" y="523"/>
                    </a:lnTo>
                    <a:lnTo>
                      <a:pt x="2" y="522"/>
                    </a:lnTo>
                    <a:lnTo>
                      <a:pt x="0" y="522"/>
                    </a:lnTo>
                    <a:close/>
                    <a:moveTo>
                      <a:pt x="640" y="464"/>
                    </a:moveTo>
                    <a:lnTo>
                      <a:pt x="26" y="521"/>
                    </a:lnTo>
                    <a:lnTo>
                      <a:pt x="640" y="464"/>
                    </a:lnTo>
                    <a:lnTo>
                      <a:pt x="640" y="464"/>
                    </a:lnTo>
                    <a:close/>
                    <a:moveTo>
                      <a:pt x="643" y="462"/>
                    </a:moveTo>
                    <a:lnTo>
                      <a:pt x="643" y="464"/>
                    </a:lnTo>
                    <a:lnTo>
                      <a:pt x="645" y="464"/>
                    </a:lnTo>
                    <a:lnTo>
                      <a:pt x="644" y="462"/>
                    </a:lnTo>
                    <a:lnTo>
                      <a:pt x="643" y="462"/>
                    </a:lnTo>
                    <a:close/>
                    <a:moveTo>
                      <a:pt x="65" y="133"/>
                    </a:moveTo>
                    <a:lnTo>
                      <a:pt x="86" y="3"/>
                    </a:lnTo>
                    <a:lnTo>
                      <a:pt x="637" y="461"/>
                    </a:lnTo>
                    <a:lnTo>
                      <a:pt x="4" y="519"/>
                    </a:lnTo>
                    <a:lnTo>
                      <a:pt x="65" y="133"/>
                    </a:lnTo>
                    <a:close/>
                    <a:moveTo>
                      <a:pt x="88" y="0"/>
                    </a:moveTo>
                    <a:lnTo>
                      <a:pt x="87" y="1"/>
                    </a:lnTo>
                    <a:lnTo>
                      <a:pt x="88" y="3"/>
                    </a:lnTo>
                    <a:lnTo>
                      <a:pt x="86" y="2"/>
                    </a:lnTo>
                    <a:lnTo>
                      <a:pt x="86" y="4"/>
                    </a:lnTo>
                    <a:lnTo>
                      <a:pt x="84" y="2"/>
                    </a:lnTo>
                    <a:lnTo>
                      <a:pt x="82" y="3"/>
                    </a:lnTo>
                    <a:lnTo>
                      <a:pt x="14" y="437"/>
                    </a:lnTo>
                    <a:lnTo>
                      <a:pt x="1" y="517"/>
                    </a:lnTo>
                    <a:lnTo>
                      <a:pt x="1" y="520"/>
                    </a:lnTo>
                    <a:lnTo>
                      <a:pt x="641" y="460"/>
                    </a:lnTo>
                    <a:lnTo>
                      <a:pt x="642" y="460"/>
                    </a:lnTo>
                    <a:lnTo>
                      <a:pt x="8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8" name="Freeform 108"/>
              <p:cNvSpPr>
                <a:spLocks noEditPoints="1"/>
              </p:cNvSpPr>
              <p:nvPr/>
            </p:nvSpPr>
            <p:spPr bwMode="auto">
              <a:xfrm>
                <a:off x="3564" y="606"/>
                <a:ext cx="645" cy="523"/>
              </a:xfrm>
              <a:custGeom>
                <a:avLst/>
                <a:gdLst>
                  <a:gd name="T0" fmla="*/ 0 w 645"/>
                  <a:gd name="T1" fmla="*/ 522 h 523"/>
                  <a:gd name="T2" fmla="*/ 0 w 645"/>
                  <a:gd name="T3" fmla="*/ 523 h 523"/>
                  <a:gd name="T4" fmla="*/ 2 w 645"/>
                  <a:gd name="T5" fmla="*/ 522 h 523"/>
                  <a:gd name="T6" fmla="*/ 0 w 645"/>
                  <a:gd name="T7" fmla="*/ 522 h 523"/>
                  <a:gd name="T8" fmla="*/ 640 w 645"/>
                  <a:gd name="T9" fmla="*/ 464 h 523"/>
                  <a:gd name="T10" fmla="*/ 26 w 645"/>
                  <a:gd name="T11" fmla="*/ 521 h 523"/>
                  <a:gd name="T12" fmla="*/ 640 w 645"/>
                  <a:gd name="T13" fmla="*/ 464 h 523"/>
                  <a:gd name="T14" fmla="*/ 640 w 645"/>
                  <a:gd name="T15" fmla="*/ 464 h 523"/>
                  <a:gd name="T16" fmla="*/ 643 w 645"/>
                  <a:gd name="T17" fmla="*/ 462 h 523"/>
                  <a:gd name="T18" fmla="*/ 643 w 645"/>
                  <a:gd name="T19" fmla="*/ 464 h 523"/>
                  <a:gd name="T20" fmla="*/ 645 w 645"/>
                  <a:gd name="T21" fmla="*/ 464 h 523"/>
                  <a:gd name="T22" fmla="*/ 644 w 645"/>
                  <a:gd name="T23" fmla="*/ 462 h 523"/>
                  <a:gd name="T24" fmla="*/ 643 w 645"/>
                  <a:gd name="T25" fmla="*/ 462 h 523"/>
                  <a:gd name="T26" fmla="*/ 65 w 645"/>
                  <a:gd name="T27" fmla="*/ 133 h 523"/>
                  <a:gd name="T28" fmla="*/ 86 w 645"/>
                  <a:gd name="T29" fmla="*/ 3 h 523"/>
                  <a:gd name="T30" fmla="*/ 637 w 645"/>
                  <a:gd name="T31" fmla="*/ 461 h 523"/>
                  <a:gd name="T32" fmla="*/ 4 w 645"/>
                  <a:gd name="T33" fmla="*/ 519 h 523"/>
                  <a:gd name="T34" fmla="*/ 65 w 645"/>
                  <a:gd name="T35" fmla="*/ 133 h 523"/>
                  <a:gd name="T36" fmla="*/ 88 w 645"/>
                  <a:gd name="T37" fmla="*/ 0 h 523"/>
                  <a:gd name="T38" fmla="*/ 87 w 645"/>
                  <a:gd name="T39" fmla="*/ 1 h 523"/>
                  <a:gd name="T40" fmla="*/ 88 w 645"/>
                  <a:gd name="T41" fmla="*/ 3 h 523"/>
                  <a:gd name="T42" fmla="*/ 86 w 645"/>
                  <a:gd name="T43" fmla="*/ 2 h 523"/>
                  <a:gd name="T44" fmla="*/ 86 w 645"/>
                  <a:gd name="T45" fmla="*/ 4 h 523"/>
                  <a:gd name="T46" fmla="*/ 84 w 645"/>
                  <a:gd name="T47" fmla="*/ 2 h 523"/>
                  <a:gd name="T48" fmla="*/ 82 w 645"/>
                  <a:gd name="T49" fmla="*/ 3 h 523"/>
                  <a:gd name="T50" fmla="*/ 14 w 645"/>
                  <a:gd name="T51" fmla="*/ 437 h 523"/>
                  <a:gd name="T52" fmla="*/ 1 w 645"/>
                  <a:gd name="T53" fmla="*/ 517 h 523"/>
                  <a:gd name="T54" fmla="*/ 1 w 645"/>
                  <a:gd name="T55" fmla="*/ 520 h 523"/>
                  <a:gd name="T56" fmla="*/ 641 w 645"/>
                  <a:gd name="T57" fmla="*/ 460 h 523"/>
                  <a:gd name="T58" fmla="*/ 642 w 645"/>
                  <a:gd name="T59" fmla="*/ 460 h 523"/>
                  <a:gd name="T60" fmla="*/ 88 w 645"/>
                  <a:gd name="T61"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5" h="523">
                    <a:moveTo>
                      <a:pt x="0" y="522"/>
                    </a:moveTo>
                    <a:lnTo>
                      <a:pt x="0" y="523"/>
                    </a:lnTo>
                    <a:lnTo>
                      <a:pt x="2" y="522"/>
                    </a:lnTo>
                    <a:lnTo>
                      <a:pt x="0" y="522"/>
                    </a:lnTo>
                    <a:moveTo>
                      <a:pt x="640" y="464"/>
                    </a:moveTo>
                    <a:lnTo>
                      <a:pt x="26" y="521"/>
                    </a:lnTo>
                    <a:lnTo>
                      <a:pt x="640" y="464"/>
                    </a:lnTo>
                    <a:lnTo>
                      <a:pt x="640" y="464"/>
                    </a:lnTo>
                    <a:moveTo>
                      <a:pt x="643" y="462"/>
                    </a:moveTo>
                    <a:lnTo>
                      <a:pt x="643" y="464"/>
                    </a:lnTo>
                    <a:lnTo>
                      <a:pt x="645" y="464"/>
                    </a:lnTo>
                    <a:lnTo>
                      <a:pt x="644" y="462"/>
                    </a:lnTo>
                    <a:lnTo>
                      <a:pt x="643" y="462"/>
                    </a:lnTo>
                    <a:moveTo>
                      <a:pt x="65" y="133"/>
                    </a:moveTo>
                    <a:lnTo>
                      <a:pt x="86" y="3"/>
                    </a:lnTo>
                    <a:lnTo>
                      <a:pt x="637" y="461"/>
                    </a:lnTo>
                    <a:lnTo>
                      <a:pt x="4" y="519"/>
                    </a:lnTo>
                    <a:lnTo>
                      <a:pt x="65" y="133"/>
                    </a:lnTo>
                    <a:moveTo>
                      <a:pt x="88" y="0"/>
                    </a:moveTo>
                    <a:lnTo>
                      <a:pt x="87" y="1"/>
                    </a:lnTo>
                    <a:lnTo>
                      <a:pt x="88" y="3"/>
                    </a:lnTo>
                    <a:lnTo>
                      <a:pt x="86" y="2"/>
                    </a:lnTo>
                    <a:lnTo>
                      <a:pt x="86" y="4"/>
                    </a:lnTo>
                    <a:lnTo>
                      <a:pt x="84" y="2"/>
                    </a:lnTo>
                    <a:lnTo>
                      <a:pt x="82" y="3"/>
                    </a:lnTo>
                    <a:lnTo>
                      <a:pt x="14" y="437"/>
                    </a:lnTo>
                    <a:lnTo>
                      <a:pt x="1" y="517"/>
                    </a:lnTo>
                    <a:lnTo>
                      <a:pt x="1" y="520"/>
                    </a:lnTo>
                    <a:lnTo>
                      <a:pt x="641" y="460"/>
                    </a:lnTo>
                    <a:lnTo>
                      <a:pt x="642" y="460"/>
                    </a:lnTo>
                    <a:lnTo>
                      <a:pt x="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9" name="Freeform 109"/>
              <p:cNvSpPr>
                <a:spLocks noEditPoints="1"/>
              </p:cNvSpPr>
              <p:nvPr/>
            </p:nvSpPr>
            <p:spPr bwMode="auto">
              <a:xfrm>
                <a:off x="3558" y="1066"/>
                <a:ext cx="649" cy="255"/>
              </a:xfrm>
              <a:custGeom>
                <a:avLst/>
                <a:gdLst>
                  <a:gd name="T0" fmla="*/ 32 w 649"/>
                  <a:gd name="T1" fmla="*/ 61 h 255"/>
                  <a:gd name="T2" fmla="*/ 646 w 649"/>
                  <a:gd name="T3" fmla="*/ 4 h 255"/>
                  <a:gd name="T4" fmla="*/ 646 w 649"/>
                  <a:gd name="T5" fmla="*/ 4 h 255"/>
                  <a:gd name="T6" fmla="*/ 599 w 649"/>
                  <a:gd name="T7" fmla="*/ 251 h 255"/>
                  <a:gd name="T8" fmla="*/ 181 w 649"/>
                  <a:gd name="T9" fmla="*/ 115 h 255"/>
                  <a:gd name="T10" fmla="*/ 16 w 649"/>
                  <a:gd name="T11" fmla="*/ 62 h 255"/>
                  <a:gd name="T12" fmla="*/ 32 w 649"/>
                  <a:gd name="T13" fmla="*/ 61 h 255"/>
                  <a:gd name="T14" fmla="*/ 647 w 649"/>
                  <a:gd name="T15" fmla="*/ 2 h 255"/>
                  <a:gd name="T16" fmla="*/ 646 w 649"/>
                  <a:gd name="T17" fmla="*/ 2 h 255"/>
                  <a:gd name="T18" fmla="*/ 647 w 649"/>
                  <a:gd name="T19" fmla="*/ 2 h 255"/>
                  <a:gd name="T20" fmla="*/ 649 w 649"/>
                  <a:gd name="T21" fmla="*/ 0 h 255"/>
                  <a:gd name="T22" fmla="*/ 648 w 649"/>
                  <a:gd name="T23" fmla="*/ 0 h 255"/>
                  <a:gd name="T24" fmla="*/ 647 w 649"/>
                  <a:gd name="T25" fmla="*/ 0 h 255"/>
                  <a:gd name="T26" fmla="*/ 7 w 649"/>
                  <a:gd name="T27" fmla="*/ 60 h 255"/>
                  <a:gd name="T28" fmla="*/ 4 w 649"/>
                  <a:gd name="T29" fmla="*/ 60 h 255"/>
                  <a:gd name="T30" fmla="*/ 4 w 649"/>
                  <a:gd name="T31" fmla="*/ 60 h 255"/>
                  <a:gd name="T32" fmla="*/ 0 w 649"/>
                  <a:gd name="T33" fmla="*/ 60 h 255"/>
                  <a:gd name="T34" fmla="*/ 4 w 649"/>
                  <a:gd name="T35" fmla="*/ 61 h 255"/>
                  <a:gd name="T36" fmla="*/ 4 w 649"/>
                  <a:gd name="T37" fmla="*/ 61 h 255"/>
                  <a:gd name="T38" fmla="*/ 6 w 649"/>
                  <a:gd name="T39" fmla="*/ 62 h 255"/>
                  <a:gd name="T40" fmla="*/ 8 w 649"/>
                  <a:gd name="T41" fmla="*/ 62 h 255"/>
                  <a:gd name="T42" fmla="*/ 11 w 649"/>
                  <a:gd name="T43" fmla="*/ 64 h 255"/>
                  <a:gd name="T44" fmla="*/ 379 w 649"/>
                  <a:gd name="T45" fmla="*/ 183 h 255"/>
                  <a:gd name="T46" fmla="*/ 596 w 649"/>
                  <a:gd name="T47" fmla="*/ 254 h 255"/>
                  <a:gd name="T48" fmla="*/ 597 w 649"/>
                  <a:gd name="T49" fmla="*/ 254 h 255"/>
                  <a:gd name="T50" fmla="*/ 601 w 649"/>
                  <a:gd name="T51" fmla="*/ 255 h 255"/>
                  <a:gd name="T52" fmla="*/ 602 w 649"/>
                  <a:gd name="T53" fmla="*/ 255 h 255"/>
                  <a:gd name="T54" fmla="*/ 602 w 649"/>
                  <a:gd name="T55" fmla="*/ 255 h 255"/>
                  <a:gd name="T56" fmla="*/ 602 w 649"/>
                  <a:gd name="T57" fmla="*/ 254 h 255"/>
                  <a:gd name="T58" fmla="*/ 603 w 649"/>
                  <a:gd name="T59" fmla="*/ 252 h 255"/>
                  <a:gd name="T60" fmla="*/ 603 w 649"/>
                  <a:gd name="T61" fmla="*/ 251 h 255"/>
                  <a:gd name="T62" fmla="*/ 622 w 649"/>
                  <a:gd name="T63" fmla="*/ 149 h 255"/>
                  <a:gd name="T64" fmla="*/ 648 w 649"/>
                  <a:gd name="T65" fmla="*/ 6 h 255"/>
                  <a:gd name="T66" fmla="*/ 648 w 649"/>
                  <a:gd name="T67" fmla="*/ 6 h 255"/>
                  <a:gd name="T68" fmla="*/ 649 w 649"/>
                  <a:gd name="T69" fmla="*/ 4 h 255"/>
                  <a:gd name="T70" fmla="*/ 649 w 649"/>
                  <a:gd name="T71" fmla="*/ 4 h 255"/>
                  <a:gd name="T72" fmla="*/ 649 w 649"/>
                  <a:gd name="T73" fmla="*/ 2 h 255"/>
                  <a:gd name="T74" fmla="*/ 649 w 649"/>
                  <a:gd name="T75"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9" h="255">
                    <a:moveTo>
                      <a:pt x="32" y="61"/>
                    </a:moveTo>
                    <a:lnTo>
                      <a:pt x="646" y="4"/>
                    </a:lnTo>
                    <a:lnTo>
                      <a:pt x="646" y="4"/>
                    </a:lnTo>
                    <a:lnTo>
                      <a:pt x="599" y="251"/>
                    </a:lnTo>
                    <a:lnTo>
                      <a:pt x="181" y="115"/>
                    </a:lnTo>
                    <a:lnTo>
                      <a:pt x="16" y="62"/>
                    </a:lnTo>
                    <a:lnTo>
                      <a:pt x="32" y="61"/>
                    </a:lnTo>
                    <a:close/>
                    <a:moveTo>
                      <a:pt x="647" y="2"/>
                    </a:moveTo>
                    <a:lnTo>
                      <a:pt x="646" y="2"/>
                    </a:lnTo>
                    <a:lnTo>
                      <a:pt x="647" y="2"/>
                    </a:lnTo>
                    <a:close/>
                    <a:moveTo>
                      <a:pt x="649" y="0"/>
                    </a:moveTo>
                    <a:lnTo>
                      <a:pt x="648" y="0"/>
                    </a:lnTo>
                    <a:lnTo>
                      <a:pt x="647" y="0"/>
                    </a:lnTo>
                    <a:lnTo>
                      <a:pt x="7" y="60"/>
                    </a:lnTo>
                    <a:lnTo>
                      <a:pt x="4" y="60"/>
                    </a:lnTo>
                    <a:lnTo>
                      <a:pt x="4" y="60"/>
                    </a:lnTo>
                    <a:lnTo>
                      <a:pt x="0" y="60"/>
                    </a:lnTo>
                    <a:lnTo>
                      <a:pt x="4" y="61"/>
                    </a:lnTo>
                    <a:lnTo>
                      <a:pt x="4" y="61"/>
                    </a:lnTo>
                    <a:lnTo>
                      <a:pt x="6" y="62"/>
                    </a:lnTo>
                    <a:lnTo>
                      <a:pt x="8" y="62"/>
                    </a:lnTo>
                    <a:lnTo>
                      <a:pt x="11" y="64"/>
                    </a:lnTo>
                    <a:lnTo>
                      <a:pt x="379" y="183"/>
                    </a:lnTo>
                    <a:lnTo>
                      <a:pt x="596" y="254"/>
                    </a:lnTo>
                    <a:lnTo>
                      <a:pt x="597" y="254"/>
                    </a:lnTo>
                    <a:lnTo>
                      <a:pt x="601" y="255"/>
                    </a:lnTo>
                    <a:lnTo>
                      <a:pt x="602" y="255"/>
                    </a:lnTo>
                    <a:lnTo>
                      <a:pt x="602" y="255"/>
                    </a:lnTo>
                    <a:lnTo>
                      <a:pt x="602" y="254"/>
                    </a:lnTo>
                    <a:lnTo>
                      <a:pt x="603" y="252"/>
                    </a:lnTo>
                    <a:lnTo>
                      <a:pt x="603" y="251"/>
                    </a:lnTo>
                    <a:lnTo>
                      <a:pt x="622" y="149"/>
                    </a:lnTo>
                    <a:lnTo>
                      <a:pt x="648" y="6"/>
                    </a:lnTo>
                    <a:lnTo>
                      <a:pt x="648" y="6"/>
                    </a:lnTo>
                    <a:lnTo>
                      <a:pt x="649" y="4"/>
                    </a:lnTo>
                    <a:lnTo>
                      <a:pt x="649" y="4"/>
                    </a:lnTo>
                    <a:lnTo>
                      <a:pt x="649" y="2"/>
                    </a:lnTo>
                    <a:lnTo>
                      <a:pt x="64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0" name="Freeform 110"/>
              <p:cNvSpPr>
                <a:spLocks noEditPoints="1"/>
              </p:cNvSpPr>
              <p:nvPr/>
            </p:nvSpPr>
            <p:spPr bwMode="auto">
              <a:xfrm>
                <a:off x="3558" y="1066"/>
                <a:ext cx="649" cy="255"/>
              </a:xfrm>
              <a:custGeom>
                <a:avLst/>
                <a:gdLst>
                  <a:gd name="T0" fmla="*/ 32 w 649"/>
                  <a:gd name="T1" fmla="*/ 61 h 255"/>
                  <a:gd name="T2" fmla="*/ 646 w 649"/>
                  <a:gd name="T3" fmla="*/ 4 h 255"/>
                  <a:gd name="T4" fmla="*/ 646 w 649"/>
                  <a:gd name="T5" fmla="*/ 4 h 255"/>
                  <a:gd name="T6" fmla="*/ 599 w 649"/>
                  <a:gd name="T7" fmla="*/ 251 h 255"/>
                  <a:gd name="T8" fmla="*/ 181 w 649"/>
                  <a:gd name="T9" fmla="*/ 115 h 255"/>
                  <a:gd name="T10" fmla="*/ 16 w 649"/>
                  <a:gd name="T11" fmla="*/ 62 h 255"/>
                  <a:gd name="T12" fmla="*/ 32 w 649"/>
                  <a:gd name="T13" fmla="*/ 61 h 255"/>
                  <a:gd name="T14" fmla="*/ 647 w 649"/>
                  <a:gd name="T15" fmla="*/ 2 h 255"/>
                  <a:gd name="T16" fmla="*/ 646 w 649"/>
                  <a:gd name="T17" fmla="*/ 2 h 255"/>
                  <a:gd name="T18" fmla="*/ 647 w 649"/>
                  <a:gd name="T19" fmla="*/ 2 h 255"/>
                  <a:gd name="T20" fmla="*/ 649 w 649"/>
                  <a:gd name="T21" fmla="*/ 0 h 255"/>
                  <a:gd name="T22" fmla="*/ 648 w 649"/>
                  <a:gd name="T23" fmla="*/ 0 h 255"/>
                  <a:gd name="T24" fmla="*/ 647 w 649"/>
                  <a:gd name="T25" fmla="*/ 0 h 255"/>
                  <a:gd name="T26" fmla="*/ 7 w 649"/>
                  <a:gd name="T27" fmla="*/ 60 h 255"/>
                  <a:gd name="T28" fmla="*/ 4 w 649"/>
                  <a:gd name="T29" fmla="*/ 60 h 255"/>
                  <a:gd name="T30" fmla="*/ 4 w 649"/>
                  <a:gd name="T31" fmla="*/ 60 h 255"/>
                  <a:gd name="T32" fmla="*/ 0 w 649"/>
                  <a:gd name="T33" fmla="*/ 60 h 255"/>
                  <a:gd name="T34" fmla="*/ 4 w 649"/>
                  <a:gd name="T35" fmla="*/ 61 h 255"/>
                  <a:gd name="T36" fmla="*/ 4 w 649"/>
                  <a:gd name="T37" fmla="*/ 61 h 255"/>
                  <a:gd name="T38" fmla="*/ 6 w 649"/>
                  <a:gd name="T39" fmla="*/ 62 h 255"/>
                  <a:gd name="T40" fmla="*/ 8 w 649"/>
                  <a:gd name="T41" fmla="*/ 62 h 255"/>
                  <a:gd name="T42" fmla="*/ 11 w 649"/>
                  <a:gd name="T43" fmla="*/ 64 h 255"/>
                  <a:gd name="T44" fmla="*/ 379 w 649"/>
                  <a:gd name="T45" fmla="*/ 183 h 255"/>
                  <a:gd name="T46" fmla="*/ 596 w 649"/>
                  <a:gd name="T47" fmla="*/ 254 h 255"/>
                  <a:gd name="T48" fmla="*/ 597 w 649"/>
                  <a:gd name="T49" fmla="*/ 254 h 255"/>
                  <a:gd name="T50" fmla="*/ 601 w 649"/>
                  <a:gd name="T51" fmla="*/ 255 h 255"/>
                  <a:gd name="T52" fmla="*/ 602 w 649"/>
                  <a:gd name="T53" fmla="*/ 255 h 255"/>
                  <a:gd name="T54" fmla="*/ 602 w 649"/>
                  <a:gd name="T55" fmla="*/ 255 h 255"/>
                  <a:gd name="T56" fmla="*/ 602 w 649"/>
                  <a:gd name="T57" fmla="*/ 254 h 255"/>
                  <a:gd name="T58" fmla="*/ 603 w 649"/>
                  <a:gd name="T59" fmla="*/ 252 h 255"/>
                  <a:gd name="T60" fmla="*/ 603 w 649"/>
                  <a:gd name="T61" fmla="*/ 251 h 255"/>
                  <a:gd name="T62" fmla="*/ 622 w 649"/>
                  <a:gd name="T63" fmla="*/ 149 h 255"/>
                  <a:gd name="T64" fmla="*/ 648 w 649"/>
                  <a:gd name="T65" fmla="*/ 6 h 255"/>
                  <a:gd name="T66" fmla="*/ 648 w 649"/>
                  <a:gd name="T67" fmla="*/ 6 h 255"/>
                  <a:gd name="T68" fmla="*/ 649 w 649"/>
                  <a:gd name="T69" fmla="*/ 4 h 255"/>
                  <a:gd name="T70" fmla="*/ 649 w 649"/>
                  <a:gd name="T71" fmla="*/ 4 h 255"/>
                  <a:gd name="T72" fmla="*/ 649 w 649"/>
                  <a:gd name="T73" fmla="*/ 2 h 255"/>
                  <a:gd name="T74" fmla="*/ 649 w 649"/>
                  <a:gd name="T75"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9" h="255">
                    <a:moveTo>
                      <a:pt x="32" y="61"/>
                    </a:moveTo>
                    <a:lnTo>
                      <a:pt x="646" y="4"/>
                    </a:lnTo>
                    <a:lnTo>
                      <a:pt x="646" y="4"/>
                    </a:lnTo>
                    <a:lnTo>
                      <a:pt x="599" y="251"/>
                    </a:lnTo>
                    <a:lnTo>
                      <a:pt x="181" y="115"/>
                    </a:lnTo>
                    <a:lnTo>
                      <a:pt x="16" y="62"/>
                    </a:lnTo>
                    <a:lnTo>
                      <a:pt x="32" y="61"/>
                    </a:lnTo>
                    <a:moveTo>
                      <a:pt x="647" y="2"/>
                    </a:moveTo>
                    <a:lnTo>
                      <a:pt x="646" y="2"/>
                    </a:lnTo>
                    <a:lnTo>
                      <a:pt x="647" y="2"/>
                    </a:lnTo>
                    <a:moveTo>
                      <a:pt x="649" y="0"/>
                    </a:moveTo>
                    <a:lnTo>
                      <a:pt x="648" y="0"/>
                    </a:lnTo>
                    <a:lnTo>
                      <a:pt x="647" y="0"/>
                    </a:lnTo>
                    <a:lnTo>
                      <a:pt x="7" y="60"/>
                    </a:lnTo>
                    <a:lnTo>
                      <a:pt x="4" y="60"/>
                    </a:lnTo>
                    <a:lnTo>
                      <a:pt x="4" y="60"/>
                    </a:lnTo>
                    <a:lnTo>
                      <a:pt x="0" y="60"/>
                    </a:lnTo>
                    <a:lnTo>
                      <a:pt x="4" y="61"/>
                    </a:lnTo>
                    <a:lnTo>
                      <a:pt x="4" y="61"/>
                    </a:lnTo>
                    <a:lnTo>
                      <a:pt x="6" y="62"/>
                    </a:lnTo>
                    <a:lnTo>
                      <a:pt x="8" y="62"/>
                    </a:lnTo>
                    <a:lnTo>
                      <a:pt x="11" y="64"/>
                    </a:lnTo>
                    <a:lnTo>
                      <a:pt x="379" y="183"/>
                    </a:lnTo>
                    <a:lnTo>
                      <a:pt x="596" y="254"/>
                    </a:lnTo>
                    <a:lnTo>
                      <a:pt x="597" y="254"/>
                    </a:lnTo>
                    <a:lnTo>
                      <a:pt x="601" y="255"/>
                    </a:lnTo>
                    <a:lnTo>
                      <a:pt x="602" y="255"/>
                    </a:lnTo>
                    <a:lnTo>
                      <a:pt x="602" y="255"/>
                    </a:lnTo>
                    <a:lnTo>
                      <a:pt x="602" y="254"/>
                    </a:lnTo>
                    <a:lnTo>
                      <a:pt x="603" y="252"/>
                    </a:lnTo>
                    <a:lnTo>
                      <a:pt x="603" y="251"/>
                    </a:lnTo>
                    <a:lnTo>
                      <a:pt x="622" y="149"/>
                    </a:lnTo>
                    <a:lnTo>
                      <a:pt x="648" y="6"/>
                    </a:lnTo>
                    <a:lnTo>
                      <a:pt x="648" y="6"/>
                    </a:lnTo>
                    <a:lnTo>
                      <a:pt x="649" y="4"/>
                    </a:lnTo>
                    <a:lnTo>
                      <a:pt x="649" y="4"/>
                    </a:lnTo>
                    <a:lnTo>
                      <a:pt x="649" y="2"/>
                    </a:lnTo>
                    <a:lnTo>
                      <a:pt x="64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1" name="Freeform 111"/>
              <p:cNvSpPr>
                <a:spLocks noEditPoints="1"/>
              </p:cNvSpPr>
              <p:nvPr/>
            </p:nvSpPr>
            <p:spPr bwMode="auto">
              <a:xfrm>
                <a:off x="3903" y="4240"/>
                <a:ext cx="792" cy="499"/>
              </a:xfrm>
              <a:custGeom>
                <a:avLst/>
                <a:gdLst>
                  <a:gd name="T0" fmla="*/ 38 w 792"/>
                  <a:gd name="T1" fmla="*/ 498 h 499"/>
                  <a:gd name="T2" fmla="*/ 38 w 792"/>
                  <a:gd name="T3" fmla="*/ 499 h 499"/>
                  <a:gd name="T4" fmla="*/ 39 w 792"/>
                  <a:gd name="T5" fmla="*/ 498 h 499"/>
                  <a:gd name="T6" fmla="*/ 38 w 792"/>
                  <a:gd name="T7" fmla="*/ 498 h 499"/>
                  <a:gd name="T8" fmla="*/ 38 w 792"/>
                  <a:gd name="T9" fmla="*/ 498 h 499"/>
                  <a:gd name="T10" fmla="*/ 780 w 792"/>
                  <a:gd name="T11" fmla="*/ 3 h 499"/>
                  <a:gd name="T12" fmla="*/ 779 w 792"/>
                  <a:gd name="T13" fmla="*/ 4 h 499"/>
                  <a:gd name="T14" fmla="*/ 779 w 792"/>
                  <a:gd name="T15" fmla="*/ 4 h 499"/>
                  <a:gd name="T16" fmla="*/ 7 w 792"/>
                  <a:gd name="T17" fmla="*/ 239 h 499"/>
                  <a:gd name="T18" fmla="*/ 3 w 792"/>
                  <a:gd name="T19" fmla="*/ 241 h 499"/>
                  <a:gd name="T20" fmla="*/ 3 w 792"/>
                  <a:gd name="T21" fmla="*/ 241 h 499"/>
                  <a:gd name="T22" fmla="*/ 1 w 792"/>
                  <a:gd name="T23" fmla="*/ 242 h 499"/>
                  <a:gd name="T24" fmla="*/ 2 w 792"/>
                  <a:gd name="T25" fmla="*/ 242 h 499"/>
                  <a:gd name="T26" fmla="*/ 2 w 792"/>
                  <a:gd name="T27" fmla="*/ 243 h 499"/>
                  <a:gd name="T28" fmla="*/ 0 w 792"/>
                  <a:gd name="T29" fmla="*/ 243 h 499"/>
                  <a:gd name="T30" fmla="*/ 2 w 792"/>
                  <a:gd name="T31" fmla="*/ 243 h 499"/>
                  <a:gd name="T32" fmla="*/ 2 w 792"/>
                  <a:gd name="T33" fmla="*/ 242 h 499"/>
                  <a:gd name="T34" fmla="*/ 3 w 792"/>
                  <a:gd name="T35" fmla="*/ 242 h 499"/>
                  <a:gd name="T36" fmla="*/ 19 w 792"/>
                  <a:gd name="T37" fmla="*/ 350 h 499"/>
                  <a:gd name="T38" fmla="*/ 3 w 792"/>
                  <a:gd name="T39" fmla="*/ 245 h 499"/>
                  <a:gd name="T40" fmla="*/ 3 w 792"/>
                  <a:gd name="T41" fmla="*/ 244 h 499"/>
                  <a:gd name="T42" fmla="*/ 3 w 792"/>
                  <a:gd name="T43" fmla="*/ 244 h 499"/>
                  <a:gd name="T44" fmla="*/ 771 w 792"/>
                  <a:gd name="T45" fmla="*/ 9 h 499"/>
                  <a:gd name="T46" fmla="*/ 41 w 792"/>
                  <a:gd name="T47" fmla="*/ 494 h 499"/>
                  <a:gd name="T48" fmla="*/ 41 w 792"/>
                  <a:gd name="T49" fmla="*/ 496 h 499"/>
                  <a:gd name="T50" fmla="*/ 42 w 792"/>
                  <a:gd name="T51" fmla="*/ 497 h 499"/>
                  <a:gd name="T52" fmla="*/ 780 w 792"/>
                  <a:gd name="T53" fmla="*/ 7 h 499"/>
                  <a:gd name="T54" fmla="*/ 780 w 792"/>
                  <a:gd name="T55" fmla="*/ 6 h 499"/>
                  <a:gd name="T56" fmla="*/ 780 w 792"/>
                  <a:gd name="T57" fmla="*/ 6 h 499"/>
                  <a:gd name="T58" fmla="*/ 780 w 792"/>
                  <a:gd name="T59" fmla="*/ 4 h 499"/>
                  <a:gd name="T60" fmla="*/ 780 w 792"/>
                  <a:gd name="T61" fmla="*/ 3 h 499"/>
                  <a:gd name="T62" fmla="*/ 792 w 792"/>
                  <a:gd name="T63" fmla="*/ 0 h 499"/>
                  <a:gd name="T64" fmla="*/ 783 w 792"/>
                  <a:gd name="T65" fmla="*/ 2 h 499"/>
                  <a:gd name="T66" fmla="*/ 783 w 792"/>
                  <a:gd name="T67" fmla="*/ 2 h 499"/>
                  <a:gd name="T68" fmla="*/ 790 w 792"/>
                  <a:gd name="T69" fmla="*/ 0 h 499"/>
                  <a:gd name="T70" fmla="*/ 792 w 792"/>
                  <a:gd name="T71" fmla="*/ 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92" h="499">
                    <a:moveTo>
                      <a:pt x="38" y="498"/>
                    </a:moveTo>
                    <a:lnTo>
                      <a:pt x="38" y="499"/>
                    </a:lnTo>
                    <a:lnTo>
                      <a:pt x="39" y="498"/>
                    </a:lnTo>
                    <a:lnTo>
                      <a:pt x="38" y="498"/>
                    </a:lnTo>
                    <a:lnTo>
                      <a:pt x="38" y="498"/>
                    </a:lnTo>
                    <a:close/>
                    <a:moveTo>
                      <a:pt x="780" y="3"/>
                    </a:moveTo>
                    <a:lnTo>
                      <a:pt x="779" y="4"/>
                    </a:lnTo>
                    <a:lnTo>
                      <a:pt x="779" y="4"/>
                    </a:lnTo>
                    <a:lnTo>
                      <a:pt x="7" y="239"/>
                    </a:lnTo>
                    <a:lnTo>
                      <a:pt x="3" y="241"/>
                    </a:lnTo>
                    <a:lnTo>
                      <a:pt x="3" y="241"/>
                    </a:lnTo>
                    <a:lnTo>
                      <a:pt x="1" y="242"/>
                    </a:lnTo>
                    <a:lnTo>
                      <a:pt x="2" y="242"/>
                    </a:lnTo>
                    <a:lnTo>
                      <a:pt x="2" y="243"/>
                    </a:lnTo>
                    <a:lnTo>
                      <a:pt x="0" y="243"/>
                    </a:lnTo>
                    <a:lnTo>
                      <a:pt x="2" y="243"/>
                    </a:lnTo>
                    <a:lnTo>
                      <a:pt x="2" y="242"/>
                    </a:lnTo>
                    <a:lnTo>
                      <a:pt x="3" y="242"/>
                    </a:lnTo>
                    <a:lnTo>
                      <a:pt x="19" y="350"/>
                    </a:lnTo>
                    <a:lnTo>
                      <a:pt x="3" y="245"/>
                    </a:lnTo>
                    <a:lnTo>
                      <a:pt x="3" y="244"/>
                    </a:lnTo>
                    <a:lnTo>
                      <a:pt x="3" y="244"/>
                    </a:lnTo>
                    <a:lnTo>
                      <a:pt x="771" y="9"/>
                    </a:lnTo>
                    <a:lnTo>
                      <a:pt x="41" y="494"/>
                    </a:lnTo>
                    <a:lnTo>
                      <a:pt x="41" y="496"/>
                    </a:lnTo>
                    <a:lnTo>
                      <a:pt x="42" y="497"/>
                    </a:lnTo>
                    <a:lnTo>
                      <a:pt x="780" y="7"/>
                    </a:lnTo>
                    <a:lnTo>
                      <a:pt x="780" y="6"/>
                    </a:lnTo>
                    <a:lnTo>
                      <a:pt x="780" y="6"/>
                    </a:lnTo>
                    <a:lnTo>
                      <a:pt x="780" y="4"/>
                    </a:lnTo>
                    <a:lnTo>
                      <a:pt x="780" y="3"/>
                    </a:lnTo>
                    <a:close/>
                    <a:moveTo>
                      <a:pt x="792" y="0"/>
                    </a:moveTo>
                    <a:lnTo>
                      <a:pt x="783" y="2"/>
                    </a:lnTo>
                    <a:lnTo>
                      <a:pt x="783" y="2"/>
                    </a:lnTo>
                    <a:lnTo>
                      <a:pt x="790" y="0"/>
                    </a:lnTo>
                    <a:lnTo>
                      <a:pt x="79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2" name="Freeform 112"/>
              <p:cNvSpPr>
                <a:spLocks noEditPoints="1"/>
              </p:cNvSpPr>
              <p:nvPr/>
            </p:nvSpPr>
            <p:spPr bwMode="auto">
              <a:xfrm>
                <a:off x="3903" y="4240"/>
                <a:ext cx="792" cy="499"/>
              </a:xfrm>
              <a:custGeom>
                <a:avLst/>
                <a:gdLst>
                  <a:gd name="T0" fmla="*/ 38 w 792"/>
                  <a:gd name="T1" fmla="*/ 498 h 499"/>
                  <a:gd name="T2" fmla="*/ 38 w 792"/>
                  <a:gd name="T3" fmla="*/ 499 h 499"/>
                  <a:gd name="T4" fmla="*/ 39 w 792"/>
                  <a:gd name="T5" fmla="*/ 498 h 499"/>
                  <a:gd name="T6" fmla="*/ 38 w 792"/>
                  <a:gd name="T7" fmla="*/ 498 h 499"/>
                  <a:gd name="T8" fmla="*/ 38 w 792"/>
                  <a:gd name="T9" fmla="*/ 498 h 499"/>
                  <a:gd name="T10" fmla="*/ 780 w 792"/>
                  <a:gd name="T11" fmla="*/ 3 h 499"/>
                  <a:gd name="T12" fmla="*/ 779 w 792"/>
                  <a:gd name="T13" fmla="*/ 4 h 499"/>
                  <a:gd name="T14" fmla="*/ 779 w 792"/>
                  <a:gd name="T15" fmla="*/ 4 h 499"/>
                  <a:gd name="T16" fmla="*/ 7 w 792"/>
                  <a:gd name="T17" fmla="*/ 239 h 499"/>
                  <a:gd name="T18" fmla="*/ 3 w 792"/>
                  <a:gd name="T19" fmla="*/ 241 h 499"/>
                  <a:gd name="T20" fmla="*/ 3 w 792"/>
                  <a:gd name="T21" fmla="*/ 241 h 499"/>
                  <a:gd name="T22" fmla="*/ 1 w 792"/>
                  <a:gd name="T23" fmla="*/ 242 h 499"/>
                  <a:gd name="T24" fmla="*/ 2 w 792"/>
                  <a:gd name="T25" fmla="*/ 242 h 499"/>
                  <a:gd name="T26" fmla="*/ 2 w 792"/>
                  <a:gd name="T27" fmla="*/ 243 h 499"/>
                  <a:gd name="T28" fmla="*/ 0 w 792"/>
                  <a:gd name="T29" fmla="*/ 243 h 499"/>
                  <a:gd name="T30" fmla="*/ 2 w 792"/>
                  <a:gd name="T31" fmla="*/ 243 h 499"/>
                  <a:gd name="T32" fmla="*/ 2 w 792"/>
                  <a:gd name="T33" fmla="*/ 242 h 499"/>
                  <a:gd name="T34" fmla="*/ 3 w 792"/>
                  <a:gd name="T35" fmla="*/ 242 h 499"/>
                  <a:gd name="T36" fmla="*/ 19 w 792"/>
                  <a:gd name="T37" fmla="*/ 350 h 499"/>
                  <a:gd name="T38" fmla="*/ 3 w 792"/>
                  <a:gd name="T39" fmla="*/ 245 h 499"/>
                  <a:gd name="T40" fmla="*/ 3 w 792"/>
                  <a:gd name="T41" fmla="*/ 244 h 499"/>
                  <a:gd name="T42" fmla="*/ 3 w 792"/>
                  <a:gd name="T43" fmla="*/ 244 h 499"/>
                  <a:gd name="T44" fmla="*/ 771 w 792"/>
                  <a:gd name="T45" fmla="*/ 9 h 499"/>
                  <a:gd name="T46" fmla="*/ 41 w 792"/>
                  <a:gd name="T47" fmla="*/ 494 h 499"/>
                  <a:gd name="T48" fmla="*/ 41 w 792"/>
                  <a:gd name="T49" fmla="*/ 496 h 499"/>
                  <a:gd name="T50" fmla="*/ 42 w 792"/>
                  <a:gd name="T51" fmla="*/ 497 h 499"/>
                  <a:gd name="T52" fmla="*/ 780 w 792"/>
                  <a:gd name="T53" fmla="*/ 7 h 499"/>
                  <a:gd name="T54" fmla="*/ 780 w 792"/>
                  <a:gd name="T55" fmla="*/ 6 h 499"/>
                  <a:gd name="T56" fmla="*/ 780 w 792"/>
                  <a:gd name="T57" fmla="*/ 6 h 499"/>
                  <a:gd name="T58" fmla="*/ 780 w 792"/>
                  <a:gd name="T59" fmla="*/ 4 h 499"/>
                  <a:gd name="T60" fmla="*/ 780 w 792"/>
                  <a:gd name="T61" fmla="*/ 3 h 499"/>
                  <a:gd name="T62" fmla="*/ 792 w 792"/>
                  <a:gd name="T63" fmla="*/ 0 h 499"/>
                  <a:gd name="T64" fmla="*/ 783 w 792"/>
                  <a:gd name="T65" fmla="*/ 2 h 499"/>
                  <a:gd name="T66" fmla="*/ 783 w 792"/>
                  <a:gd name="T67" fmla="*/ 2 h 499"/>
                  <a:gd name="T68" fmla="*/ 790 w 792"/>
                  <a:gd name="T69" fmla="*/ 0 h 499"/>
                  <a:gd name="T70" fmla="*/ 792 w 792"/>
                  <a:gd name="T71" fmla="*/ 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92" h="499">
                    <a:moveTo>
                      <a:pt x="38" y="498"/>
                    </a:moveTo>
                    <a:lnTo>
                      <a:pt x="38" y="499"/>
                    </a:lnTo>
                    <a:lnTo>
                      <a:pt x="39" y="498"/>
                    </a:lnTo>
                    <a:lnTo>
                      <a:pt x="38" y="498"/>
                    </a:lnTo>
                    <a:lnTo>
                      <a:pt x="38" y="498"/>
                    </a:lnTo>
                    <a:moveTo>
                      <a:pt x="780" y="3"/>
                    </a:moveTo>
                    <a:lnTo>
                      <a:pt x="779" y="4"/>
                    </a:lnTo>
                    <a:lnTo>
                      <a:pt x="779" y="4"/>
                    </a:lnTo>
                    <a:lnTo>
                      <a:pt x="7" y="239"/>
                    </a:lnTo>
                    <a:lnTo>
                      <a:pt x="3" y="241"/>
                    </a:lnTo>
                    <a:lnTo>
                      <a:pt x="3" y="241"/>
                    </a:lnTo>
                    <a:lnTo>
                      <a:pt x="1" y="242"/>
                    </a:lnTo>
                    <a:lnTo>
                      <a:pt x="2" y="242"/>
                    </a:lnTo>
                    <a:lnTo>
                      <a:pt x="2" y="243"/>
                    </a:lnTo>
                    <a:lnTo>
                      <a:pt x="0" y="243"/>
                    </a:lnTo>
                    <a:lnTo>
                      <a:pt x="2" y="243"/>
                    </a:lnTo>
                    <a:lnTo>
                      <a:pt x="2" y="242"/>
                    </a:lnTo>
                    <a:lnTo>
                      <a:pt x="3" y="242"/>
                    </a:lnTo>
                    <a:lnTo>
                      <a:pt x="19" y="350"/>
                    </a:lnTo>
                    <a:lnTo>
                      <a:pt x="3" y="245"/>
                    </a:lnTo>
                    <a:lnTo>
                      <a:pt x="3" y="244"/>
                    </a:lnTo>
                    <a:lnTo>
                      <a:pt x="3" y="244"/>
                    </a:lnTo>
                    <a:lnTo>
                      <a:pt x="771" y="9"/>
                    </a:lnTo>
                    <a:lnTo>
                      <a:pt x="41" y="494"/>
                    </a:lnTo>
                    <a:lnTo>
                      <a:pt x="41" y="496"/>
                    </a:lnTo>
                    <a:lnTo>
                      <a:pt x="42" y="497"/>
                    </a:lnTo>
                    <a:lnTo>
                      <a:pt x="780" y="7"/>
                    </a:lnTo>
                    <a:lnTo>
                      <a:pt x="780" y="6"/>
                    </a:lnTo>
                    <a:lnTo>
                      <a:pt x="780" y="6"/>
                    </a:lnTo>
                    <a:lnTo>
                      <a:pt x="780" y="4"/>
                    </a:lnTo>
                    <a:lnTo>
                      <a:pt x="780" y="3"/>
                    </a:lnTo>
                    <a:moveTo>
                      <a:pt x="792" y="0"/>
                    </a:moveTo>
                    <a:lnTo>
                      <a:pt x="783" y="2"/>
                    </a:lnTo>
                    <a:lnTo>
                      <a:pt x="783" y="2"/>
                    </a:lnTo>
                    <a:lnTo>
                      <a:pt x="790" y="0"/>
                    </a:lnTo>
                    <a:lnTo>
                      <a:pt x="79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3" name="Freeform 113"/>
              <p:cNvSpPr>
                <a:spLocks noEditPoints="1"/>
              </p:cNvSpPr>
              <p:nvPr/>
            </p:nvSpPr>
            <p:spPr bwMode="auto">
              <a:xfrm>
                <a:off x="3534" y="4466"/>
                <a:ext cx="411" cy="274"/>
              </a:xfrm>
              <a:custGeom>
                <a:avLst/>
                <a:gdLst>
                  <a:gd name="T0" fmla="*/ 407 w 411"/>
                  <a:gd name="T1" fmla="*/ 272 h 274"/>
                  <a:gd name="T2" fmla="*/ 408 w 411"/>
                  <a:gd name="T3" fmla="*/ 272 h 274"/>
                  <a:gd name="T4" fmla="*/ 411 w 411"/>
                  <a:gd name="T5" fmla="*/ 274 h 274"/>
                  <a:gd name="T6" fmla="*/ 411 w 411"/>
                  <a:gd name="T7" fmla="*/ 273 h 274"/>
                  <a:gd name="T8" fmla="*/ 407 w 411"/>
                  <a:gd name="T9" fmla="*/ 272 h 274"/>
                  <a:gd name="T10" fmla="*/ 0 w 411"/>
                  <a:gd name="T11" fmla="*/ 0 h 274"/>
                  <a:gd name="T12" fmla="*/ 0 w 411"/>
                  <a:gd name="T13" fmla="*/ 1 h 274"/>
                  <a:gd name="T14" fmla="*/ 113 w 411"/>
                  <a:gd name="T15" fmla="*/ 75 h 274"/>
                  <a:gd name="T16" fmla="*/ 4 w 411"/>
                  <a:gd name="T17" fmla="*/ 3 h 274"/>
                  <a:gd name="T18" fmla="*/ 367 w 411"/>
                  <a:gd name="T19" fmla="*/ 19 h 274"/>
                  <a:gd name="T20" fmla="*/ 368 w 411"/>
                  <a:gd name="T21" fmla="*/ 19 h 274"/>
                  <a:gd name="T22" fmla="*/ 369 w 411"/>
                  <a:gd name="T23" fmla="*/ 19 h 274"/>
                  <a:gd name="T24" fmla="*/ 369 w 411"/>
                  <a:gd name="T25" fmla="*/ 21 h 274"/>
                  <a:gd name="T26" fmla="*/ 407 w 411"/>
                  <a:gd name="T27" fmla="*/ 268 h 274"/>
                  <a:gd name="T28" fmla="*/ 409 w 411"/>
                  <a:gd name="T29" fmla="*/ 269 h 274"/>
                  <a:gd name="T30" fmla="*/ 410 w 411"/>
                  <a:gd name="T31" fmla="*/ 270 h 274"/>
                  <a:gd name="T32" fmla="*/ 410 w 411"/>
                  <a:gd name="T33" fmla="*/ 268 h 274"/>
                  <a:gd name="T34" fmla="*/ 388 w 411"/>
                  <a:gd name="T35" fmla="*/ 124 h 274"/>
                  <a:gd name="T36" fmla="*/ 372 w 411"/>
                  <a:gd name="T37" fmla="*/ 16 h 274"/>
                  <a:gd name="T38" fmla="*/ 371 w 411"/>
                  <a:gd name="T39" fmla="*/ 16 h 274"/>
                  <a:gd name="T40" fmla="*/ 371 w 411"/>
                  <a:gd name="T41" fmla="*/ 17 h 274"/>
                  <a:gd name="T42" fmla="*/ 369 w 411"/>
                  <a:gd name="T43" fmla="*/ 17 h 274"/>
                  <a:gd name="T44" fmla="*/ 369 w 411"/>
                  <a:gd name="T45" fmla="*/ 17 h 274"/>
                  <a:gd name="T46" fmla="*/ 369 w 411"/>
                  <a:gd name="T47" fmla="*/ 17 h 274"/>
                  <a:gd name="T48" fmla="*/ 371 w 411"/>
                  <a:gd name="T49" fmla="*/ 17 h 274"/>
                  <a:gd name="T50" fmla="*/ 371 w 411"/>
                  <a:gd name="T51" fmla="*/ 16 h 274"/>
                  <a:gd name="T52" fmla="*/ 370 w 411"/>
                  <a:gd name="T53" fmla="*/ 16 h 274"/>
                  <a:gd name="T54" fmla="*/ 0 w 411"/>
                  <a:gd name="T55"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1" h="274">
                    <a:moveTo>
                      <a:pt x="407" y="272"/>
                    </a:moveTo>
                    <a:lnTo>
                      <a:pt x="408" y="272"/>
                    </a:lnTo>
                    <a:lnTo>
                      <a:pt x="411" y="274"/>
                    </a:lnTo>
                    <a:lnTo>
                      <a:pt x="411" y="273"/>
                    </a:lnTo>
                    <a:lnTo>
                      <a:pt x="407" y="272"/>
                    </a:lnTo>
                    <a:close/>
                    <a:moveTo>
                      <a:pt x="0" y="0"/>
                    </a:moveTo>
                    <a:lnTo>
                      <a:pt x="0" y="1"/>
                    </a:lnTo>
                    <a:lnTo>
                      <a:pt x="113" y="75"/>
                    </a:lnTo>
                    <a:lnTo>
                      <a:pt x="4" y="3"/>
                    </a:lnTo>
                    <a:lnTo>
                      <a:pt x="367" y="19"/>
                    </a:lnTo>
                    <a:lnTo>
                      <a:pt x="368" y="19"/>
                    </a:lnTo>
                    <a:lnTo>
                      <a:pt x="369" y="19"/>
                    </a:lnTo>
                    <a:lnTo>
                      <a:pt x="369" y="21"/>
                    </a:lnTo>
                    <a:lnTo>
                      <a:pt x="407" y="268"/>
                    </a:lnTo>
                    <a:lnTo>
                      <a:pt x="409" y="269"/>
                    </a:lnTo>
                    <a:lnTo>
                      <a:pt x="410" y="270"/>
                    </a:lnTo>
                    <a:lnTo>
                      <a:pt x="410" y="268"/>
                    </a:lnTo>
                    <a:lnTo>
                      <a:pt x="388" y="124"/>
                    </a:lnTo>
                    <a:lnTo>
                      <a:pt x="372" y="16"/>
                    </a:lnTo>
                    <a:lnTo>
                      <a:pt x="371" y="16"/>
                    </a:lnTo>
                    <a:lnTo>
                      <a:pt x="371" y="17"/>
                    </a:lnTo>
                    <a:lnTo>
                      <a:pt x="369" y="17"/>
                    </a:lnTo>
                    <a:lnTo>
                      <a:pt x="369" y="17"/>
                    </a:lnTo>
                    <a:lnTo>
                      <a:pt x="369" y="17"/>
                    </a:lnTo>
                    <a:lnTo>
                      <a:pt x="371" y="17"/>
                    </a:lnTo>
                    <a:lnTo>
                      <a:pt x="371" y="16"/>
                    </a:lnTo>
                    <a:lnTo>
                      <a:pt x="370" y="16"/>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4" name="Freeform 114"/>
              <p:cNvSpPr>
                <a:spLocks noEditPoints="1"/>
              </p:cNvSpPr>
              <p:nvPr/>
            </p:nvSpPr>
            <p:spPr bwMode="auto">
              <a:xfrm>
                <a:off x="3534" y="4466"/>
                <a:ext cx="411" cy="274"/>
              </a:xfrm>
              <a:custGeom>
                <a:avLst/>
                <a:gdLst>
                  <a:gd name="T0" fmla="*/ 407 w 411"/>
                  <a:gd name="T1" fmla="*/ 272 h 274"/>
                  <a:gd name="T2" fmla="*/ 408 w 411"/>
                  <a:gd name="T3" fmla="*/ 272 h 274"/>
                  <a:gd name="T4" fmla="*/ 411 w 411"/>
                  <a:gd name="T5" fmla="*/ 274 h 274"/>
                  <a:gd name="T6" fmla="*/ 411 w 411"/>
                  <a:gd name="T7" fmla="*/ 273 h 274"/>
                  <a:gd name="T8" fmla="*/ 407 w 411"/>
                  <a:gd name="T9" fmla="*/ 272 h 274"/>
                  <a:gd name="T10" fmla="*/ 0 w 411"/>
                  <a:gd name="T11" fmla="*/ 0 h 274"/>
                  <a:gd name="T12" fmla="*/ 0 w 411"/>
                  <a:gd name="T13" fmla="*/ 1 h 274"/>
                  <a:gd name="T14" fmla="*/ 113 w 411"/>
                  <a:gd name="T15" fmla="*/ 75 h 274"/>
                  <a:gd name="T16" fmla="*/ 4 w 411"/>
                  <a:gd name="T17" fmla="*/ 3 h 274"/>
                  <a:gd name="T18" fmla="*/ 367 w 411"/>
                  <a:gd name="T19" fmla="*/ 19 h 274"/>
                  <a:gd name="T20" fmla="*/ 368 w 411"/>
                  <a:gd name="T21" fmla="*/ 19 h 274"/>
                  <a:gd name="T22" fmla="*/ 369 w 411"/>
                  <a:gd name="T23" fmla="*/ 19 h 274"/>
                  <a:gd name="T24" fmla="*/ 369 w 411"/>
                  <a:gd name="T25" fmla="*/ 21 h 274"/>
                  <a:gd name="T26" fmla="*/ 407 w 411"/>
                  <a:gd name="T27" fmla="*/ 268 h 274"/>
                  <a:gd name="T28" fmla="*/ 409 w 411"/>
                  <a:gd name="T29" fmla="*/ 269 h 274"/>
                  <a:gd name="T30" fmla="*/ 410 w 411"/>
                  <a:gd name="T31" fmla="*/ 270 h 274"/>
                  <a:gd name="T32" fmla="*/ 410 w 411"/>
                  <a:gd name="T33" fmla="*/ 268 h 274"/>
                  <a:gd name="T34" fmla="*/ 388 w 411"/>
                  <a:gd name="T35" fmla="*/ 124 h 274"/>
                  <a:gd name="T36" fmla="*/ 372 w 411"/>
                  <a:gd name="T37" fmla="*/ 16 h 274"/>
                  <a:gd name="T38" fmla="*/ 371 w 411"/>
                  <a:gd name="T39" fmla="*/ 16 h 274"/>
                  <a:gd name="T40" fmla="*/ 371 w 411"/>
                  <a:gd name="T41" fmla="*/ 17 h 274"/>
                  <a:gd name="T42" fmla="*/ 369 w 411"/>
                  <a:gd name="T43" fmla="*/ 17 h 274"/>
                  <a:gd name="T44" fmla="*/ 369 w 411"/>
                  <a:gd name="T45" fmla="*/ 17 h 274"/>
                  <a:gd name="T46" fmla="*/ 369 w 411"/>
                  <a:gd name="T47" fmla="*/ 17 h 274"/>
                  <a:gd name="T48" fmla="*/ 371 w 411"/>
                  <a:gd name="T49" fmla="*/ 17 h 274"/>
                  <a:gd name="T50" fmla="*/ 371 w 411"/>
                  <a:gd name="T51" fmla="*/ 16 h 274"/>
                  <a:gd name="T52" fmla="*/ 370 w 411"/>
                  <a:gd name="T53" fmla="*/ 16 h 274"/>
                  <a:gd name="T54" fmla="*/ 0 w 411"/>
                  <a:gd name="T55"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1" h="274">
                    <a:moveTo>
                      <a:pt x="407" y="272"/>
                    </a:moveTo>
                    <a:lnTo>
                      <a:pt x="408" y="272"/>
                    </a:lnTo>
                    <a:lnTo>
                      <a:pt x="411" y="274"/>
                    </a:lnTo>
                    <a:lnTo>
                      <a:pt x="411" y="273"/>
                    </a:lnTo>
                    <a:lnTo>
                      <a:pt x="407" y="272"/>
                    </a:lnTo>
                    <a:moveTo>
                      <a:pt x="0" y="0"/>
                    </a:moveTo>
                    <a:lnTo>
                      <a:pt x="0" y="1"/>
                    </a:lnTo>
                    <a:lnTo>
                      <a:pt x="113" y="75"/>
                    </a:lnTo>
                    <a:lnTo>
                      <a:pt x="4" y="3"/>
                    </a:lnTo>
                    <a:lnTo>
                      <a:pt x="367" y="19"/>
                    </a:lnTo>
                    <a:lnTo>
                      <a:pt x="368" y="19"/>
                    </a:lnTo>
                    <a:lnTo>
                      <a:pt x="369" y="19"/>
                    </a:lnTo>
                    <a:lnTo>
                      <a:pt x="369" y="21"/>
                    </a:lnTo>
                    <a:lnTo>
                      <a:pt x="407" y="268"/>
                    </a:lnTo>
                    <a:lnTo>
                      <a:pt x="409" y="269"/>
                    </a:lnTo>
                    <a:lnTo>
                      <a:pt x="410" y="270"/>
                    </a:lnTo>
                    <a:lnTo>
                      <a:pt x="410" y="268"/>
                    </a:lnTo>
                    <a:lnTo>
                      <a:pt x="388" y="124"/>
                    </a:lnTo>
                    <a:lnTo>
                      <a:pt x="372" y="16"/>
                    </a:lnTo>
                    <a:lnTo>
                      <a:pt x="371" y="16"/>
                    </a:lnTo>
                    <a:lnTo>
                      <a:pt x="371" y="17"/>
                    </a:lnTo>
                    <a:lnTo>
                      <a:pt x="369" y="17"/>
                    </a:lnTo>
                    <a:lnTo>
                      <a:pt x="369" y="17"/>
                    </a:lnTo>
                    <a:lnTo>
                      <a:pt x="369" y="17"/>
                    </a:lnTo>
                    <a:lnTo>
                      <a:pt x="371" y="17"/>
                    </a:lnTo>
                    <a:lnTo>
                      <a:pt x="371" y="16"/>
                    </a:lnTo>
                    <a:lnTo>
                      <a:pt x="370" y="1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5" name="Freeform 115"/>
              <p:cNvSpPr>
                <a:spLocks noEditPoints="1"/>
              </p:cNvSpPr>
              <p:nvPr/>
            </p:nvSpPr>
            <p:spPr bwMode="auto">
              <a:xfrm>
                <a:off x="3265" y="80"/>
                <a:ext cx="326" cy="311"/>
              </a:xfrm>
              <a:custGeom>
                <a:avLst/>
                <a:gdLst>
                  <a:gd name="T0" fmla="*/ 326 w 326"/>
                  <a:gd name="T1" fmla="*/ 93 h 311"/>
                  <a:gd name="T2" fmla="*/ 317 w 326"/>
                  <a:gd name="T3" fmla="*/ 114 h 311"/>
                  <a:gd name="T4" fmla="*/ 326 w 326"/>
                  <a:gd name="T5" fmla="*/ 93 h 311"/>
                  <a:gd name="T6" fmla="*/ 326 w 326"/>
                  <a:gd name="T7" fmla="*/ 93 h 311"/>
                  <a:gd name="T8" fmla="*/ 324 w 326"/>
                  <a:gd name="T9" fmla="*/ 91 h 311"/>
                  <a:gd name="T10" fmla="*/ 236 w 326"/>
                  <a:gd name="T11" fmla="*/ 307 h 311"/>
                  <a:gd name="T12" fmla="*/ 236 w 326"/>
                  <a:gd name="T13" fmla="*/ 307 h 311"/>
                  <a:gd name="T14" fmla="*/ 324 w 326"/>
                  <a:gd name="T15" fmla="*/ 91 h 311"/>
                  <a:gd name="T16" fmla="*/ 4 w 326"/>
                  <a:gd name="T17" fmla="*/ 5 h 311"/>
                  <a:gd name="T18" fmla="*/ 3 w 326"/>
                  <a:gd name="T19" fmla="*/ 5 h 311"/>
                  <a:gd name="T20" fmla="*/ 234 w 326"/>
                  <a:gd name="T21" fmla="*/ 311 h 311"/>
                  <a:gd name="T22" fmla="*/ 234 w 326"/>
                  <a:gd name="T23" fmla="*/ 311 h 311"/>
                  <a:gd name="T24" fmla="*/ 233 w 326"/>
                  <a:gd name="T25" fmla="*/ 309 h 311"/>
                  <a:gd name="T26" fmla="*/ 235 w 326"/>
                  <a:gd name="T27" fmla="*/ 309 h 311"/>
                  <a:gd name="T28" fmla="*/ 236 w 326"/>
                  <a:gd name="T29" fmla="*/ 307 h 311"/>
                  <a:gd name="T30" fmla="*/ 8 w 326"/>
                  <a:gd name="T31" fmla="*/ 6 h 311"/>
                  <a:gd name="T32" fmla="*/ 305 w 326"/>
                  <a:gd name="T33" fmla="*/ 86 h 311"/>
                  <a:gd name="T34" fmla="*/ 4 w 326"/>
                  <a:gd name="T35" fmla="*/ 5 h 311"/>
                  <a:gd name="T36" fmla="*/ 0 w 326"/>
                  <a:gd name="T37" fmla="*/ 0 h 311"/>
                  <a:gd name="T38" fmla="*/ 1 w 326"/>
                  <a:gd name="T39" fmla="*/ 2 h 311"/>
                  <a:gd name="T40" fmla="*/ 3 w 326"/>
                  <a:gd name="T41" fmla="*/ 2 h 311"/>
                  <a:gd name="T42" fmla="*/ 4 w 326"/>
                  <a:gd name="T43" fmla="*/ 1 h 311"/>
                  <a:gd name="T44" fmla="*/ 0 w 326"/>
                  <a:gd name="T45"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6" h="311">
                    <a:moveTo>
                      <a:pt x="326" y="93"/>
                    </a:moveTo>
                    <a:lnTo>
                      <a:pt x="317" y="114"/>
                    </a:lnTo>
                    <a:lnTo>
                      <a:pt x="326" y="93"/>
                    </a:lnTo>
                    <a:lnTo>
                      <a:pt x="326" y="93"/>
                    </a:lnTo>
                    <a:close/>
                    <a:moveTo>
                      <a:pt x="324" y="91"/>
                    </a:moveTo>
                    <a:lnTo>
                      <a:pt x="236" y="307"/>
                    </a:lnTo>
                    <a:lnTo>
                      <a:pt x="236" y="307"/>
                    </a:lnTo>
                    <a:lnTo>
                      <a:pt x="324" y="91"/>
                    </a:lnTo>
                    <a:close/>
                    <a:moveTo>
                      <a:pt x="4" y="5"/>
                    </a:moveTo>
                    <a:lnTo>
                      <a:pt x="3" y="5"/>
                    </a:lnTo>
                    <a:lnTo>
                      <a:pt x="234" y="311"/>
                    </a:lnTo>
                    <a:lnTo>
                      <a:pt x="234" y="311"/>
                    </a:lnTo>
                    <a:lnTo>
                      <a:pt x="233" y="309"/>
                    </a:lnTo>
                    <a:lnTo>
                      <a:pt x="235" y="309"/>
                    </a:lnTo>
                    <a:lnTo>
                      <a:pt x="236" y="307"/>
                    </a:lnTo>
                    <a:lnTo>
                      <a:pt x="8" y="6"/>
                    </a:lnTo>
                    <a:lnTo>
                      <a:pt x="305" y="86"/>
                    </a:lnTo>
                    <a:lnTo>
                      <a:pt x="4" y="5"/>
                    </a:lnTo>
                    <a:close/>
                    <a:moveTo>
                      <a:pt x="0" y="0"/>
                    </a:moveTo>
                    <a:lnTo>
                      <a:pt x="1" y="2"/>
                    </a:lnTo>
                    <a:lnTo>
                      <a:pt x="3" y="2"/>
                    </a:lnTo>
                    <a:lnTo>
                      <a:pt x="4"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6" name="Freeform 116"/>
              <p:cNvSpPr>
                <a:spLocks noEditPoints="1"/>
              </p:cNvSpPr>
              <p:nvPr/>
            </p:nvSpPr>
            <p:spPr bwMode="auto">
              <a:xfrm>
                <a:off x="3265" y="80"/>
                <a:ext cx="326" cy="311"/>
              </a:xfrm>
              <a:custGeom>
                <a:avLst/>
                <a:gdLst>
                  <a:gd name="T0" fmla="*/ 326 w 326"/>
                  <a:gd name="T1" fmla="*/ 93 h 311"/>
                  <a:gd name="T2" fmla="*/ 317 w 326"/>
                  <a:gd name="T3" fmla="*/ 114 h 311"/>
                  <a:gd name="T4" fmla="*/ 326 w 326"/>
                  <a:gd name="T5" fmla="*/ 93 h 311"/>
                  <a:gd name="T6" fmla="*/ 326 w 326"/>
                  <a:gd name="T7" fmla="*/ 93 h 311"/>
                  <a:gd name="T8" fmla="*/ 324 w 326"/>
                  <a:gd name="T9" fmla="*/ 91 h 311"/>
                  <a:gd name="T10" fmla="*/ 236 w 326"/>
                  <a:gd name="T11" fmla="*/ 307 h 311"/>
                  <a:gd name="T12" fmla="*/ 236 w 326"/>
                  <a:gd name="T13" fmla="*/ 307 h 311"/>
                  <a:gd name="T14" fmla="*/ 324 w 326"/>
                  <a:gd name="T15" fmla="*/ 91 h 311"/>
                  <a:gd name="T16" fmla="*/ 4 w 326"/>
                  <a:gd name="T17" fmla="*/ 5 h 311"/>
                  <a:gd name="T18" fmla="*/ 3 w 326"/>
                  <a:gd name="T19" fmla="*/ 5 h 311"/>
                  <a:gd name="T20" fmla="*/ 234 w 326"/>
                  <a:gd name="T21" fmla="*/ 311 h 311"/>
                  <a:gd name="T22" fmla="*/ 234 w 326"/>
                  <a:gd name="T23" fmla="*/ 311 h 311"/>
                  <a:gd name="T24" fmla="*/ 233 w 326"/>
                  <a:gd name="T25" fmla="*/ 309 h 311"/>
                  <a:gd name="T26" fmla="*/ 235 w 326"/>
                  <a:gd name="T27" fmla="*/ 309 h 311"/>
                  <a:gd name="T28" fmla="*/ 236 w 326"/>
                  <a:gd name="T29" fmla="*/ 307 h 311"/>
                  <a:gd name="T30" fmla="*/ 8 w 326"/>
                  <a:gd name="T31" fmla="*/ 6 h 311"/>
                  <a:gd name="T32" fmla="*/ 305 w 326"/>
                  <a:gd name="T33" fmla="*/ 86 h 311"/>
                  <a:gd name="T34" fmla="*/ 4 w 326"/>
                  <a:gd name="T35" fmla="*/ 5 h 311"/>
                  <a:gd name="T36" fmla="*/ 0 w 326"/>
                  <a:gd name="T37" fmla="*/ 0 h 311"/>
                  <a:gd name="T38" fmla="*/ 1 w 326"/>
                  <a:gd name="T39" fmla="*/ 2 h 311"/>
                  <a:gd name="T40" fmla="*/ 3 w 326"/>
                  <a:gd name="T41" fmla="*/ 2 h 311"/>
                  <a:gd name="T42" fmla="*/ 4 w 326"/>
                  <a:gd name="T43" fmla="*/ 1 h 311"/>
                  <a:gd name="T44" fmla="*/ 0 w 326"/>
                  <a:gd name="T45"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6" h="311">
                    <a:moveTo>
                      <a:pt x="326" y="93"/>
                    </a:moveTo>
                    <a:lnTo>
                      <a:pt x="317" y="114"/>
                    </a:lnTo>
                    <a:lnTo>
                      <a:pt x="326" y="93"/>
                    </a:lnTo>
                    <a:lnTo>
                      <a:pt x="326" y="93"/>
                    </a:lnTo>
                    <a:moveTo>
                      <a:pt x="324" y="91"/>
                    </a:moveTo>
                    <a:lnTo>
                      <a:pt x="236" y="307"/>
                    </a:lnTo>
                    <a:lnTo>
                      <a:pt x="236" y="307"/>
                    </a:lnTo>
                    <a:lnTo>
                      <a:pt x="324" y="91"/>
                    </a:lnTo>
                    <a:moveTo>
                      <a:pt x="4" y="5"/>
                    </a:moveTo>
                    <a:lnTo>
                      <a:pt x="3" y="5"/>
                    </a:lnTo>
                    <a:lnTo>
                      <a:pt x="234" y="311"/>
                    </a:lnTo>
                    <a:lnTo>
                      <a:pt x="234" y="311"/>
                    </a:lnTo>
                    <a:lnTo>
                      <a:pt x="233" y="309"/>
                    </a:lnTo>
                    <a:lnTo>
                      <a:pt x="235" y="309"/>
                    </a:lnTo>
                    <a:lnTo>
                      <a:pt x="236" y="307"/>
                    </a:lnTo>
                    <a:lnTo>
                      <a:pt x="8" y="6"/>
                    </a:lnTo>
                    <a:lnTo>
                      <a:pt x="305" y="86"/>
                    </a:lnTo>
                    <a:lnTo>
                      <a:pt x="4" y="5"/>
                    </a:lnTo>
                    <a:moveTo>
                      <a:pt x="0" y="0"/>
                    </a:moveTo>
                    <a:lnTo>
                      <a:pt x="1" y="2"/>
                    </a:lnTo>
                    <a:lnTo>
                      <a:pt x="3" y="2"/>
                    </a:lnTo>
                    <a:lnTo>
                      <a:pt x="4"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7" name="Freeform 117"/>
              <p:cNvSpPr>
                <a:spLocks noEditPoints="1"/>
              </p:cNvSpPr>
              <p:nvPr/>
            </p:nvSpPr>
            <p:spPr bwMode="auto">
              <a:xfrm>
                <a:off x="4357" y="456"/>
                <a:ext cx="536" cy="533"/>
              </a:xfrm>
              <a:custGeom>
                <a:avLst/>
                <a:gdLst>
                  <a:gd name="T0" fmla="*/ 535 w 536"/>
                  <a:gd name="T1" fmla="*/ 532 h 533"/>
                  <a:gd name="T2" fmla="*/ 535 w 536"/>
                  <a:gd name="T3" fmla="*/ 533 h 533"/>
                  <a:gd name="T4" fmla="*/ 536 w 536"/>
                  <a:gd name="T5" fmla="*/ 533 h 533"/>
                  <a:gd name="T6" fmla="*/ 536 w 536"/>
                  <a:gd name="T7" fmla="*/ 532 h 533"/>
                  <a:gd name="T8" fmla="*/ 535 w 536"/>
                  <a:gd name="T9" fmla="*/ 532 h 533"/>
                  <a:gd name="T10" fmla="*/ 4 w 536"/>
                  <a:gd name="T11" fmla="*/ 346 h 533"/>
                  <a:gd name="T12" fmla="*/ 4 w 536"/>
                  <a:gd name="T13" fmla="*/ 346 h 533"/>
                  <a:gd name="T14" fmla="*/ 528 w 536"/>
                  <a:gd name="T15" fmla="*/ 529 h 533"/>
                  <a:gd name="T16" fmla="*/ 528 w 536"/>
                  <a:gd name="T17" fmla="*/ 529 h 533"/>
                  <a:gd name="T18" fmla="*/ 4 w 536"/>
                  <a:gd name="T19" fmla="*/ 346 h 533"/>
                  <a:gd name="T20" fmla="*/ 0 w 536"/>
                  <a:gd name="T21" fmla="*/ 343 h 533"/>
                  <a:gd name="T22" fmla="*/ 0 w 536"/>
                  <a:gd name="T23" fmla="*/ 344 h 533"/>
                  <a:gd name="T24" fmla="*/ 1 w 536"/>
                  <a:gd name="T25" fmla="*/ 345 h 533"/>
                  <a:gd name="T26" fmla="*/ 0 w 536"/>
                  <a:gd name="T27" fmla="*/ 344 h 533"/>
                  <a:gd name="T28" fmla="*/ 0 w 536"/>
                  <a:gd name="T29" fmla="*/ 343 h 533"/>
                  <a:gd name="T30" fmla="*/ 529 w 536"/>
                  <a:gd name="T31" fmla="*/ 527 h 533"/>
                  <a:gd name="T32" fmla="*/ 4 w 536"/>
                  <a:gd name="T33" fmla="*/ 343 h 533"/>
                  <a:gd name="T34" fmla="*/ 219 w 536"/>
                  <a:gd name="T35" fmla="*/ 6 h 533"/>
                  <a:gd name="T36" fmla="*/ 529 w 536"/>
                  <a:gd name="T37" fmla="*/ 527 h 533"/>
                  <a:gd name="T38" fmla="*/ 220 w 536"/>
                  <a:gd name="T39" fmla="*/ 4 h 533"/>
                  <a:gd name="T40" fmla="*/ 4 w 536"/>
                  <a:gd name="T41" fmla="*/ 343 h 533"/>
                  <a:gd name="T42" fmla="*/ 532 w 536"/>
                  <a:gd name="T43" fmla="*/ 528 h 533"/>
                  <a:gd name="T44" fmla="*/ 533 w 536"/>
                  <a:gd name="T45" fmla="*/ 528 h 533"/>
                  <a:gd name="T46" fmla="*/ 223 w 536"/>
                  <a:gd name="T47" fmla="*/ 5 h 533"/>
                  <a:gd name="T48" fmla="*/ 220 w 536"/>
                  <a:gd name="T49" fmla="*/ 4 h 533"/>
                  <a:gd name="T50" fmla="*/ 217 w 536"/>
                  <a:gd name="T51" fmla="*/ 4 h 533"/>
                  <a:gd name="T52" fmla="*/ 3 w 536"/>
                  <a:gd name="T53" fmla="*/ 339 h 533"/>
                  <a:gd name="T54" fmla="*/ 3 w 536"/>
                  <a:gd name="T55" fmla="*/ 339 h 533"/>
                  <a:gd name="T56" fmla="*/ 217 w 536"/>
                  <a:gd name="T57" fmla="*/ 4 h 533"/>
                  <a:gd name="T58" fmla="*/ 219 w 536"/>
                  <a:gd name="T59" fmla="*/ 0 h 533"/>
                  <a:gd name="T60" fmla="*/ 219 w 536"/>
                  <a:gd name="T61" fmla="*/ 0 h 533"/>
                  <a:gd name="T62" fmla="*/ 220 w 536"/>
                  <a:gd name="T63" fmla="*/ 1 h 533"/>
                  <a:gd name="T64" fmla="*/ 220 w 536"/>
                  <a:gd name="T65" fmla="*/ 1 h 533"/>
                  <a:gd name="T66" fmla="*/ 219 w 536"/>
                  <a:gd name="T67"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6" h="533">
                    <a:moveTo>
                      <a:pt x="535" y="532"/>
                    </a:moveTo>
                    <a:lnTo>
                      <a:pt x="535" y="533"/>
                    </a:lnTo>
                    <a:lnTo>
                      <a:pt x="536" y="533"/>
                    </a:lnTo>
                    <a:lnTo>
                      <a:pt x="536" y="532"/>
                    </a:lnTo>
                    <a:lnTo>
                      <a:pt x="535" y="532"/>
                    </a:lnTo>
                    <a:close/>
                    <a:moveTo>
                      <a:pt x="4" y="346"/>
                    </a:moveTo>
                    <a:lnTo>
                      <a:pt x="4" y="346"/>
                    </a:lnTo>
                    <a:lnTo>
                      <a:pt x="528" y="529"/>
                    </a:lnTo>
                    <a:lnTo>
                      <a:pt x="528" y="529"/>
                    </a:lnTo>
                    <a:lnTo>
                      <a:pt x="4" y="346"/>
                    </a:lnTo>
                    <a:close/>
                    <a:moveTo>
                      <a:pt x="0" y="343"/>
                    </a:moveTo>
                    <a:lnTo>
                      <a:pt x="0" y="344"/>
                    </a:lnTo>
                    <a:lnTo>
                      <a:pt x="1" y="345"/>
                    </a:lnTo>
                    <a:lnTo>
                      <a:pt x="0" y="344"/>
                    </a:lnTo>
                    <a:lnTo>
                      <a:pt x="0" y="343"/>
                    </a:lnTo>
                    <a:close/>
                    <a:moveTo>
                      <a:pt x="529" y="527"/>
                    </a:moveTo>
                    <a:lnTo>
                      <a:pt x="4" y="343"/>
                    </a:lnTo>
                    <a:lnTo>
                      <a:pt x="219" y="6"/>
                    </a:lnTo>
                    <a:lnTo>
                      <a:pt x="529" y="527"/>
                    </a:lnTo>
                    <a:close/>
                    <a:moveTo>
                      <a:pt x="220" y="4"/>
                    </a:moveTo>
                    <a:lnTo>
                      <a:pt x="4" y="343"/>
                    </a:lnTo>
                    <a:lnTo>
                      <a:pt x="532" y="528"/>
                    </a:lnTo>
                    <a:lnTo>
                      <a:pt x="533" y="528"/>
                    </a:lnTo>
                    <a:lnTo>
                      <a:pt x="223" y="5"/>
                    </a:lnTo>
                    <a:lnTo>
                      <a:pt x="220" y="4"/>
                    </a:lnTo>
                    <a:close/>
                    <a:moveTo>
                      <a:pt x="217" y="4"/>
                    </a:moveTo>
                    <a:lnTo>
                      <a:pt x="3" y="339"/>
                    </a:lnTo>
                    <a:lnTo>
                      <a:pt x="3" y="339"/>
                    </a:lnTo>
                    <a:lnTo>
                      <a:pt x="217" y="4"/>
                    </a:lnTo>
                    <a:close/>
                    <a:moveTo>
                      <a:pt x="219" y="0"/>
                    </a:moveTo>
                    <a:lnTo>
                      <a:pt x="219" y="0"/>
                    </a:lnTo>
                    <a:lnTo>
                      <a:pt x="220" y="1"/>
                    </a:lnTo>
                    <a:lnTo>
                      <a:pt x="220" y="1"/>
                    </a:lnTo>
                    <a:lnTo>
                      <a:pt x="21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8" name="Freeform 118"/>
              <p:cNvSpPr>
                <a:spLocks noEditPoints="1"/>
              </p:cNvSpPr>
              <p:nvPr/>
            </p:nvSpPr>
            <p:spPr bwMode="auto">
              <a:xfrm>
                <a:off x="4357" y="456"/>
                <a:ext cx="536" cy="533"/>
              </a:xfrm>
              <a:custGeom>
                <a:avLst/>
                <a:gdLst>
                  <a:gd name="T0" fmla="*/ 535 w 536"/>
                  <a:gd name="T1" fmla="*/ 532 h 533"/>
                  <a:gd name="T2" fmla="*/ 535 w 536"/>
                  <a:gd name="T3" fmla="*/ 533 h 533"/>
                  <a:gd name="T4" fmla="*/ 536 w 536"/>
                  <a:gd name="T5" fmla="*/ 533 h 533"/>
                  <a:gd name="T6" fmla="*/ 536 w 536"/>
                  <a:gd name="T7" fmla="*/ 532 h 533"/>
                  <a:gd name="T8" fmla="*/ 535 w 536"/>
                  <a:gd name="T9" fmla="*/ 532 h 533"/>
                  <a:gd name="T10" fmla="*/ 4 w 536"/>
                  <a:gd name="T11" fmla="*/ 346 h 533"/>
                  <a:gd name="T12" fmla="*/ 4 w 536"/>
                  <a:gd name="T13" fmla="*/ 346 h 533"/>
                  <a:gd name="T14" fmla="*/ 528 w 536"/>
                  <a:gd name="T15" fmla="*/ 529 h 533"/>
                  <a:gd name="T16" fmla="*/ 528 w 536"/>
                  <a:gd name="T17" fmla="*/ 529 h 533"/>
                  <a:gd name="T18" fmla="*/ 4 w 536"/>
                  <a:gd name="T19" fmla="*/ 346 h 533"/>
                  <a:gd name="T20" fmla="*/ 0 w 536"/>
                  <a:gd name="T21" fmla="*/ 343 h 533"/>
                  <a:gd name="T22" fmla="*/ 0 w 536"/>
                  <a:gd name="T23" fmla="*/ 344 h 533"/>
                  <a:gd name="T24" fmla="*/ 1 w 536"/>
                  <a:gd name="T25" fmla="*/ 345 h 533"/>
                  <a:gd name="T26" fmla="*/ 0 w 536"/>
                  <a:gd name="T27" fmla="*/ 344 h 533"/>
                  <a:gd name="T28" fmla="*/ 0 w 536"/>
                  <a:gd name="T29" fmla="*/ 343 h 533"/>
                  <a:gd name="T30" fmla="*/ 529 w 536"/>
                  <a:gd name="T31" fmla="*/ 527 h 533"/>
                  <a:gd name="T32" fmla="*/ 4 w 536"/>
                  <a:gd name="T33" fmla="*/ 343 h 533"/>
                  <a:gd name="T34" fmla="*/ 219 w 536"/>
                  <a:gd name="T35" fmla="*/ 6 h 533"/>
                  <a:gd name="T36" fmla="*/ 529 w 536"/>
                  <a:gd name="T37" fmla="*/ 527 h 533"/>
                  <a:gd name="T38" fmla="*/ 220 w 536"/>
                  <a:gd name="T39" fmla="*/ 4 h 533"/>
                  <a:gd name="T40" fmla="*/ 4 w 536"/>
                  <a:gd name="T41" fmla="*/ 343 h 533"/>
                  <a:gd name="T42" fmla="*/ 532 w 536"/>
                  <a:gd name="T43" fmla="*/ 528 h 533"/>
                  <a:gd name="T44" fmla="*/ 533 w 536"/>
                  <a:gd name="T45" fmla="*/ 528 h 533"/>
                  <a:gd name="T46" fmla="*/ 223 w 536"/>
                  <a:gd name="T47" fmla="*/ 5 h 533"/>
                  <a:gd name="T48" fmla="*/ 220 w 536"/>
                  <a:gd name="T49" fmla="*/ 4 h 533"/>
                  <a:gd name="T50" fmla="*/ 217 w 536"/>
                  <a:gd name="T51" fmla="*/ 4 h 533"/>
                  <a:gd name="T52" fmla="*/ 3 w 536"/>
                  <a:gd name="T53" fmla="*/ 339 h 533"/>
                  <a:gd name="T54" fmla="*/ 3 w 536"/>
                  <a:gd name="T55" fmla="*/ 339 h 533"/>
                  <a:gd name="T56" fmla="*/ 217 w 536"/>
                  <a:gd name="T57" fmla="*/ 4 h 533"/>
                  <a:gd name="T58" fmla="*/ 219 w 536"/>
                  <a:gd name="T59" fmla="*/ 0 h 533"/>
                  <a:gd name="T60" fmla="*/ 219 w 536"/>
                  <a:gd name="T61" fmla="*/ 0 h 533"/>
                  <a:gd name="T62" fmla="*/ 220 w 536"/>
                  <a:gd name="T63" fmla="*/ 1 h 533"/>
                  <a:gd name="T64" fmla="*/ 220 w 536"/>
                  <a:gd name="T65" fmla="*/ 1 h 533"/>
                  <a:gd name="T66" fmla="*/ 219 w 536"/>
                  <a:gd name="T67"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6" h="533">
                    <a:moveTo>
                      <a:pt x="535" y="532"/>
                    </a:moveTo>
                    <a:lnTo>
                      <a:pt x="535" y="533"/>
                    </a:lnTo>
                    <a:lnTo>
                      <a:pt x="536" y="533"/>
                    </a:lnTo>
                    <a:lnTo>
                      <a:pt x="536" y="532"/>
                    </a:lnTo>
                    <a:lnTo>
                      <a:pt x="535" y="532"/>
                    </a:lnTo>
                    <a:moveTo>
                      <a:pt x="4" y="346"/>
                    </a:moveTo>
                    <a:lnTo>
                      <a:pt x="4" y="346"/>
                    </a:lnTo>
                    <a:lnTo>
                      <a:pt x="528" y="529"/>
                    </a:lnTo>
                    <a:lnTo>
                      <a:pt x="528" y="529"/>
                    </a:lnTo>
                    <a:lnTo>
                      <a:pt x="4" y="346"/>
                    </a:lnTo>
                    <a:moveTo>
                      <a:pt x="0" y="343"/>
                    </a:moveTo>
                    <a:lnTo>
                      <a:pt x="0" y="344"/>
                    </a:lnTo>
                    <a:lnTo>
                      <a:pt x="1" y="345"/>
                    </a:lnTo>
                    <a:lnTo>
                      <a:pt x="0" y="344"/>
                    </a:lnTo>
                    <a:lnTo>
                      <a:pt x="0" y="343"/>
                    </a:lnTo>
                    <a:moveTo>
                      <a:pt x="529" y="527"/>
                    </a:moveTo>
                    <a:lnTo>
                      <a:pt x="4" y="343"/>
                    </a:lnTo>
                    <a:lnTo>
                      <a:pt x="219" y="6"/>
                    </a:lnTo>
                    <a:lnTo>
                      <a:pt x="529" y="527"/>
                    </a:lnTo>
                    <a:moveTo>
                      <a:pt x="220" y="4"/>
                    </a:moveTo>
                    <a:lnTo>
                      <a:pt x="4" y="343"/>
                    </a:lnTo>
                    <a:lnTo>
                      <a:pt x="532" y="528"/>
                    </a:lnTo>
                    <a:lnTo>
                      <a:pt x="533" y="528"/>
                    </a:lnTo>
                    <a:lnTo>
                      <a:pt x="223" y="5"/>
                    </a:lnTo>
                    <a:lnTo>
                      <a:pt x="220" y="4"/>
                    </a:lnTo>
                    <a:moveTo>
                      <a:pt x="217" y="4"/>
                    </a:moveTo>
                    <a:lnTo>
                      <a:pt x="3" y="339"/>
                    </a:lnTo>
                    <a:lnTo>
                      <a:pt x="3" y="339"/>
                    </a:lnTo>
                    <a:lnTo>
                      <a:pt x="217" y="4"/>
                    </a:lnTo>
                    <a:moveTo>
                      <a:pt x="219" y="0"/>
                    </a:moveTo>
                    <a:lnTo>
                      <a:pt x="219" y="0"/>
                    </a:lnTo>
                    <a:lnTo>
                      <a:pt x="220" y="1"/>
                    </a:lnTo>
                    <a:lnTo>
                      <a:pt x="220" y="1"/>
                    </a:lnTo>
                    <a:lnTo>
                      <a:pt x="2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9" name="Freeform 119"/>
              <p:cNvSpPr>
                <a:spLocks noEditPoints="1"/>
              </p:cNvSpPr>
              <p:nvPr/>
            </p:nvSpPr>
            <p:spPr bwMode="auto">
              <a:xfrm>
                <a:off x="4358" y="799"/>
                <a:ext cx="531" cy="388"/>
              </a:xfrm>
              <a:custGeom>
                <a:avLst/>
                <a:gdLst>
                  <a:gd name="T0" fmla="*/ 87 w 531"/>
                  <a:gd name="T1" fmla="*/ 386 h 388"/>
                  <a:gd name="T2" fmla="*/ 86 w 531"/>
                  <a:gd name="T3" fmla="*/ 387 h 388"/>
                  <a:gd name="T4" fmla="*/ 86 w 531"/>
                  <a:gd name="T5" fmla="*/ 387 h 388"/>
                  <a:gd name="T6" fmla="*/ 87 w 531"/>
                  <a:gd name="T7" fmla="*/ 388 h 388"/>
                  <a:gd name="T8" fmla="*/ 87 w 531"/>
                  <a:gd name="T9" fmla="*/ 388 h 388"/>
                  <a:gd name="T10" fmla="*/ 87 w 531"/>
                  <a:gd name="T11" fmla="*/ 388 h 388"/>
                  <a:gd name="T12" fmla="*/ 87 w 531"/>
                  <a:gd name="T13" fmla="*/ 388 h 388"/>
                  <a:gd name="T14" fmla="*/ 86 w 531"/>
                  <a:gd name="T15" fmla="*/ 387 h 388"/>
                  <a:gd name="T16" fmla="*/ 87 w 531"/>
                  <a:gd name="T17" fmla="*/ 386 h 388"/>
                  <a:gd name="T18" fmla="*/ 524 w 531"/>
                  <a:gd name="T19" fmla="*/ 191 h 388"/>
                  <a:gd name="T20" fmla="*/ 90 w 531"/>
                  <a:gd name="T21" fmla="*/ 387 h 388"/>
                  <a:gd name="T22" fmla="*/ 90 w 531"/>
                  <a:gd name="T23" fmla="*/ 387 h 388"/>
                  <a:gd name="T24" fmla="*/ 91 w 531"/>
                  <a:gd name="T25" fmla="*/ 386 h 388"/>
                  <a:gd name="T26" fmla="*/ 524 w 531"/>
                  <a:gd name="T27" fmla="*/ 191 h 388"/>
                  <a:gd name="T28" fmla="*/ 524 w 531"/>
                  <a:gd name="T29" fmla="*/ 191 h 388"/>
                  <a:gd name="T30" fmla="*/ 3 w 531"/>
                  <a:gd name="T31" fmla="*/ 0 h 388"/>
                  <a:gd name="T32" fmla="*/ 3 w 531"/>
                  <a:gd name="T33" fmla="*/ 0 h 388"/>
                  <a:gd name="T34" fmla="*/ 5 w 531"/>
                  <a:gd name="T35" fmla="*/ 12 h 388"/>
                  <a:gd name="T36" fmla="*/ 1 w 531"/>
                  <a:gd name="T37" fmla="*/ 4 h 388"/>
                  <a:gd name="T38" fmla="*/ 0 w 531"/>
                  <a:gd name="T39" fmla="*/ 4 h 388"/>
                  <a:gd name="T40" fmla="*/ 1 w 531"/>
                  <a:gd name="T41" fmla="*/ 5 h 388"/>
                  <a:gd name="T42" fmla="*/ 55 w 531"/>
                  <a:gd name="T43" fmla="*/ 249 h 388"/>
                  <a:gd name="T44" fmla="*/ 85 w 531"/>
                  <a:gd name="T45" fmla="*/ 383 h 388"/>
                  <a:gd name="T46" fmla="*/ 86 w 531"/>
                  <a:gd name="T47" fmla="*/ 385 h 388"/>
                  <a:gd name="T48" fmla="*/ 86 w 531"/>
                  <a:gd name="T49" fmla="*/ 385 h 388"/>
                  <a:gd name="T50" fmla="*/ 89 w 531"/>
                  <a:gd name="T51" fmla="*/ 384 h 388"/>
                  <a:gd name="T52" fmla="*/ 20 w 531"/>
                  <a:gd name="T53" fmla="*/ 79 h 388"/>
                  <a:gd name="T54" fmla="*/ 3 w 531"/>
                  <a:gd name="T55" fmla="*/ 3 h 388"/>
                  <a:gd name="T56" fmla="*/ 3 w 531"/>
                  <a:gd name="T57" fmla="*/ 3 h 388"/>
                  <a:gd name="T58" fmla="*/ 527 w 531"/>
                  <a:gd name="T59" fmla="*/ 186 h 388"/>
                  <a:gd name="T60" fmla="*/ 530 w 531"/>
                  <a:gd name="T61" fmla="*/ 186 h 388"/>
                  <a:gd name="T62" fmla="*/ 529 w 531"/>
                  <a:gd name="T63" fmla="*/ 184 h 388"/>
                  <a:gd name="T64" fmla="*/ 531 w 531"/>
                  <a:gd name="T65" fmla="*/ 185 h 388"/>
                  <a:gd name="T66" fmla="*/ 531 w 531"/>
                  <a:gd name="T67" fmla="*/ 185 h 388"/>
                  <a:gd name="T68" fmla="*/ 3 w 531"/>
                  <a:gd name="T69" fmla="*/ 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1" h="388">
                    <a:moveTo>
                      <a:pt x="87" y="386"/>
                    </a:moveTo>
                    <a:lnTo>
                      <a:pt x="86" y="387"/>
                    </a:lnTo>
                    <a:lnTo>
                      <a:pt x="86" y="387"/>
                    </a:lnTo>
                    <a:lnTo>
                      <a:pt x="87" y="388"/>
                    </a:lnTo>
                    <a:lnTo>
                      <a:pt x="87" y="388"/>
                    </a:lnTo>
                    <a:lnTo>
                      <a:pt x="87" y="388"/>
                    </a:lnTo>
                    <a:lnTo>
                      <a:pt x="87" y="388"/>
                    </a:lnTo>
                    <a:lnTo>
                      <a:pt x="86" y="387"/>
                    </a:lnTo>
                    <a:lnTo>
                      <a:pt x="87" y="386"/>
                    </a:lnTo>
                    <a:close/>
                    <a:moveTo>
                      <a:pt x="524" y="191"/>
                    </a:moveTo>
                    <a:lnTo>
                      <a:pt x="90" y="387"/>
                    </a:lnTo>
                    <a:lnTo>
                      <a:pt x="90" y="387"/>
                    </a:lnTo>
                    <a:lnTo>
                      <a:pt x="91" y="386"/>
                    </a:lnTo>
                    <a:lnTo>
                      <a:pt x="524" y="191"/>
                    </a:lnTo>
                    <a:lnTo>
                      <a:pt x="524" y="191"/>
                    </a:lnTo>
                    <a:close/>
                    <a:moveTo>
                      <a:pt x="3" y="0"/>
                    </a:moveTo>
                    <a:lnTo>
                      <a:pt x="3" y="0"/>
                    </a:lnTo>
                    <a:lnTo>
                      <a:pt x="5" y="12"/>
                    </a:lnTo>
                    <a:lnTo>
                      <a:pt x="1" y="4"/>
                    </a:lnTo>
                    <a:lnTo>
                      <a:pt x="0" y="4"/>
                    </a:lnTo>
                    <a:lnTo>
                      <a:pt x="1" y="5"/>
                    </a:lnTo>
                    <a:lnTo>
                      <a:pt x="55" y="249"/>
                    </a:lnTo>
                    <a:lnTo>
                      <a:pt x="85" y="383"/>
                    </a:lnTo>
                    <a:lnTo>
                      <a:pt x="86" y="385"/>
                    </a:lnTo>
                    <a:lnTo>
                      <a:pt x="86" y="385"/>
                    </a:lnTo>
                    <a:lnTo>
                      <a:pt x="89" y="384"/>
                    </a:lnTo>
                    <a:lnTo>
                      <a:pt x="20" y="79"/>
                    </a:lnTo>
                    <a:lnTo>
                      <a:pt x="3" y="3"/>
                    </a:lnTo>
                    <a:lnTo>
                      <a:pt x="3" y="3"/>
                    </a:lnTo>
                    <a:lnTo>
                      <a:pt x="527" y="186"/>
                    </a:lnTo>
                    <a:lnTo>
                      <a:pt x="530" y="186"/>
                    </a:lnTo>
                    <a:lnTo>
                      <a:pt x="529" y="184"/>
                    </a:lnTo>
                    <a:lnTo>
                      <a:pt x="531" y="185"/>
                    </a:lnTo>
                    <a:lnTo>
                      <a:pt x="531" y="185"/>
                    </a:lnTo>
                    <a:lnTo>
                      <a:pt x="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0" name="Freeform 120"/>
              <p:cNvSpPr>
                <a:spLocks noEditPoints="1"/>
              </p:cNvSpPr>
              <p:nvPr/>
            </p:nvSpPr>
            <p:spPr bwMode="auto">
              <a:xfrm>
                <a:off x="4358" y="799"/>
                <a:ext cx="531" cy="388"/>
              </a:xfrm>
              <a:custGeom>
                <a:avLst/>
                <a:gdLst>
                  <a:gd name="T0" fmla="*/ 87 w 531"/>
                  <a:gd name="T1" fmla="*/ 386 h 388"/>
                  <a:gd name="T2" fmla="*/ 86 w 531"/>
                  <a:gd name="T3" fmla="*/ 387 h 388"/>
                  <a:gd name="T4" fmla="*/ 86 w 531"/>
                  <a:gd name="T5" fmla="*/ 387 h 388"/>
                  <a:gd name="T6" fmla="*/ 87 w 531"/>
                  <a:gd name="T7" fmla="*/ 388 h 388"/>
                  <a:gd name="T8" fmla="*/ 87 w 531"/>
                  <a:gd name="T9" fmla="*/ 388 h 388"/>
                  <a:gd name="T10" fmla="*/ 87 w 531"/>
                  <a:gd name="T11" fmla="*/ 388 h 388"/>
                  <a:gd name="T12" fmla="*/ 87 w 531"/>
                  <a:gd name="T13" fmla="*/ 388 h 388"/>
                  <a:gd name="T14" fmla="*/ 86 w 531"/>
                  <a:gd name="T15" fmla="*/ 387 h 388"/>
                  <a:gd name="T16" fmla="*/ 87 w 531"/>
                  <a:gd name="T17" fmla="*/ 386 h 388"/>
                  <a:gd name="T18" fmla="*/ 524 w 531"/>
                  <a:gd name="T19" fmla="*/ 191 h 388"/>
                  <a:gd name="T20" fmla="*/ 90 w 531"/>
                  <a:gd name="T21" fmla="*/ 387 h 388"/>
                  <a:gd name="T22" fmla="*/ 90 w 531"/>
                  <a:gd name="T23" fmla="*/ 387 h 388"/>
                  <a:gd name="T24" fmla="*/ 91 w 531"/>
                  <a:gd name="T25" fmla="*/ 386 h 388"/>
                  <a:gd name="T26" fmla="*/ 524 w 531"/>
                  <a:gd name="T27" fmla="*/ 191 h 388"/>
                  <a:gd name="T28" fmla="*/ 524 w 531"/>
                  <a:gd name="T29" fmla="*/ 191 h 388"/>
                  <a:gd name="T30" fmla="*/ 3 w 531"/>
                  <a:gd name="T31" fmla="*/ 0 h 388"/>
                  <a:gd name="T32" fmla="*/ 3 w 531"/>
                  <a:gd name="T33" fmla="*/ 0 h 388"/>
                  <a:gd name="T34" fmla="*/ 5 w 531"/>
                  <a:gd name="T35" fmla="*/ 12 h 388"/>
                  <a:gd name="T36" fmla="*/ 1 w 531"/>
                  <a:gd name="T37" fmla="*/ 4 h 388"/>
                  <a:gd name="T38" fmla="*/ 0 w 531"/>
                  <a:gd name="T39" fmla="*/ 4 h 388"/>
                  <a:gd name="T40" fmla="*/ 1 w 531"/>
                  <a:gd name="T41" fmla="*/ 5 h 388"/>
                  <a:gd name="T42" fmla="*/ 55 w 531"/>
                  <a:gd name="T43" fmla="*/ 249 h 388"/>
                  <a:gd name="T44" fmla="*/ 85 w 531"/>
                  <a:gd name="T45" fmla="*/ 383 h 388"/>
                  <a:gd name="T46" fmla="*/ 86 w 531"/>
                  <a:gd name="T47" fmla="*/ 385 h 388"/>
                  <a:gd name="T48" fmla="*/ 86 w 531"/>
                  <a:gd name="T49" fmla="*/ 385 h 388"/>
                  <a:gd name="T50" fmla="*/ 89 w 531"/>
                  <a:gd name="T51" fmla="*/ 384 h 388"/>
                  <a:gd name="T52" fmla="*/ 20 w 531"/>
                  <a:gd name="T53" fmla="*/ 79 h 388"/>
                  <a:gd name="T54" fmla="*/ 3 w 531"/>
                  <a:gd name="T55" fmla="*/ 3 h 388"/>
                  <a:gd name="T56" fmla="*/ 3 w 531"/>
                  <a:gd name="T57" fmla="*/ 3 h 388"/>
                  <a:gd name="T58" fmla="*/ 527 w 531"/>
                  <a:gd name="T59" fmla="*/ 186 h 388"/>
                  <a:gd name="T60" fmla="*/ 530 w 531"/>
                  <a:gd name="T61" fmla="*/ 186 h 388"/>
                  <a:gd name="T62" fmla="*/ 529 w 531"/>
                  <a:gd name="T63" fmla="*/ 184 h 388"/>
                  <a:gd name="T64" fmla="*/ 531 w 531"/>
                  <a:gd name="T65" fmla="*/ 185 h 388"/>
                  <a:gd name="T66" fmla="*/ 531 w 531"/>
                  <a:gd name="T67" fmla="*/ 185 h 388"/>
                  <a:gd name="T68" fmla="*/ 3 w 531"/>
                  <a:gd name="T69" fmla="*/ 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1" h="388">
                    <a:moveTo>
                      <a:pt x="87" y="386"/>
                    </a:moveTo>
                    <a:lnTo>
                      <a:pt x="86" y="387"/>
                    </a:lnTo>
                    <a:lnTo>
                      <a:pt x="86" y="387"/>
                    </a:lnTo>
                    <a:lnTo>
                      <a:pt x="87" y="388"/>
                    </a:lnTo>
                    <a:lnTo>
                      <a:pt x="87" y="388"/>
                    </a:lnTo>
                    <a:lnTo>
                      <a:pt x="87" y="388"/>
                    </a:lnTo>
                    <a:lnTo>
                      <a:pt x="87" y="388"/>
                    </a:lnTo>
                    <a:lnTo>
                      <a:pt x="86" y="387"/>
                    </a:lnTo>
                    <a:lnTo>
                      <a:pt x="87" y="386"/>
                    </a:lnTo>
                    <a:moveTo>
                      <a:pt x="524" y="191"/>
                    </a:moveTo>
                    <a:lnTo>
                      <a:pt x="90" y="387"/>
                    </a:lnTo>
                    <a:lnTo>
                      <a:pt x="90" y="387"/>
                    </a:lnTo>
                    <a:lnTo>
                      <a:pt x="91" y="386"/>
                    </a:lnTo>
                    <a:lnTo>
                      <a:pt x="524" y="191"/>
                    </a:lnTo>
                    <a:lnTo>
                      <a:pt x="524" y="191"/>
                    </a:lnTo>
                    <a:moveTo>
                      <a:pt x="3" y="0"/>
                    </a:moveTo>
                    <a:lnTo>
                      <a:pt x="3" y="0"/>
                    </a:lnTo>
                    <a:lnTo>
                      <a:pt x="5" y="12"/>
                    </a:lnTo>
                    <a:lnTo>
                      <a:pt x="1" y="4"/>
                    </a:lnTo>
                    <a:lnTo>
                      <a:pt x="0" y="4"/>
                    </a:lnTo>
                    <a:lnTo>
                      <a:pt x="1" y="5"/>
                    </a:lnTo>
                    <a:lnTo>
                      <a:pt x="55" y="249"/>
                    </a:lnTo>
                    <a:lnTo>
                      <a:pt x="85" y="383"/>
                    </a:lnTo>
                    <a:lnTo>
                      <a:pt x="86" y="385"/>
                    </a:lnTo>
                    <a:lnTo>
                      <a:pt x="86" y="385"/>
                    </a:lnTo>
                    <a:lnTo>
                      <a:pt x="89" y="384"/>
                    </a:lnTo>
                    <a:lnTo>
                      <a:pt x="20" y="79"/>
                    </a:lnTo>
                    <a:lnTo>
                      <a:pt x="3" y="3"/>
                    </a:lnTo>
                    <a:lnTo>
                      <a:pt x="3" y="3"/>
                    </a:lnTo>
                    <a:lnTo>
                      <a:pt x="527" y="186"/>
                    </a:lnTo>
                    <a:lnTo>
                      <a:pt x="530" y="186"/>
                    </a:lnTo>
                    <a:lnTo>
                      <a:pt x="529" y="184"/>
                    </a:lnTo>
                    <a:lnTo>
                      <a:pt x="531" y="185"/>
                    </a:lnTo>
                    <a:lnTo>
                      <a:pt x="531" y="185"/>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1" name="Freeform 121"/>
              <p:cNvSpPr>
                <a:spLocks noEditPoints="1"/>
              </p:cNvSpPr>
              <p:nvPr/>
            </p:nvSpPr>
            <p:spPr bwMode="auto">
              <a:xfrm>
                <a:off x="4443" y="981"/>
                <a:ext cx="454" cy="362"/>
              </a:xfrm>
              <a:custGeom>
                <a:avLst/>
                <a:gdLst>
                  <a:gd name="T0" fmla="*/ 5 w 454"/>
                  <a:gd name="T1" fmla="*/ 205 h 362"/>
                  <a:gd name="T2" fmla="*/ 439 w 454"/>
                  <a:gd name="T3" fmla="*/ 9 h 362"/>
                  <a:gd name="T4" fmla="*/ 90 w 454"/>
                  <a:gd name="T5" fmla="*/ 361 h 362"/>
                  <a:gd name="T6" fmla="*/ 5 w 454"/>
                  <a:gd name="T7" fmla="*/ 205 h 362"/>
                  <a:gd name="T8" fmla="*/ 5 w 454"/>
                  <a:gd name="T9" fmla="*/ 205 h 362"/>
                  <a:gd name="T10" fmla="*/ 5 w 454"/>
                  <a:gd name="T11" fmla="*/ 205 h 362"/>
                  <a:gd name="T12" fmla="*/ 445 w 454"/>
                  <a:gd name="T13" fmla="*/ 4 h 362"/>
                  <a:gd name="T14" fmla="*/ 442 w 454"/>
                  <a:gd name="T15" fmla="*/ 4 h 362"/>
                  <a:gd name="T16" fmla="*/ 442 w 454"/>
                  <a:gd name="T17" fmla="*/ 4 h 362"/>
                  <a:gd name="T18" fmla="*/ 4 w 454"/>
                  <a:gd name="T19" fmla="*/ 202 h 362"/>
                  <a:gd name="T20" fmla="*/ 4 w 454"/>
                  <a:gd name="T21" fmla="*/ 202 h 362"/>
                  <a:gd name="T22" fmla="*/ 1 w 454"/>
                  <a:gd name="T23" fmla="*/ 203 h 362"/>
                  <a:gd name="T24" fmla="*/ 0 w 454"/>
                  <a:gd name="T25" fmla="*/ 203 h 362"/>
                  <a:gd name="T26" fmla="*/ 1 w 454"/>
                  <a:gd name="T27" fmla="*/ 205 h 362"/>
                  <a:gd name="T28" fmla="*/ 1 w 454"/>
                  <a:gd name="T29" fmla="*/ 205 h 362"/>
                  <a:gd name="T30" fmla="*/ 2 w 454"/>
                  <a:gd name="T31" fmla="*/ 204 h 362"/>
                  <a:gd name="T32" fmla="*/ 1 w 454"/>
                  <a:gd name="T33" fmla="*/ 205 h 362"/>
                  <a:gd name="T34" fmla="*/ 2 w 454"/>
                  <a:gd name="T35" fmla="*/ 206 h 362"/>
                  <a:gd name="T36" fmla="*/ 85 w 454"/>
                  <a:gd name="T37" fmla="*/ 359 h 362"/>
                  <a:gd name="T38" fmla="*/ 85 w 454"/>
                  <a:gd name="T39" fmla="*/ 359 h 362"/>
                  <a:gd name="T40" fmla="*/ 86 w 454"/>
                  <a:gd name="T41" fmla="*/ 360 h 362"/>
                  <a:gd name="T42" fmla="*/ 89 w 454"/>
                  <a:gd name="T43" fmla="*/ 361 h 362"/>
                  <a:gd name="T44" fmla="*/ 89 w 454"/>
                  <a:gd name="T45" fmla="*/ 360 h 362"/>
                  <a:gd name="T46" fmla="*/ 90 w 454"/>
                  <a:gd name="T47" fmla="*/ 362 h 362"/>
                  <a:gd name="T48" fmla="*/ 99 w 454"/>
                  <a:gd name="T49" fmla="*/ 357 h 362"/>
                  <a:gd name="T50" fmla="*/ 446 w 454"/>
                  <a:gd name="T51" fmla="*/ 8 h 362"/>
                  <a:gd name="T52" fmla="*/ 445 w 454"/>
                  <a:gd name="T53" fmla="*/ 4 h 362"/>
                  <a:gd name="T54" fmla="*/ 454 w 454"/>
                  <a:gd name="T55" fmla="*/ 0 h 362"/>
                  <a:gd name="T56" fmla="*/ 447 w 454"/>
                  <a:gd name="T57" fmla="*/ 3 h 362"/>
                  <a:gd name="T58" fmla="*/ 446 w 454"/>
                  <a:gd name="T59" fmla="*/ 3 h 362"/>
                  <a:gd name="T60" fmla="*/ 446 w 454"/>
                  <a:gd name="T61" fmla="*/ 3 h 362"/>
                  <a:gd name="T62" fmla="*/ 449 w 454"/>
                  <a:gd name="T63" fmla="*/ 4 h 362"/>
                  <a:gd name="T64" fmla="*/ 454 w 454"/>
                  <a:gd name="T65"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54" h="362">
                    <a:moveTo>
                      <a:pt x="5" y="205"/>
                    </a:moveTo>
                    <a:lnTo>
                      <a:pt x="439" y="9"/>
                    </a:lnTo>
                    <a:lnTo>
                      <a:pt x="90" y="361"/>
                    </a:lnTo>
                    <a:lnTo>
                      <a:pt x="5" y="205"/>
                    </a:lnTo>
                    <a:lnTo>
                      <a:pt x="5" y="205"/>
                    </a:lnTo>
                    <a:lnTo>
                      <a:pt x="5" y="205"/>
                    </a:lnTo>
                    <a:close/>
                    <a:moveTo>
                      <a:pt x="445" y="4"/>
                    </a:moveTo>
                    <a:lnTo>
                      <a:pt x="442" y="4"/>
                    </a:lnTo>
                    <a:lnTo>
                      <a:pt x="442" y="4"/>
                    </a:lnTo>
                    <a:lnTo>
                      <a:pt x="4" y="202"/>
                    </a:lnTo>
                    <a:lnTo>
                      <a:pt x="4" y="202"/>
                    </a:lnTo>
                    <a:lnTo>
                      <a:pt x="1" y="203"/>
                    </a:lnTo>
                    <a:lnTo>
                      <a:pt x="0" y="203"/>
                    </a:lnTo>
                    <a:lnTo>
                      <a:pt x="1" y="205"/>
                    </a:lnTo>
                    <a:lnTo>
                      <a:pt x="1" y="205"/>
                    </a:lnTo>
                    <a:lnTo>
                      <a:pt x="2" y="204"/>
                    </a:lnTo>
                    <a:lnTo>
                      <a:pt x="1" y="205"/>
                    </a:lnTo>
                    <a:lnTo>
                      <a:pt x="2" y="206"/>
                    </a:lnTo>
                    <a:lnTo>
                      <a:pt x="85" y="359"/>
                    </a:lnTo>
                    <a:lnTo>
                      <a:pt x="85" y="359"/>
                    </a:lnTo>
                    <a:lnTo>
                      <a:pt x="86" y="360"/>
                    </a:lnTo>
                    <a:lnTo>
                      <a:pt x="89" y="361"/>
                    </a:lnTo>
                    <a:lnTo>
                      <a:pt x="89" y="360"/>
                    </a:lnTo>
                    <a:lnTo>
                      <a:pt x="90" y="362"/>
                    </a:lnTo>
                    <a:lnTo>
                      <a:pt x="99" y="357"/>
                    </a:lnTo>
                    <a:lnTo>
                      <a:pt x="446" y="8"/>
                    </a:lnTo>
                    <a:lnTo>
                      <a:pt x="445" y="4"/>
                    </a:lnTo>
                    <a:close/>
                    <a:moveTo>
                      <a:pt x="454" y="0"/>
                    </a:moveTo>
                    <a:lnTo>
                      <a:pt x="447" y="3"/>
                    </a:lnTo>
                    <a:lnTo>
                      <a:pt x="446" y="3"/>
                    </a:lnTo>
                    <a:lnTo>
                      <a:pt x="446" y="3"/>
                    </a:lnTo>
                    <a:lnTo>
                      <a:pt x="449" y="4"/>
                    </a:lnTo>
                    <a:lnTo>
                      <a:pt x="45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2" name="Freeform 122"/>
              <p:cNvSpPr>
                <a:spLocks noEditPoints="1"/>
              </p:cNvSpPr>
              <p:nvPr/>
            </p:nvSpPr>
            <p:spPr bwMode="auto">
              <a:xfrm>
                <a:off x="4443" y="981"/>
                <a:ext cx="454" cy="362"/>
              </a:xfrm>
              <a:custGeom>
                <a:avLst/>
                <a:gdLst>
                  <a:gd name="T0" fmla="*/ 5 w 454"/>
                  <a:gd name="T1" fmla="*/ 205 h 362"/>
                  <a:gd name="T2" fmla="*/ 439 w 454"/>
                  <a:gd name="T3" fmla="*/ 9 h 362"/>
                  <a:gd name="T4" fmla="*/ 90 w 454"/>
                  <a:gd name="T5" fmla="*/ 361 h 362"/>
                  <a:gd name="T6" fmla="*/ 5 w 454"/>
                  <a:gd name="T7" fmla="*/ 205 h 362"/>
                  <a:gd name="T8" fmla="*/ 5 w 454"/>
                  <a:gd name="T9" fmla="*/ 205 h 362"/>
                  <a:gd name="T10" fmla="*/ 5 w 454"/>
                  <a:gd name="T11" fmla="*/ 205 h 362"/>
                  <a:gd name="T12" fmla="*/ 445 w 454"/>
                  <a:gd name="T13" fmla="*/ 4 h 362"/>
                  <a:gd name="T14" fmla="*/ 442 w 454"/>
                  <a:gd name="T15" fmla="*/ 4 h 362"/>
                  <a:gd name="T16" fmla="*/ 442 w 454"/>
                  <a:gd name="T17" fmla="*/ 4 h 362"/>
                  <a:gd name="T18" fmla="*/ 4 w 454"/>
                  <a:gd name="T19" fmla="*/ 202 h 362"/>
                  <a:gd name="T20" fmla="*/ 4 w 454"/>
                  <a:gd name="T21" fmla="*/ 202 h 362"/>
                  <a:gd name="T22" fmla="*/ 1 w 454"/>
                  <a:gd name="T23" fmla="*/ 203 h 362"/>
                  <a:gd name="T24" fmla="*/ 0 w 454"/>
                  <a:gd name="T25" fmla="*/ 203 h 362"/>
                  <a:gd name="T26" fmla="*/ 1 w 454"/>
                  <a:gd name="T27" fmla="*/ 205 h 362"/>
                  <a:gd name="T28" fmla="*/ 1 w 454"/>
                  <a:gd name="T29" fmla="*/ 205 h 362"/>
                  <a:gd name="T30" fmla="*/ 2 w 454"/>
                  <a:gd name="T31" fmla="*/ 204 h 362"/>
                  <a:gd name="T32" fmla="*/ 1 w 454"/>
                  <a:gd name="T33" fmla="*/ 205 h 362"/>
                  <a:gd name="T34" fmla="*/ 2 w 454"/>
                  <a:gd name="T35" fmla="*/ 206 h 362"/>
                  <a:gd name="T36" fmla="*/ 85 w 454"/>
                  <a:gd name="T37" fmla="*/ 359 h 362"/>
                  <a:gd name="T38" fmla="*/ 85 w 454"/>
                  <a:gd name="T39" fmla="*/ 359 h 362"/>
                  <a:gd name="T40" fmla="*/ 86 w 454"/>
                  <a:gd name="T41" fmla="*/ 360 h 362"/>
                  <a:gd name="T42" fmla="*/ 89 w 454"/>
                  <a:gd name="T43" fmla="*/ 361 h 362"/>
                  <a:gd name="T44" fmla="*/ 89 w 454"/>
                  <a:gd name="T45" fmla="*/ 360 h 362"/>
                  <a:gd name="T46" fmla="*/ 90 w 454"/>
                  <a:gd name="T47" fmla="*/ 362 h 362"/>
                  <a:gd name="T48" fmla="*/ 99 w 454"/>
                  <a:gd name="T49" fmla="*/ 357 h 362"/>
                  <a:gd name="T50" fmla="*/ 446 w 454"/>
                  <a:gd name="T51" fmla="*/ 8 h 362"/>
                  <a:gd name="T52" fmla="*/ 445 w 454"/>
                  <a:gd name="T53" fmla="*/ 4 h 362"/>
                  <a:gd name="T54" fmla="*/ 454 w 454"/>
                  <a:gd name="T55" fmla="*/ 0 h 362"/>
                  <a:gd name="T56" fmla="*/ 447 w 454"/>
                  <a:gd name="T57" fmla="*/ 3 h 362"/>
                  <a:gd name="T58" fmla="*/ 446 w 454"/>
                  <a:gd name="T59" fmla="*/ 3 h 362"/>
                  <a:gd name="T60" fmla="*/ 446 w 454"/>
                  <a:gd name="T61" fmla="*/ 3 h 362"/>
                  <a:gd name="T62" fmla="*/ 449 w 454"/>
                  <a:gd name="T63" fmla="*/ 4 h 362"/>
                  <a:gd name="T64" fmla="*/ 454 w 454"/>
                  <a:gd name="T65"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54" h="362">
                    <a:moveTo>
                      <a:pt x="5" y="205"/>
                    </a:moveTo>
                    <a:lnTo>
                      <a:pt x="439" y="9"/>
                    </a:lnTo>
                    <a:lnTo>
                      <a:pt x="90" y="361"/>
                    </a:lnTo>
                    <a:lnTo>
                      <a:pt x="5" y="205"/>
                    </a:lnTo>
                    <a:lnTo>
                      <a:pt x="5" y="205"/>
                    </a:lnTo>
                    <a:lnTo>
                      <a:pt x="5" y="205"/>
                    </a:lnTo>
                    <a:moveTo>
                      <a:pt x="445" y="4"/>
                    </a:moveTo>
                    <a:lnTo>
                      <a:pt x="442" y="4"/>
                    </a:lnTo>
                    <a:lnTo>
                      <a:pt x="442" y="4"/>
                    </a:lnTo>
                    <a:lnTo>
                      <a:pt x="4" y="202"/>
                    </a:lnTo>
                    <a:lnTo>
                      <a:pt x="4" y="202"/>
                    </a:lnTo>
                    <a:lnTo>
                      <a:pt x="1" y="203"/>
                    </a:lnTo>
                    <a:lnTo>
                      <a:pt x="0" y="203"/>
                    </a:lnTo>
                    <a:lnTo>
                      <a:pt x="1" y="205"/>
                    </a:lnTo>
                    <a:lnTo>
                      <a:pt x="1" y="205"/>
                    </a:lnTo>
                    <a:lnTo>
                      <a:pt x="2" y="204"/>
                    </a:lnTo>
                    <a:lnTo>
                      <a:pt x="1" y="205"/>
                    </a:lnTo>
                    <a:lnTo>
                      <a:pt x="2" y="206"/>
                    </a:lnTo>
                    <a:lnTo>
                      <a:pt x="85" y="359"/>
                    </a:lnTo>
                    <a:lnTo>
                      <a:pt x="85" y="359"/>
                    </a:lnTo>
                    <a:lnTo>
                      <a:pt x="86" y="360"/>
                    </a:lnTo>
                    <a:lnTo>
                      <a:pt x="89" y="361"/>
                    </a:lnTo>
                    <a:lnTo>
                      <a:pt x="89" y="360"/>
                    </a:lnTo>
                    <a:lnTo>
                      <a:pt x="90" y="362"/>
                    </a:lnTo>
                    <a:lnTo>
                      <a:pt x="99" y="357"/>
                    </a:lnTo>
                    <a:lnTo>
                      <a:pt x="446" y="8"/>
                    </a:lnTo>
                    <a:lnTo>
                      <a:pt x="445" y="4"/>
                    </a:lnTo>
                    <a:moveTo>
                      <a:pt x="454" y="0"/>
                    </a:moveTo>
                    <a:lnTo>
                      <a:pt x="447" y="3"/>
                    </a:lnTo>
                    <a:lnTo>
                      <a:pt x="446" y="3"/>
                    </a:lnTo>
                    <a:lnTo>
                      <a:pt x="446" y="3"/>
                    </a:lnTo>
                    <a:lnTo>
                      <a:pt x="449" y="4"/>
                    </a:lnTo>
                    <a:lnTo>
                      <a:pt x="4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3" name="Freeform 123"/>
              <p:cNvSpPr>
                <a:spLocks noEditPoints="1"/>
              </p:cNvSpPr>
              <p:nvPr/>
            </p:nvSpPr>
            <p:spPr bwMode="auto">
              <a:xfrm>
                <a:off x="3191" y="1794"/>
                <a:ext cx="423" cy="127"/>
              </a:xfrm>
              <a:custGeom>
                <a:avLst/>
                <a:gdLst>
                  <a:gd name="T0" fmla="*/ 351 w 423"/>
                  <a:gd name="T1" fmla="*/ 3 h 127"/>
                  <a:gd name="T2" fmla="*/ 347 w 423"/>
                  <a:gd name="T3" fmla="*/ 4 h 127"/>
                  <a:gd name="T4" fmla="*/ 421 w 423"/>
                  <a:gd name="T5" fmla="*/ 89 h 127"/>
                  <a:gd name="T6" fmla="*/ 0 w 423"/>
                  <a:gd name="T7" fmla="*/ 127 h 127"/>
                  <a:gd name="T8" fmla="*/ 0 w 423"/>
                  <a:gd name="T9" fmla="*/ 127 h 127"/>
                  <a:gd name="T10" fmla="*/ 422 w 423"/>
                  <a:gd name="T11" fmla="*/ 89 h 127"/>
                  <a:gd name="T12" fmla="*/ 422 w 423"/>
                  <a:gd name="T13" fmla="*/ 89 h 127"/>
                  <a:gd name="T14" fmla="*/ 423 w 423"/>
                  <a:gd name="T15" fmla="*/ 89 h 127"/>
                  <a:gd name="T16" fmla="*/ 423 w 423"/>
                  <a:gd name="T17" fmla="*/ 87 h 127"/>
                  <a:gd name="T18" fmla="*/ 351 w 423"/>
                  <a:gd name="T19" fmla="*/ 3 h 127"/>
                  <a:gd name="T20" fmla="*/ 349 w 423"/>
                  <a:gd name="T21" fmla="*/ 0 h 127"/>
                  <a:gd name="T22" fmla="*/ 348 w 423"/>
                  <a:gd name="T23" fmla="*/ 0 h 127"/>
                  <a:gd name="T24" fmla="*/ 349 w 423"/>
                  <a:gd name="T25" fmla="*/ 0 h 127"/>
                  <a:gd name="T26" fmla="*/ 349 w 423"/>
                  <a:gd name="T27" fmla="*/ 0 h 127"/>
                  <a:gd name="T28" fmla="*/ 349 w 423"/>
                  <a:gd name="T29"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3" h="127">
                    <a:moveTo>
                      <a:pt x="351" y="3"/>
                    </a:moveTo>
                    <a:lnTo>
                      <a:pt x="347" y="4"/>
                    </a:lnTo>
                    <a:lnTo>
                      <a:pt x="421" y="89"/>
                    </a:lnTo>
                    <a:lnTo>
                      <a:pt x="0" y="127"/>
                    </a:lnTo>
                    <a:lnTo>
                      <a:pt x="0" y="127"/>
                    </a:lnTo>
                    <a:lnTo>
                      <a:pt x="422" y="89"/>
                    </a:lnTo>
                    <a:lnTo>
                      <a:pt x="422" y="89"/>
                    </a:lnTo>
                    <a:lnTo>
                      <a:pt x="423" y="89"/>
                    </a:lnTo>
                    <a:lnTo>
                      <a:pt x="423" y="87"/>
                    </a:lnTo>
                    <a:lnTo>
                      <a:pt x="351" y="3"/>
                    </a:lnTo>
                    <a:close/>
                    <a:moveTo>
                      <a:pt x="349" y="0"/>
                    </a:moveTo>
                    <a:lnTo>
                      <a:pt x="348" y="0"/>
                    </a:lnTo>
                    <a:lnTo>
                      <a:pt x="349" y="0"/>
                    </a:lnTo>
                    <a:lnTo>
                      <a:pt x="349" y="0"/>
                    </a:lnTo>
                    <a:lnTo>
                      <a:pt x="34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4" name="Freeform 124"/>
              <p:cNvSpPr>
                <a:spLocks noEditPoints="1"/>
              </p:cNvSpPr>
              <p:nvPr/>
            </p:nvSpPr>
            <p:spPr bwMode="auto">
              <a:xfrm>
                <a:off x="3191" y="1794"/>
                <a:ext cx="423" cy="127"/>
              </a:xfrm>
              <a:custGeom>
                <a:avLst/>
                <a:gdLst>
                  <a:gd name="T0" fmla="*/ 351 w 423"/>
                  <a:gd name="T1" fmla="*/ 3 h 127"/>
                  <a:gd name="T2" fmla="*/ 347 w 423"/>
                  <a:gd name="T3" fmla="*/ 4 h 127"/>
                  <a:gd name="T4" fmla="*/ 421 w 423"/>
                  <a:gd name="T5" fmla="*/ 89 h 127"/>
                  <a:gd name="T6" fmla="*/ 0 w 423"/>
                  <a:gd name="T7" fmla="*/ 127 h 127"/>
                  <a:gd name="T8" fmla="*/ 0 w 423"/>
                  <a:gd name="T9" fmla="*/ 127 h 127"/>
                  <a:gd name="T10" fmla="*/ 422 w 423"/>
                  <a:gd name="T11" fmla="*/ 89 h 127"/>
                  <a:gd name="T12" fmla="*/ 422 w 423"/>
                  <a:gd name="T13" fmla="*/ 89 h 127"/>
                  <a:gd name="T14" fmla="*/ 423 w 423"/>
                  <a:gd name="T15" fmla="*/ 89 h 127"/>
                  <a:gd name="T16" fmla="*/ 423 w 423"/>
                  <a:gd name="T17" fmla="*/ 87 h 127"/>
                  <a:gd name="T18" fmla="*/ 351 w 423"/>
                  <a:gd name="T19" fmla="*/ 3 h 127"/>
                  <a:gd name="T20" fmla="*/ 349 w 423"/>
                  <a:gd name="T21" fmla="*/ 0 h 127"/>
                  <a:gd name="T22" fmla="*/ 348 w 423"/>
                  <a:gd name="T23" fmla="*/ 0 h 127"/>
                  <a:gd name="T24" fmla="*/ 349 w 423"/>
                  <a:gd name="T25" fmla="*/ 0 h 127"/>
                  <a:gd name="T26" fmla="*/ 349 w 423"/>
                  <a:gd name="T27" fmla="*/ 0 h 127"/>
                  <a:gd name="T28" fmla="*/ 349 w 423"/>
                  <a:gd name="T29"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3" h="127">
                    <a:moveTo>
                      <a:pt x="351" y="3"/>
                    </a:moveTo>
                    <a:lnTo>
                      <a:pt x="347" y="4"/>
                    </a:lnTo>
                    <a:lnTo>
                      <a:pt x="421" y="89"/>
                    </a:lnTo>
                    <a:lnTo>
                      <a:pt x="0" y="127"/>
                    </a:lnTo>
                    <a:lnTo>
                      <a:pt x="0" y="127"/>
                    </a:lnTo>
                    <a:lnTo>
                      <a:pt x="422" y="89"/>
                    </a:lnTo>
                    <a:lnTo>
                      <a:pt x="422" y="89"/>
                    </a:lnTo>
                    <a:lnTo>
                      <a:pt x="423" y="89"/>
                    </a:lnTo>
                    <a:lnTo>
                      <a:pt x="423" y="87"/>
                    </a:lnTo>
                    <a:lnTo>
                      <a:pt x="351" y="3"/>
                    </a:lnTo>
                    <a:moveTo>
                      <a:pt x="349" y="0"/>
                    </a:moveTo>
                    <a:lnTo>
                      <a:pt x="348" y="0"/>
                    </a:lnTo>
                    <a:lnTo>
                      <a:pt x="349" y="0"/>
                    </a:lnTo>
                    <a:lnTo>
                      <a:pt x="349" y="0"/>
                    </a:lnTo>
                    <a:lnTo>
                      <a:pt x="34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5" name="Freeform 125"/>
              <p:cNvSpPr>
                <a:spLocks noEditPoints="1"/>
              </p:cNvSpPr>
              <p:nvPr/>
            </p:nvSpPr>
            <p:spPr bwMode="auto">
              <a:xfrm>
                <a:off x="3168" y="1737"/>
                <a:ext cx="375" cy="191"/>
              </a:xfrm>
              <a:custGeom>
                <a:avLst/>
                <a:gdLst>
                  <a:gd name="T0" fmla="*/ 7 w 375"/>
                  <a:gd name="T1" fmla="*/ 189 h 191"/>
                  <a:gd name="T2" fmla="*/ 4 w 375"/>
                  <a:gd name="T3" fmla="*/ 189 h 191"/>
                  <a:gd name="T4" fmla="*/ 0 w 375"/>
                  <a:gd name="T5" fmla="*/ 191 h 191"/>
                  <a:gd name="T6" fmla="*/ 7 w 375"/>
                  <a:gd name="T7" fmla="*/ 190 h 191"/>
                  <a:gd name="T8" fmla="*/ 7 w 375"/>
                  <a:gd name="T9" fmla="*/ 189 h 191"/>
                  <a:gd name="T10" fmla="*/ 259 w 375"/>
                  <a:gd name="T11" fmla="*/ 1 h 191"/>
                  <a:gd name="T12" fmla="*/ 144 w 375"/>
                  <a:gd name="T13" fmla="*/ 88 h 191"/>
                  <a:gd name="T14" fmla="*/ 256 w 375"/>
                  <a:gd name="T15" fmla="*/ 4 h 191"/>
                  <a:gd name="T16" fmla="*/ 282 w 375"/>
                  <a:gd name="T17" fmla="*/ 16 h 191"/>
                  <a:gd name="T18" fmla="*/ 367 w 375"/>
                  <a:gd name="T19" fmla="*/ 59 h 191"/>
                  <a:gd name="T20" fmla="*/ 367 w 375"/>
                  <a:gd name="T21" fmla="*/ 59 h 191"/>
                  <a:gd name="T22" fmla="*/ 19 w 375"/>
                  <a:gd name="T23" fmla="*/ 182 h 191"/>
                  <a:gd name="T24" fmla="*/ 15 w 375"/>
                  <a:gd name="T25" fmla="*/ 185 h 191"/>
                  <a:gd name="T26" fmla="*/ 23 w 375"/>
                  <a:gd name="T27" fmla="*/ 184 h 191"/>
                  <a:gd name="T28" fmla="*/ 23 w 375"/>
                  <a:gd name="T29" fmla="*/ 184 h 191"/>
                  <a:gd name="T30" fmla="*/ 370 w 375"/>
                  <a:gd name="T31" fmla="*/ 61 h 191"/>
                  <a:gd name="T32" fmla="*/ 374 w 375"/>
                  <a:gd name="T33" fmla="*/ 60 h 191"/>
                  <a:gd name="T34" fmla="*/ 375 w 375"/>
                  <a:gd name="T35" fmla="*/ 59 h 191"/>
                  <a:gd name="T36" fmla="*/ 374 w 375"/>
                  <a:gd name="T37" fmla="*/ 59 h 191"/>
                  <a:gd name="T38" fmla="*/ 372 w 375"/>
                  <a:gd name="T39" fmla="*/ 57 h 191"/>
                  <a:gd name="T40" fmla="*/ 372 w 375"/>
                  <a:gd name="T41" fmla="*/ 57 h 191"/>
                  <a:gd name="T42" fmla="*/ 371 w 375"/>
                  <a:gd name="T43" fmla="*/ 57 h 191"/>
                  <a:gd name="T44" fmla="*/ 288 w 375"/>
                  <a:gd name="T45" fmla="*/ 16 h 191"/>
                  <a:gd name="T46" fmla="*/ 261 w 375"/>
                  <a:gd name="T47" fmla="*/ 3 h 191"/>
                  <a:gd name="T48" fmla="*/ 261 w 375"/>
                  <a:gd name="T49" fmla="*/ 3 h 191"/>
                  <a:gd name="T50" fmla="*/ 259 w 375"/>
                  <a:gd name="T51" fmla="*/ 1 h 191"/>
                  <a:gd name="T52" fmla="*/ 256 w 375"/>
                  <a:gd name="T53" fmla="*/ 0 h 191"/>
                  <a:gd name="T54" fmla="*/ 256 w 375"/>
                  <a:gd name="T55" fmla="*/ 0 h 191"/>
                  <a:gd name="T56" fmla="*/ 257 w 375"/>
                  <a:gd name="T57" fmla="*/ 0 h 191"/>
                  <a:gd name="T58" fmla="*/ 257 w 375"/>
                  <a:gd name="T59" fmla="*/ 0 h 191"/>
                  <a:gd name="T60" fmla="*/ 256 w 375"/>
                  <a:gd name="T61"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5" h="191">
                    <a:moveTo>
                      <a:pt x="7" y="189"/>
                    </a:moveTo>
                    <a:lnTo>
                      <a:pt x="4" y="189"/>
                    </a:lnTo>
                    <a:lnTo>
                      <a:pt x="0" y="191"/>
                    </a:lnTo>
                    <a:lnTo>
                      <a:pt x="7" y="190"/>
                    </a:lnTo>
                    <a:lnTo>
                      <a:pt x="7" y="189"/>
                    </a:lnTo>
                    <a:close/>
                    <a:moveTo>
                      <a:pt x="259" y="1"/>
                    </a:moveTo>
                    <a:lnTo>
                      <a:pt x="144" y="88"/>
                    </a:lnTo>
                    <a:lnTo>
                      <a:pt x="256" y="4"/>
                    </a:lnTo>
                    <a:lnTo>
                      <a:pt x="282" y="16"/>
                    </a:lnTo>
                    <a:lnTo>
                      <a:pt x="367" y="59"/>
                    </a:lnTo>
                    <a:lnTo>
                      <a:pt x="367" y="59"/>
                    </a:lnTo>
                    <a:lnTo>
                      <a:pt x="19" y="182"/>
                    </a:lnTo>
                    <a:lnTo>
                      <a:pt x="15" y="185"/>
                    </a:lnTo>
                    <a:lnTo>
                      <a:pt x="23" y="184"/>
                    </a:lnTo>
                    <a:lnTo>
                      <a:pt x="23" y="184"/>
                    </a:lnTo>
                    <a:lnTo>
                      <a:pt x="370" y="61"/>
                    </a:lnTo>
                    <a:lnTo>
                      <a:pt x="374" y="60"/>
                    </a:lnTo>
                    <a:lnTo>
                      <a:pt x="375" y="59"/>
                    </a:lnTo>
                    <a:lnTo>
                      <a:pt x="374" y="59"/>
                    </a:lnTo>
                    <a:lnTo>
                      <a:pt x="372" y="57"/>
                    </a:lnTo>
                    <a:lnTo>
                      <a:pt x="372" y="57"/>
                    </a:lnTo>
                    <a:lnTo>
                      <a:pt x="371" y="57"/>
                    </a:lnTo>
                    <a:lnTo>
                      <a:pt x="288" y="16"/>
                    </a:lnTo>
                    <a:lnTo>
                      <a:pt x="261" y="3"/>
                    </a:lnTo>
                    <a:lnTo>
                      <a:pt x="261" y="3"/>
                    </a:lnTo>
                    <a:lnTo>
                      <a:pt x="259" y="1"/>
                    </a:lnTo>
                    <a:close/>
                    <a:moveTo>
                      <a:pt x="256" y="0"/>
                    </a:moveTo>
                    <a:lnTo>
                      <a:pt x="256" y="0"/>
                    </a:lnTo>
                    <a:lnTo>
                      <a:pt x="257" y="0"/>
                    </a:lnTo>
                    <a:lnTo>
                      <a:pt x="257" y="0"/>
                    </a:lnTo>
                    <a:lnTo>
                      <a:pt x="25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6" name="Freeform 126"/>
              <p:cNvSpPr>
                <a:spLocks noEditPoints="1"/>
              </p:cNvSpPr>
              <p:nvPr/>
            </p:nvSpPr>
            <p:spPr bwMode="auto">
              <a:xfrm>
                <a:off x="3168" y="1737"/>
                <a:ext cx="375" cy="191"/>
              </a:xfrm>
              <a:custGeom>
                <a:avLst/>
                <a:gdLst>
                  <a:gd name="T0" fmla="*/ 7 w 375"/>
                  <a:gd name="T1" fmla="*/ 189 h 191"/>
                  <a:gd name="T2" fmla="*/ 4 w 375"/>
                  <a:gd name="T3" fmla="*/ 189 h 191"/>
                  <a:gd name="T4" fmla="*/ 0 w 375"/>
                  <a:gd name="T5" fmla="*/ 191 h 191"/>
                  <a:gd name="T6" fmla="*/ 7 w 375"/>
                  <a:gd name="T7" fmla="*/ 190 h 191"/>
                  <a:gd name="T8" fmla="*/ 7 w 375"/>
                  <a:gd name="T9" fmla="*/ 189 h 191"/>
                  <a:gd name="T10" fmla="*/ 259 w 375"/>
                  <a:gd name="T11" fmla="*/ 1 h 191"/>
                  <a:gd name="T12" fmla="*/ 144 w 375"/>
                  <a:gd name="T13" fmla="*/ 88 h 191"/>
                  <a:gd name="T14" fmla="*/ 256 w 375"/>
                  <a:gd name="T15" fmla="*/ 4 h 191"/>
                  <a:gd name="T16" fmla="*/ 282 w 375"/>
                  <a:gd name="T17" fmla="*/ 16 h 191"/>
                  <a:gd name="T18" fmla="*/ 367 w 375"/>
                  <a:gd name="T19" fmla="*/ 59 h 191"/>
                  <a:gd name="T20" fmla="*/ 367 w 375"/>
                  <a:gd name="T21" fmla="*/ 59 h 191"/>
                  <a:gd name="T22" fmla="*/ 19 w 375"/>
                  <a:gd name="T23" fmla="*/ 182 h 191"/>
                  <a:gd name="T24" fmla="*/ 15 w 375"/>
                  <a:gd name="T25" fmla="*/ 185 h 191"/>
                  <a:gd name="T26" fmla="*/ 23 w 375"/>
                  <a:gd name="T27" fmla="*/ 184 h 191"/>
                  <a:gd name="T28" fmla="*/ 23 w 375"/>
                  <a:gd name="T29" fmla="*/ 184 h 191"/>
                  <a:gd name="T30" fmla="*/ 370 w 375"/>
                  <a:gd name="T31" fmla="*/ 61 h 191"/>
                  <a:gd name="T32" fmla="*/ 374 w 375"/>
                  <a:gd name="T33" fmla="*/ 60 h 191"/>
                  <a:gd name="T34" fmla="*/ 375 w 375"/>
                  <a:gd name="T35" fmla="*/ 59 h 191"/>
                  <a:gd name="T36" fmla="*/ 374 w 375"/>
                  <a:gd name="T37" fmla="*/ 59 h 191"/>
                  <a:gd name="T38" fmla="*/ 372 w 375"/>
                  <a:gd name="T39" fmla="*/ 57 h 191"/>
                  <a:gd name="T40" fmla="*/ 372 w 375"/>
                  <a:gd name="T41" fmla="*/ 57 h 191"/>
                  <a:gd name="T42" fmla="*/ 371 w 375"/>
                  <a:gd name="T43" fmla="*/ 57 h 191"/>
                  <a:gd name="T44" fmla="*/ 288 w 375"/>
                  <a:gd name="T45" fmla="*/ 16 h 191"/>
                  <a:gd name="T46" fmla="*/ 261 w 375"/>
                  <a:gd name="T47" fmla="*/ 3 h 191"/>
                  <a:gd name="T48" fmla="*/ 261 w 375"/>
                  <a:gd name="T49" fmla="*/ 3 h 191"/>
                  <a:gd name="T50" fmla="*/ 259 w 375"/>
                  <a:gd name="T51" fmla="*/ 1 h 191"/>
                  <a:gd name="T52" fmla="*/ 256 w 375"/>
                  <a:gd name="T53" fmla="*/ 0 h 191"/>
                  <a:gd name="T54" fmla="*/ 256 w 375"/>
                  <a:gd name="T55" fmla="*/ 0 h 191"/>
                  <a:gd name="T56" fmla="*/ 257 w 375"/>
                  <a:gd name="T57" fmla="*/ 0 h 191"/>
                  <a:gd name="T58" fmla="*/ 257 w 375"/>
                  <a:gd name="T59" fmla="*/ 0 h 191"/>
                  <a:gd name="T60" fmla="*/ 256 w 375"/>
                  <a:gd name="T61"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5" h="191">
                    <a:moveTo>
                      <a:pt x="7" y="189"/>
                    </a:moveTo>
                    <a:lnTo>
                      <a:pt x="4" y="189"/>
                    </a:lnTo>
                    <a:lnTo>
                      <a:pt x="0" y="191"/>
                    </a:lnTo>
                    <a:lnTo>
                      <a:pt x="7" y="190"/>
                    </a:lnTo>
                    <a:lnTo>
                      <a:pt x="7" y="189"/>
                    </a:lnTo>
                    <a:moveTo>
                      <a:pt x="259" y="1"/>
                    </a:moveTo>
                    <a:lnTo>
                      <a:pt x="144" y="88"/>
                    </a:lnTo>
                    <a:lnTo>
                      <a:pt x="256" y="4"/>
                    </a:lnTo>
                    <a:lnTo>
                      <a:pt x="282" y="16"/>
                    </a:lnTo>
                    <a:lnTo>
                      <a:pt x="367" y="59"/>
                    </a:lnTo>
                    <a:lnTo>
                      <a:pt x="367" y="59"/>
                    </a:lnTo>
                    <a:lnTo>
                      <a:pt x="19" y="182"/>
                    </a:lnTo>
                    <a:lnTo>
                      <a:pt x="15" y="185"/>
                    </a:lnTo>
                    <a:lnTo>
                      <a:pt x="23" y="184"/>
                    </a:lnTo>
                    <a:lnTo>
                      <a:pt x="23" y="184"/>
                    </a:lnTo>
                    <a:lnTo>
                      <a:pt x="370" y="61"/>
                    </a:lnTo>
                    <a:lnTo>
                      <a:pt x="374" y="60"/>
                    </a:lnTo>
                    <a:lnTo>
                      <a:pt x="375" y="59"/>
                    </a:lnTo>
                    <a:lnTo>
                      <a:pt x="374" y="59"/>
                    </a:lnTo>
                    <a:lnTo>
                      <a:pt x="372" y="57"/>
                    </a:lnTo>
                    <a:lnTo>
                      <a:pt x="372" y="57"/>
                    </a:lnTo>
                    <a:lnTo>
                      <a:pt x="371" y="57"/>
                    </a:lnTo>
                    <a:lnTo>
                      <a:pt x="288" y="16"/>
                    </a:lnTo>
                    <a:lnTo>
                      <a:pt x="261" y="3"/>
                    </a:lnTo>
                    <a:lnTo>
                      <a:pt x="261" y="3"/>
                    </a:lnTo>
                    <a:lnTo>
                      <a:pt x="259" y="1"/>
                    </a:lnTo>
                    <a:moveTo>
                      <a:pt x="256" y="0"/>
                    </a:moveTo>
                    <a:lnTo>
                      <a:pt x="256" y="0"/>
                    </a:lnTo>
                    <a:lnTo>
                      <a:pt x="257" y="0"/>
                    </a:lnTo>
                    <a:lnTo>
                      <a:pt x="257" y="0"/>
                    </a:lnTo>
                    <a:lnTo>
                      <a:pt x="25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7" name="Freeform 127"/>
              <p:cNvSpPr>
                <a:spLocks noEditPoints="1"/>
              </p:cNvSpPr>
              <p:nvPr/>
            </p:nvSpPr>
            <p:spPr bwMode="auto">
              <a:xfrm>
                <a:off x="3043" y="1882"/>
                <a:ext cx="579" cy="310"/>
              </a:xfrm>
              <a:custGeom>
                <a:avLst/>
                <a:gdLst>
                  <a:gd name="T0" fmla="*/ 2 w 579"/>
                  <a:gd name="T1" fmla="*/ 307 h 310"/>
                  <a:gd name="T2" fmla="*/ 0 w 579"/>
                  <a:gd name="T3" fmla="*/ 310 h 310"/>
                  <a:gd name="T4" fmla="*/ 2 w 579"/>
                  <a:gd name="T5" fmla="*/ 309 h 310"/>
                  <a:gd name="T6" fmla="*/ 3 w 579"/>
                  <a:gd name="T7" fmla="*/ 307 h 310"/>
                  <a:gd name="T8" fmla="*/ 2 w 579"/>
                  <a:gd name="T9" fmla="*/ 307 h 310"/>
                  <a:gd name="T10" fmla="*/ 570 w 579"/>
                  <a:gd name="T11" fmla="*/ 1 h 310"/>
                  <a:gd name="T12" fmla="*/ 148 w 579"/>
                  <a:gd name="T13" fmla="*/ 39 h 310"/>
                  <a:gd name="T14" fmla="*/ 140 w 579"/>
                  <a:gd name="T15" fmla="*/ 40 h 310"/>
                  <a:gd name="T16" fmla="*/ 136 w 579"/>
                  <a:gd name="T17" fmla="*/ 42 h 310"/>
                  <a:gd name="T18" fmla="*/ 137 w 579"/>
                  <a:gd name="T19" fmla="*/ 43 h 310"/>
                  <a:gd name="T20" fmla="*/ 136 w 579"/>
                  <a:gd name="T21" fmla="*/ 43 h 310"/>
                  <a:gd name="T22" fmla="*/ 17 w 579"/>
                  <a:gd name="T23" fmla="*/ 284 h 310"/>
                  <a:gd name="T24" fmla="*/ 136 w 579"/>
                  <a:gd name="T25" fmla="*/ 43 h 310"/>
                  <a:gd name="T26" fmla="*/ 564 w 579"/>
                  <a:gd name="T27" fmla="*/ 5 h 310"/>
                  <a:gd name="T28" fmla="*/ 8 w 579"/>
                  <a:gd name="T29" fmla="*/ 302 h 310"/>
                  <a:gd name="T30" fmla="*/ 6 w 579"/>
                  <a:gd name="T31" fmla="*/ 306 h 310"/>
                  <a:gd name="T32" fmla="*/ 7 w 579"/>
                  <a:gd name="T33" fmla="*/ 307 h 310"/>
                  <a:gd name="T34" fmla="*/ 161 w 579"/>
                  <a:gd name="T35" fmla="*/ 223 h 310"/>
                  <a:gd name="T36" fmla="*/ 569 w 579"/>
                  <a:gd name="T37" fmla="*/ 5 h 310"/>
                  <a:gd name="T38" fmla="*/ 570 w 579"/>
                  <a:gd name="T39" fmla="*/ 4 h 310"/>
                  <a:gd name="T40" fmla="*/ 569 w 579"/>
                  <a:gd name="T41" fmla="*/ 4 h 310"/>
                  <a:gd name="T42" fmla="*/ 571 w 579"/>
                  <a:gd name="T43" fmla="*/ 2 h 310"/>
                  <a:gd name="T44" fmla="*/ 570 w 579"/>
                  <a:gd name="T45" fmla="*/ 1 h 310"/>
                  <a:gd name="T46" fmla="*/ 579 w 579"/>
                  <a:gd name="T47" fmla="*/ 0 h 310"/>
                  <a:gd name="T48" fmla="*/ 575 w 579"/>
                  <a:gd name="T49" fmla="*/ 1 h 310"/>
                  <a:gd name="T50" fmla="*/ 575 w 579"/>
                  <a:gd name="T51" fmla="*/ 1 h 310"/>
                  <a:gd name="T52" fmla="*/ 579 w 579"/>
                  <a:gd name="T53" fmla="*/ 0 h 310"/>
                  <a:gd name="T54" fmla="*/ 579 w 579"/>
                  <a:gd name="T55"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9" h="310">
                    <a:moveTo>
                      <a:pt x="2" y="307"/>
                    </a:moveTo>
                    <a:lnTo>
                      <a:pt x="0" y="310"/>
                    </a:lnTo>
                    <a:lnTo>
                      <a:pt x="2" y="309"/>
                    </a:lnTo>
                    <a:lnTo>
                      <a:pt x="3" y="307"/>
                    </a:lnTo>
                    <a:lnTo>
                      <a:pt x="2" y="307"/>
                    </a:lnTo>
                    <a:close/>
                    <a:moveTo>
                      <a:pt x="570" y="1"/>
                    </a:moveTo>
                    <a:lnTo>
                      <a:pt x="148" y="39"/>
                    </a:lnTo>
                    <a:lnTo>
                      <a:pt x="140" y="40"/>
                    </a:lnTo>
                    <a:lnTo>
                      <a:pt x="136" y="42"/>
                    </a:lnTo>
                    <a:lnTo>
                      <a:pt x="137" y="43"/>
                    </a:lnTo>
                    <a:lnTo>
                      <a:pt x="136" y="43"/>
                    </a:lnTo>
                    <a:lnTo>
                      <a:pt x="17" y="284"/>
                    </a:lnTo>
                    <a:lnTo>
                      <a:pt x="136" y="43"/>
                    </a:lnTo>
                    <a:lnTo>
                      <a:pt x="564" y="5"/>
                    </a:lnTo>
                    <a:lnTo>
                      <a:pt x="8" y="302"/>
                    </a:lnTo>
                    <a:lnTo>
                      <a:pt x="6" y="306"/>
                    </a:lnTo>
                    <a:lnTo>
                      <a:pt x="7" y="307"/>
                    </a:lnTo>
                    <a:lnTo>
                      <a:pt x="161" y="223"/>
                    </a:lnTo>
                    <a:lnTo>
                      <a:pt x="569" y="5"/>
                    </a:lnTo>
                    <a:lnTo>
                      <a:pt x="570" y="4"/>
                    </a:lnTo>
                    <a:lnTo>
                      <a:pt x="569" y="4"/>
                    </a:lnTo>
                    <a:lnTo>
                      <a:pt x="571" y="2"/>
                    </a:lnTo>
                    <a:lnTo>
                      <a:pt x="570" y="1"/>
                    </a:lnTo>
                    <a:close/>
                    <a:moveTo>
                      <a:pt x="579" y="0"/>
                    </a:moveTo>
                    <a:lnTo>
                      <a:pt x="575" y="1"/>
                    </a:lnTo>
                    <a:lnTo>
                      <a:pt x="575" y="1"/>
                    </a:lnTo>
                    <a:lnTo>
                      <a:pt x="579" y="0"/>
                    </a:lnTo>
                    <a:lnTo>
                      <a:pt x="57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8" name="Freeform 128"/>
              <p:cNvSpPr>
                <a:spLocks noEditPoints="1"/>
              </p:cNvSpPr>
              <p:nvPr/>
            </p:nvSpPr>
            <p:spPr bwMode="auto">
              <a:xfrm>
                <a:off x="3043" y="1882"/>
                <a:ext cx="579" cy="310"/>
              </a:xfrm>
              <a:custGeom>
                <a:avLst/>
                <a:gdLst>
                  <a:gd name="T0" fmla="*/ 2 w 579"/>
                  <a:gd name="T1" fmla="*/ 307 h 310"/>
                  <a:gd name="T2" fmla="*/ 0 w 579"/>
                  <a:gd name="T3" fmla="*/ 310 h 310"/>
                  <a:gd name="T4" fmla="*/ 2 w 579"/>
                  <a:gd name="T5" fmla="*/ 309 h 310"/>
                  <a:gd name="T6" fmla="*/ 3 w 579"/>
                  <a:gd name="T7" fmla="*/ 307 h 310"/>
                  <a:gd name="T8" fmla="*/ 2 w 579"/>
                  <a:gd name="T9" fmla="*/ 307 h 310"/>
                  <a:gd name="T10" fmla="*/ 570 w 579"/>
                  <a:gd name="T11" fmla="*/ 1 h 310"/>
                  <a:gd name="T12" fmla="*/ 148 w 579"/>
                  <a:gd name="T13" fmla="*/ 39 h 310"/>
                  <a:gd name="T14" fmla="*/ 140 w 579"/>
                  <a:gd name="T15" fmla="*/ 40 h 310"/>
                  <a:gd name="T16" fmla="*/ 136 w 579"/>
                  <a:gd name="T17" fmla="*/ 42 h 310"/>
                  <a:gd name="T18" fmla="*/ 137 w 579"/>
                  <a:gd name="T19" fmla="*/ 43 h 310"/>
                  <a:gd name="T20" fmla="*/ 136 w 579"/>
                  <a:gd name="T21" fmla="*/ 43 h 310"/>
                  <a:gd name="T22" fmla="*/ 17 w 579"/>
                  <a:gd name="T23" fmla="*/ 284 h 310"/>
                  <a:gd name="T24" fmla="*/ 136 w 579"/>
                  <a:gd name="T25" fmla="*/ 43 h 310"/>
                  <a:gd name="T26" fmla="*/ 564 w 579"/>
                  <a:gd name="T27" fmla="*/ 5 h 310"/>
                  <a:gd name="T28" fmla="*/ 8 w 579"/>
                  <a:gd name="T29" fmla="*/ 302 h 310"/>
                  <a:gd name="T30" fmla="*/ 6 w 579"/>
                  <a:gd name="T31" fmla="*/ 306 h 310"/>
                  <a:gd name="T32" fmla="*/ 7 w 579"/>
                  <a:gd name="T33" fmla="*/ 307 h 310"/>
                  <a:gd name="T34" fmla="*/ 161 w 579"/>
                  <a:gd name="T35" fmla="*/ 223 h 310"/>
                  <a:gd name="T36" fmla="*/ 569 w 579"/>
                  <a:gd name="T37" fmla="*/ 5 h 310"/>
                  <a:gd name="T38" fmla="*/ 570 w 579"/>
                  <a:gd name="T39" fmla="*/ 4 h 310"/>
                  <a:gd name="T40" fmla="*/ 569 w 579"/>
                  <a:gd name="T41" fmla="*/ 4 h 310"/>
                  <a:gd name="T42" fmla="*/ 571 w 579"/>
                  <a:gd name="T43" fmla="*/ 2 h 310"/>
                  <a:gd name="T44" fmla="*/ 570 w 579"/>
                  <a:gd name="T45" fmla="*/ 1 h 310"/>
                  <a:gd name="T46" fmla="*/ 579 w 579"/>
                  <a:gd name="T47" fmla="*/ 0 h 310"/>
                  <a:gd name="T48" fmla="*/ 575 w 579"/>
                  <a:gd name="T49" fmla="*/ 1 h 310"/>
                  <a:gd name="T50" fmla="*/ 575 w 579"/>
                  <a:gd name="T51" fmla="*/ 1 h 310"/>
                  <a:gd name="T52" fmla="*/ 579 w 579"/>
                  <a:gd name="T53" fmla="*/ 0 h 310"/>
                  <a:gd name="T54" fmla="*/ 579 w 579"/>
                  <a:gd name="T55"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9" h="310">
                    <a:moveTo>
                      <a:pt x="2" y="307"/>
                    </a:moveTo>
                    <a:lnTo>
                      <a:pt x="0" y="310"/>
                    </a:lnTo>
                    <a:lnTo>
                      <a:pt x="2" y="309"/>
                    </a:lnTo>
                    <a:lnTo>
                      <a:pt x="3" y="307"/>
                    </a:lnTo>
                    <a:lnTo>
                      <a:pt x="2" y="307"/>
                    </a:lnTo>
                    <a:moveTo>
                      <a:pt x="570" y="1"/>
                    </a:moveTo>
                    <a:lnTo>
                      <a:pt x="148" y="39"/>
                    </a:lnTo>
                    <a:lnTo>
                      <a:pt x="140" y="40"/>
                    </a:lnTo>
                    <a:lnTo>
                      <a:pt x="136" y="42"/>
                    </a:lnTo>
                    <a:lnTo>
                      <a:pt x="137" y="43"/>
                    </a:lnTo>
                    <a:lnTo>
                      <a:pt x="136" y="43"/>
                    </a:lnTo>
                    <a:lnTo>
                      <a:pt x="17" y="284"/>
                    </a:lnTo>
                    <a:lnTo>
                      <a:pt x="136" y="43"/>
                    </a:lnTo>
                    <a:lnTo>
                      <a:pt x="564" y="5"/>
                    </a:lnTo>
                    <a:lnTo>
                      <a:pt x="8" y="302"/>
                    </a:lnTo>
                    <a:lnTo>
                      <a:pt x="6" y="306"/>
                    </a:lnTo>
                    <a:lnTo>
                      <a:pt x="7" y="307"/>
                    </a:lnTo>
                    <a:lnTo>
                      <a:pt x="161" y="223"/>
                    </a:lnTo>
                    <a:lnTo>
                      <a:pt x="569" y="5"/>
                    </a:lnTo>
                    <a:lnTo>
                      <a:pt x="570" y="4"/>
                    </a:lnTo>
                    <a:lnTo>
                      <a:pt x="569" y="4"/>
                    </a:lnTo>
                    <a:lnTo>
                      <a:pt x="571" y="2"/>
                    </a:lnTo>
                    <a:lnTo>
                      <a:pt x="570" y="1"/>
                    </a:lnTo>
                    <a:moveTo>
                      <a:pt x="579" y="0"/>
                    </a:moveTo>
                    <a:lnTo>
                      <a:pt x="575" y="1"/>
                    </a:lnTo>
                    <a:lnTo>
                      <a:pt x="575" y="1"/>
                    </a:lnTo>
                    <a:lnTo>
                      <a:pt x="579" y="0"/>
                    </a:lnTo>
                    <a:lnTo>
                      <a:pt x="57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9" name="Freeform 129"/>
              <p:cNvSpPr>
                <a:spLocks noEditPoints="1"/>
              </p:cNvSpPr>
              <p:nvPr/>
            </p:nvSpPr>
            <p:spPr bwMode="auto">
              <a:xfrm>
                <a:off x="2990" y="1563"/>
                <a:ext cx="437" cy="361"/>
              </a:xfrm>
              <a:custGeom>
                <a:avLst/>
                <a:gdLst>
                  <a:gd name="T0" fmla="*/ 4 w 437"/>
                  <a:gd name="T1" fmla="*/ 7 h 361"/>
                  <a:gd name="T2" fmla="*/ 4 w 437"/>
                  <a:gd name="T3" fmla="*/ 7 h 361"/>
                  <a:gd name="T4" fmla="*/ 79 w 437"/>
                  <a:gd name="T5" fmla="*/ 154 h 361"/>
                  <a:gd name="T6" fmla="*/ 4 w 437"/>
                  <a:gd name="T7" fmla="*/ 7 h 361"/>
                  <a:gd name="T8" fmla="*/ 7 w 437"/>
                  <a:gd name="T9" fmla="*/ 2 h 361"/>
                  <a:gd name="T10" fmla="*/ 5 w 437"/>
                  <a:gd name="T11" fmla="*/ 3 h 361"/>
                  <a:gd name="T12" fmla="*/ 39 w 437"/>
                  <a:gd name="T13" fmla="*/ 69 h 361"/>
                  <a:gd name="T14" fmla="*/ 7 w 437"/>
                  <a:gd name="T15" fmla="*/ 5 h 361"/>
                  <a:gd name="T16" fmla="*/ 431 w 437"/>
                  <a:gd name="T17" fmla="*/ 176 h 361"/>
                  <a:gd name="T18" fmla="*/ 189 w 437"/>
                  <a:gd name="T19" fmla="*/ 358 h 361"/>
                  <a:gd name="T20" fmla="*/ 189 w 437"/>
                  <a:gd name="T21" fmla="*/ 359 h 361"/>
                  <a:gd name="T22" fmla="*/ 190 w 437"/>
                  <a:gd name="T23" fmla="*/ 359 h 361"/>
                  <a:gd name="T24" fmla="*/ 189 w 437"/>
                  <a:gd name="T25" fmla="*/ 360 h 361"/>
                  <a:gd name="T26" fmla="*/ 189 w 437"/>
                  <a:gd name="T27" fmla="*/ 361 h 361"/>
                  <a:gd name="T28" fmla="*/ 193 w 437"/>
                  <a:gd name="T29" fmla="*/ 359 h 361"/>
                  <a:gd name="T30" fmla="*/ 197 w 437"/>
                  <a:gd name="T31" fmla="*/ 356 h 361"/>
                  <a:gd name="T32" fmla="*/ 322 w 437"/>
                  <a:gd name="T33" fmla="*/ 262 h 361"/>
                  <a:gd name="T34" fmla="*/ 437 w 437"/>
                  <a:gd name="T35" fmla="*/ 175 h 361"/>
                  <a:gd name="T36" fmla="*/ 437 w 437"/>
                  <a:gd name="T37" fmla="*/ 175 h 361"/>
                  <a:gd name="T38" fmla="*/ 436 w 437"/>
                  <a:gd name="T39" fmla="*/ 175 h 361"/>
                  <a:gd name="T40" fmla="*/ 435 w 437"/>
                  <a:gd name="T41" fmla="*/ 174 h 361"/>
                  <a:gd name="T42" fmla="*/ 435 w 437"/>
                  <a:gd name="T43" fmla="*/ 174 h 361"/>
                  <a:gd name="T44" fmla="*/ 434 w 437"/>
                  <a:gd name="T45" fmla="*/ 174 h 361"/>
                  <a:gd name="T46" fmla="*/ 7 w 437"/>
                  <a:gd name="T47" fmla="*/ 2 h 361"/>
                  <a:gd name="T48" fmla="*/ 0 w 437"/>
                  <a:gd name="T49" fmla="*/ 0 h 361"/>
                  <a:gd name="T50" fmla="*/ 1 w 437"/>
                  <a:gd name="T51" fmla="*/ 1 h 361"/>
                  <a:gd name="T52" fmla="*/ 1 w 437"/>
                  <a:gd name="T53" fmla="*/ 1 h 361"/>
                  <a:gd name="T54" fmla="*/ 0 w 437"/>
                  <a:gd name="T55" fmla="*/ 0 h 361"/>
                  <a:gd name="T56" fmla="*/ 0 w 437"/>
                  <a:gd name="T57"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7" h="361">
                    <a:moveTo>
                      <a:pt x="4" y="7"/>
                    </a:moveTo>
                    <a:lnTo>
                      <a:pt x="4" y="7"/>
                    </a:lnTo>
                    <a:lnTo>
                      <a:pt x="79" y="154"/>
                    </a:lnTo>
                    <a:lnTo>
                      <a:pt x="4" y="7"/>
                    </a:lnTo>
                    <a:close/>
                    <a:moveTo>
                      <a:pt x="7" y="2"/>
                    </a:moveTo>
                    <a:lnTo>
                      <a:pt x="5" y="3"/>
                    </a:lnTo>
                    <a:lnTo>
                      <a:pt x="39" y="69"/>
                    </a:lnTo>
                    <a:lnTo>
                      <a:pt x="7" y="5"/>
                    </a:lnTo>
                    <a:lnTo>
                      <a:pt x="431" y="176"/>
                    </a:lnTo>
                    <a:lnTo>
                      <a:pt x="189" y="358"/>
                    </a:lnTo>
                    <a:lnTo>
                      <a:pt x="189" y="359"/>
                    </a:lnTo>
                    <a:lnTo>
                      <a:pt x="190" y="359"/>
                    </a:lnTo>
                    <a:lnTo>
                      <a:pt x="189" y="360"/>
                    </a:lnTo>
                    <a:lnTo>
                      <a:pt x="189" y="361"/>
                    </a:lnTo>
                    <a:lnTo>
                      <a:pt x="193" y="359"/>
                    </a:lnTo>
                    <a:lnTo>
                      <a:pt x="197" y="356"/>
                    </a:lnTo>
                    <a:lnTo>
                      <a:pt x="322" y="262"/>
                    </a:lnTo>
                    <a:lnTo>
                      <a:pt x="437" y="175"/>
                    </a:lnTo>
                    <a:lnTo>
                      <a:pt x="437" y="175"/>
                    </a:lnTo>
                    <a:lnTo>
                      <a:pt x="436" y="175"/>
                    </a:lnTo>
                    <a:lnTo>
                      <a:pt x="435" y="174"/>
                    </a:lnTo>
                    <a:lnTo>
                      <a:pt x="435" y="174"/>
                    </a:lnTo>
                    <a:lnTo>
                      <a:pt x="434" y="174"/>
                    </a:lnTo>
                    <a:lnTo>
                      <a:pt x="7" y="2"/>
                    </a:lnTo>
                    <a:close/>
                    <a:moveTo>
                      <a:pt x="0" y="0"/>
                    </a:moveTo>
                    <a:lnTo>
                      <a:pt x="1" y="1"/>
                    </a:lnTo>
                    <a:lnTo>
                      <a:pt x="1" y="1"/>
                    </a:lnTo>
                    <a:lnTo>
                      <a:pt x="0"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0" name="Freeform 130"/>
              <p:cNvSpPr>
                <a:spLocks noEditPoints="1"/>
              </p:cNvSpPr>
              <p:nvPr/>
            </p:nvSpPr>
            <p:spPr bwMode="auto">
              <a:xfrm>
                <a:off x="2990" y="1563"/>
                <a:ext cx="437" cy="361"/>
              </a:xfrm>
              <a:custGeom>
                <a:avLst/>
                <a:gdLst>
                  <a:gd name="T0" fmla="*/ 4 w 437"/>
                  <a:gd name="T1" fmla="*/ 7 h 361"/>
                  <a:gd name="T2" fmla="*/ 4 w 437"/>
                  <a:gd name="T3" fmla="*/ 7 h 361"/>
                  <a:gd name="T4" fmla="*/ 79 w 437"/>
                  <a:gd name="T5" fmla="*/ 154 h 361"/>
                  <a:gd name="T6" fmla="*/ 4 w 437"/>
                  <a:gd name="T7" fmla="*/ 7 h 361"/>
                  <a:gd name="T8" fmla="*/ 7 w 437"/>
                  <a:gd name="T9" fmla="*/ 2 h 361"/>
                  <a:gd name="T10" fmla="*/ 5 w 437"/>
                  <a:gd name="T11" fmla="*/ 3 h 361"/>
                  <a:gd name="T12" fmla="*/ 39 w 437"/>
                  <a:gd name="T13" fmla="*/ 69 h 361"/>
                  <a:gd name="T14" fmla="*/ 7 w 437"/>
                  <a:gd name="T15" fmla="*/ 5 h 361"/>
                  <a:gd name="T16" fmla="*/ 431 w 437"/>
                  <a:gd name="T17" fmla="*/ 176 h 361"/>
                  <a:gd name="T18" fmla="*/ 189 w 437"/>
                  <a:gd name="T19" fmla="*/ 358 h 361"/>
                  <a:gd name="T20" fmla="*/ 189 w 437"/>
                  <a:gd name="T21" fmla="*/ 359 h 361"/>
                  <a:gd name="T22" fmla="*/ 190 w 437"/>
                  <a:gd name="T23" fmla="*/ 359 h 361"/>
                  <a:gd name="T24" fmla="*/ 189 w 437"/>
                  <a:gd name="T25" fmla="*/ 360 h 361"/>
                  <a:gd name="T26" fmla="*/ 189 w 437"/>
                  <a:gd name="T27" fmla="*/ 361 h 361"/>
                  <a:gd name="T28" fmla="*/ 193 w 437"/>
                  <a:gd name="T29" fmla="*/ 359 h 361"/>
                  <a:gd name="T30" fmla="*/ 197 w 437"/>
                  <a:gd name="T31" fmla="*/ 356 h 361"/>
                  <a:gd name="T32" fmla="*/ 322 w 437"/>
                  <a:gd name="T33" fmla="*/ 262 h 361"/>
                  <a:gd name="T34" fmla="*/ 437 w 437"/>
                  <a:gd name="T35" fmla="*/ 175 h 361"/>
                  <a:gd name="T36" fmla="*/ 437 w 437"/>
                  <a:gd name="T37" fmla="*/ 175 h 361"/>
                  <a:gd name="T38" fmla="*/ 436 w 437"/>
                  <a:gd name="T39" fmla="*/ 175 h 361"/>
                  <a:gd name="T40" fmla="*/ 435 w 437"/>
                  <a:gd name="T41" fmla="*/ 174 h 361"/>
                  <a:gd name="T42" fmla="*/ 435 w 437"/>
                  <a:gd name="T43" fmla="*/ 174 h 361"/>
                  <a:gd name="T44" fmla="*/ 434 w 437"/>
                  <a:gd name="T45" fmla="*/ 174 h 361"/>
                  <a:gd name="T46" fmla="*/ 7 w 437"/>
                  <a:gd name="T47" fmla="*/ 2 h 361"/>
                  <a:gd name="T48" fmla="*/ 0 w 437"/>
                  <a:gd name="T49" fmla="*/ 0 h 361"/>
                  <a:gd name="T50" fmla="*/ 1 w 437"/>
                  <a:gd name="T51" fmla="*/ 1 h 361"/>
                  <a:gd name="T52" fmla="*/ 1 w 437"/>
                  <a:gd name="T53" fmla="*/ 1 h 361"/>
                  <a:gd name="T54" fmla="*/ 0 w 437"/>
                  <a:gd name="T55" fmla="*/ 0 h 361"/>
                  <a:gd name="T56" fmla="*/ 0 w 437"/>
                  <a:gd name="T57"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7" h="361">
                    <a:moveTo>
                      <a:pt x="4" y="7"/>
                    </a:moveTo>
                    <a:lnTo>
                      <a:pt x="4" y="7"/>
                    </a:lnTo>
                    <a:lnTo>
                      <a:pt x="79" y="154"/>
                    </a:lnTo>
                    <a:lnTo>
                      <a:pt x="4" y="7"/>
                    </a:lnTo>
                    <a:moveTo>
                      <a:pt x="7" y="2"/>
                    </a:moveTo>
                    <a:lnTo>
                      <a:pt x="5" y="3"/>
                    </a:lnTo>
                    <a:lnTo>
                      <a:pt x="39" y="69"/>
                    </a:lnTo>
                    <a:lnTo>
                      <a:pt x="7" y="5"/>
                    </a:lnTo>
                    <a:lnTo>
                      <a:pt x="431" y="176"/>
                    </a:lnTo>
                    <a:lnTo>
                      <a:pt x="189" y="358"/>
                    </a:lnTo>
                    <a:lnTo>
                      <a:pt x="189" y="359"/>
                    </a:lnTo>
                    <a:lnTo>
                      <a:pt x="190" y="359"/>
                    </a:lnTo>
                    <a:lnTo>
                      <a:pt x="189" y="360"/>
                    </a:lnTo>
                    <a:lnTo>
                      <a:pt x="189" y="361"/>
                    </a:lnTo>
                    <a:lnTo>
                      <a:pt x="193" y="359"/>
                    </a:lnTo>
                    <a:lnTo>
                      <a:pt x="197" y="356"/>
                    </a:lnTo>
                    <a:lnTo>
                      <a:pt x="322" y="262"/>
                    </a:lnTo>
                    <a:lnTo>
                      <a:pt x="437" y="175"/>
                    </a:lnTo>
                    <a:lnTo>
                      <a:pt x="437" y="175"/>
                    </a:lnTo>
                    <a:lnTo>
                      <a:pt x="436" y="175"/>
                    </a:lnTo>
                    <a:lnTo>
                      <a:pt x="435" y="174"/>
                    </a:lnTo>
                    <a:lnTo>
                      <a:pt x="435" y="174"/>
                    </a:lnTo>
                    <a:lnTo>
                      <a:pt x="434" y="174"/>
                    </a:lnTo>
                    <a:lnTo>
                      <a:pt x="7" y="2"/>
                    </a:lnTo>
                    <a:moveTo>
                      <a:pt x="0" y="0"/>
                    </a:moveTo>
                    <a:lnTo>
                      <a:pt x="1" y="1"/>
                    </a:lnTo>
                    <a:lnTo>
                      <a:pt x="1" y="1"/>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1" name="Freeform 131"/>
              <p:cNvSpPr>
                <a:spLocks noEditPoints="1"/>
              </p:cNvSpPr>
              <p:nvPr/>
            </p:nvSpPr>
            <p:spPr bwMode="auto">
              <a:xfrm>
                <a:off x="2787" y="1566"/>
                <a:ext cx="393" cy="400"/>
              </a:xfrm>
              <a:custGeom>
                <a:avLst/>
                <a:gdLst>
                  <a:gd name="T0" fmla="*/ 0 w 393"/>
                  <a:gd name="T1" fmla="*/ 398 h 400"/>
                  <a:gd name="T2" fmla="*/ 0 w 393"/>
                  <a:gd name="T3" fmla="*/ 400 h 400"/>
                  <a:gd name="T4" fmla="*/ 0 w 393"/>
                  <a:gd name="T5" fmla="*/ 400 h 400"/>
                  <a:gd name="T6" fmla="*/ 2 w 393"/>
                  <a:gd name="T7" fmla="*/ 400 h 400"/>
                  <a:gd name="T8" fmla="*/ 0 w 393"/>
                  <a:gd name="T9" fmla="*/ 398 h 400"/>
                  <a:gd name="T10" fmla="*/ 87 w 393"/>
                  <a:gd name="T11" fmla="*/ 391 h 400"/>
                  <a:gd name="T12" fmla="*/ 6 w 393"/>
                  <a:gd name="T13" fmla="*/ 399 h 400"/>
                  <a:gd name="T14" fmla="*/ 87 w 393"/>
                  <a:gd name="T15" fmla="*/ 391 h 400"/>
                  <a:gd name="T16" fmla="*/ 392 w 393"/>
                  <a:gd name="T17" fmla="*/ 357 h 400"/>
                  <a:gd name="T18" fmla="*/ 392 w 393"/>
                  <a:gd name="T19" fmla="*/ 359 h 400"/>
                  <a:gd name="T20" fmla="*/ 393 w 393"/>
                  <a:gd name="T21" fmla="*/ 359 h 400"/>
                  <a:gd name="T22" fmla="*/ 392 w 393"/>
                  <a:gd name="T23" fmla="*/ 358 h 400"/>
                  <a:gd name="T24" fmla="*/ 392 w 393"/>
                  <a:gd name="T25" fmla="*/ 357 h 400"/>
                  <a:gd name="T26" fmla="*/ 206 w 393"/>
                  <a:gd name="T27" fmla="*/ 2 h 400"/>
                  <a:gd name="T28" fmla="*/ 204 w 393"/>
                  <a:gd name="T29" fmla="*/ 4 h 400"/>
                  <a:gd name="T30" fmla="*/ 204 w 393"/>
                  <a:gd name="T31" fmla="*/ 3 h 400"/>
                  <a:gd name="T32" fmla="*/ 202 w 393"/>
                  <a:gd name="T33" fmla="*/ 4 h 400"/>
                  <a:gd name="T34" fmla="*/ 202 w 393"/>
                  <a:gd name="T35" fmla="*/ 4 h 400"/>
                  <a:gd name="T36" fmla="*/ 3 w 393"/>
                  <a:gd name="T37" fmla="*/ 394 h 400"/>
                  <a:gd name="T38" fmla="*/ 2 w 393"/>
                  <a:gd name="T39" fmla="*/ 396 h 400"/>
                  <a:gd name="T40" fmla="*/ 1 w 393"/>
                  <a:gd name="T41" fmla="*/ 397 h 400"/>
                  <a:gd name="T42" fmla="*/ 76 w 393"/>
                  <a:gd name="T43" fmla="*/ 389 h 400"/>
                  <a:gd name="T44" fmla="*/ 5 w 393"/>
                  <a:gd name="T45" fmla="*/ 396 h 400"/>
                  <a:gd name="T46" fmla="*/ 204 w 393"/>
                  <a:gd name="T47" fmla="*/ 6 h 400"/>
                  <a:gd name="T48" fmla="*/ 206 w 393"/>
                  <a:gd name="T49" fmla="*/ 3 h 400"/>
                  <a:gd name="T50" fmla="*/ 206 w 393"/>
                  <a:gd name="T51" fmla="*/ 2 h 400"/>
                  <a:gd name="T52" fmla="*/ 208 w 393"/>
                  <a:gd name="T53" fmla="*/ 0 h 400"/>
                  <a:gd name="T54" fmla="*/ 208 w 393"/>
                  <a:gd name="T55" fmla="*/ 0 h 400"/>
                  <a:gd name="T56" fmla="*/ 208 w 393"/>
                  <a:gd name="T57" fmla="*/ 1 h 400"/>
                  <a:gd name="T58" fmla="*/ 208 w 393"/>
                  <a:gd name="T59" fmla="*/ 1 h 400"/>
                  <a:gd name="T60" fmla="*/ 207 w 393"/>
                  <a:gd name="T61" fmla="*/ 4 h 400"/>
                  <a:gd name="T62" fmla="*/ 282 w 393"/>
                  <a:gd name="T63" fmla="*/ 151 h 400"/>
                  <a:gd name="T64" fmla="*/ 388 w 393"/>
                  <a:gd name="T65" fmla="*/ 357 h 400"/>
                  <a:gd name="T66" fmla="*/ 392 w 393"/>
                  <a:gd name="T67" fmla="*/ 356 h 400"/>
                  <a:gd name="T68" fmla="*/ 392 w 393"/>
                  <a:gd name="T69" fmla="*/ 355 h 400"/>
                  <a:gd name="T70" fmla="*/ 242 w 393"/>
                  <a:gd name="T71" fmla="*/ 66 h 400"/>
                  <a:gd name="T72" fmla="*/ 208 w 393"/>
                  <a:gd name="T7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3" h="400">
                    <a:moveTo>
                      <a:pt x="0" y="398"/>
                    </a:moveTo>
                    <a:lnTo>
                      <a:pt x="0" y="400"/>
                    </a:lnTo>
                    <a:lnTo>
                      <a:pt x="0" y="400"/>
                    </a:lnTo>
                    <a:lnTo>
                      <a:pt x="2" y="400"/>
                    </a:lnTo>
                    <a:lnTo>
                      <a:pt x="0" y="398"/>
                    </a:lnTo>
                    <a:close/>
                    <a:moveTo>
                      <a:pt x="87" y="391"/>
                    </a:moveTo>
                    <a:lnTo>
                      <a:pt x="6" y="399"/>
                    </a:lnTo>
                    <a:lnTo>
                      <a:pt x="87" y="391"/>
                    </a:lnTo>
                    <a:close/>
                    <a:moveTo>
                      <a:pt x="392" y="357"/>
                    </a:moveTo>
                    <a:lnTo>
                      <a:pt x="392" y="359"/>
                    </a:lnTo>
                    <a:lnTo>
                      <a:pt x="393" y="359"/>
                    </a:lnTo>
                    <a:lnTo>
                      <a:pt x="392" y="358"/>
                    </a:lnTo>
                    <a:lnTo>
                      <a:pt x="392" y="357"/>
                    </a:lnTo>
                    <a:close/>
                    <a:moveTo>
                      <a:pt x="206" y="2"/>
                    </a:moveTo>
                    <a:lnTo>
                      <a:pt x="204" y="4"/>
                    </a:lnTo>
                    <a:lnTo>
                      <a:pt x="204" y="3"/>
                    </a:lnTo>
                    <a:lnTo>
                      <a:pt x="202" y="4"/>
                    </a:lnTo>
                    <a:lnTo>
                      <a:pt x="202" y="4"/>
                    </a:lnTo>
                    <a:lnTo>
                      <a:pt x="3" y="394"/>
                    </a:lnTo>
                    <a:lnTo>
                      <a:pt x="2" y="396"/>
                    </a:lnTo>
                    <a:lnTo>
                      <a:pt x="1" y="397"/>
                    </a:lnTo>
                    <a:lnTo>
                      <a:pt x="76" y="389"/>
                    </a:lnTo>
                    <a:lnTo>
                      <a:pt x="5" y="396"/>
                    </a:lnTo>
                    <a:lnTo>
                      <a:pt x="204" y="6"/>
                    </a:lnTo>
                    <a:lnTo>
                      <a:pt x="206" y="3"/>
                    </a:lnTo>
                    <a:lnTo>
                      <a:pt x="206" y="2"/>
                    </a:lnTo>
                    <a:close/>
                    <a:moveTo>
                      <a:pt x="208" y="0"/>
                    </a:moveTo>
                    <a:lnTo>
                      <a:pt x="208" y="0"/>
                    </a:lnTo>
                    <a:lnTo>
                      <a:pt x="208" y="1"/>
                    </a:lnTo>
                    <a:lnTo>
                      <a:pt x="208" y="1"/>
                    </a:lnTo>
                    <a:lnTo>
                      <a:pt x="207" y="4"/>
                    </a:lnTo>
                    <a:lnTo>
                      <a:pt x="282" y="151"/>
                    </a:lnTo>
                    <a:lnTo>
                      <a:pt x="388" y="357"/>
                    </a:lnTo>
                    <a:lnTo>
                      <a:pt x="392" y="356"/>
                    </a:lnTo>
                    <a:lnTo>
                      <a:pt x="392" y="355"/>
                    </a:lnTo>
                    <a:lnTo>
                      <a:pt x="242" y="66"/>
                    </a:lnTo>
                    <a:lnTo>
                      <a:pt x="20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2" name="Freeform 132"/>
              <p:cNvSpPr>
                <a:spLocks noEditPoints="1"/>
              </p:cNvSpPr>
              <p:nvPr/>
            </p:nvSpPr>
            <p:spPr bwMode="auto">
              <a:xfrm>
                <a:off x="2787" y="1566"/>
                <a:ext cx="393" cy="400"/>
              </a:xfrm>
              <a:custGeom>
                <a:avLst/>
                <a:gdLst>
                  <a:gd name="T0" fmla="*/ 0 w 393"/>
                  <a:gd name="T1" fmla="*/ 398 h 400"/>
                  <a:gd name="T2" fmla="*/ 0 w 393"/>
                  <a:gd name="T3" fmla="*/ 400 h 400"/>
                  <a:gd name="T4" fmla="*/ 0 w 393"/>
                  <a:gd name="T5" fmla="*/ 400 h 400"/>
                  <a:gd name="T6" fmla="*/ 2 w 393"/>
                  <a:gd name="T7" fmla="*/ 400 h 400"/>
                  <a:gd name="T8" fmla="*/ 0 w 393"/>
                  <a:gd name="T9" fmla="*/ 398 h 400"/>
                  <a:gd name="T10" fmla="*/ 87 w 393"/>
                  <a:gd name="T11" fmla="*/ 391 h 400"/>
                  <a:gd name="T12" fmla="*/ 6 w 393"/>
                  <a:gd name="T13" fmla="*/ 399 h 400"/>
                  <a:gd name="T14" fmla="*/ 87 w 393"/>
                  <a:gd name="T15" fmla="*/ 391 h 400"/>
                  <a:gd name="T16" fmla="*/ 392 w 393"/>
                  <a:gd name="T17" fmla="*/ 357 h 400"/>
                  <a:gd name="T18" fmla="*/ 392 w 393"/>
                  <a:gd name="T19" fmla="*/ 359 h 400"/>
                  <a:gd name="T20" fmla="*/ 393 w 393"/>
                  <a:gd name="T21" fmla="*/ 359 h 400"/>
                  <a:gd name="T22" fmla="*/ 392 w 393"/>
                  <a:gd name="T23" fmla="*/ 358 h 400"/>
                  <a:gd name="T24" fmla="*/ 392 w 393"/>
                  <a:gd name="T25" fmla="*/ 357 h 400"/>
                  <a:gd name="T26" fmla="*/ 206 w 393"/>
                  <a:gd name="T27" fmla="*/ 2 h 400"/>
                  <a:gd name="T28" fmla="*/ 204 w 393"/>
                  <a:gd name="T29" fmla="*/ 4 h 400"/>
                  <a:gd name="T30" fmla="*/ 204 w 393"/>
                  <a:gd name="T31" fmla="*/ 3 h 400"/>
                  <a:gd name="T32" fmla="*/ 202 w 393"/>
                  <a:gd name="T33" fmla="*/ 4 h 400"/>
                  <a:gd name="T34" fmla="*/ 202 w 393"/>
                  <a:gd name="T35" fmla="*/ 4 h 400"/>
                  <a:gd name="T36" fmla="*/ 3 w 393"/>
                  <a:gd name="T37" fmla="*/ 394 h 400"/>
                  <a:gd name="T38" fmla="*/ 2 w 393"/>
                  <a:gd name="T39" fmla="*/ 396 h 400"/>
                  <a:gd name="T40" fmla="*/ 1 w 393"/>
                  <a:gd name="T41" fmla="*/ 397 h 400"/>
                  <a:gd name="T42" fmla="*/ 76 w 393"/>
                  <a:gd name="T43" fmla="*/ 389 h 400"/>
                  <a:gd name="T44" fmla="*/ 5 w 393"/>
                  <a:gd name="T45" fmla="*/ 396 h 400"/>
                  <a:gd name="T46" fmla="*/ 204 w 393"/>
                  <a:gd name="T47" fmla="*/ 6 h 400"/>
                  <a:gd name="T48" fmla="*/ 206 w 393"/>
                  <a:gd name="T49" fmla="*/ 3 h 400"/>
                  <a:gd name="T50" fmla="*/ 206 w 393"/>
                  <a:gd name="T51" fmla="*/ 2 h 400"/>
                  <a:gd name="T52" fmla="*/ 208 w 393"/>
                  <a:gd name="T53" fmla="*/ 0 h 400"/>
                  <a:gd name="T54" fmla="*/ 208 w 393"/>
                  <a:gd name="T55" fmla="*/ 0 h 400"/>
                  <a:gd name="T56" fmla="*/ 208 w 393"/>
                  <a:gd name="T57" fmla="*/ 1 h 400"/>
                  <a:gd name="T58" fmla="*/ 208 w 393"/>
                  <a:gd name="T59" fmla="*/ 1 h 400"/>
                  <a:gd name="T60" fmla="*/ 207 w 393"/>
                  <a:gd name="T61" fmla="*/ 4 h 400"/>
                  <a:gd name="T62" fmla="*/ 282 w 393"/>
                  <a:gd name="T63" fmla="*/ 151 h 400"/>
                  <a:gd name="T64" fmla="*/ 388 w 393"/>
                  <a:gd name="T65" fmla="*/ 357 h 400"/>
                  <a:gd name="T66" fmla="*/ 392 w 393"/>
                  <a:gd name="T67" fmla="*/ 356 h 400"/>
                  <a:gd name="T68" fmla="*/ 392 w 393"/>
                  <a:gd name="T69" fmla="*/ 355 h 400"/>
                  <a:gd name="T70" fmla="*/ 242 w 393"/>
                  <a:gd name="T71" fmla="*/ 66 h 400"/>
                  <a:gd name="T72" fmla="*/ 208 w 393"/>
                  <a:gd name="T7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3" h="400">
                    <a:moveTo>
                      <a:pt x="0" y="398"/>
                    </a:moveTo>
                    <a:lnTo>
                      <a:pt x="0" y="400"/>
                    </a:lnTo>
                    <a:lnTo>
                      <a:pt x="0" y="400"/>
                    </a:lnTo>
                    <a:lnTo>
                      <a:pt x="2" y="400"/>
                    </a:lnTo>
                    <a:lnTo>
                      <a:pt x="0" y="398"/>
                    </a:lnTo>
                    <a:moveTo>
                      <a:pt x="87" y="391"/>
                    </a:moveTo>
                    <a:lnTo>
                      <a:pt x="6" y="399"/>
                    </a:lnTo>
                    <a:lnTo>
                      <a:pt x="87" y="391"/>
                    </a:lnTo>
                    <a:moveTo>
                      <a:pt x="392" y="357"/>
                    </a:moveTo>
                    <a:lnTo>
                      <a:pt x="392" y="359"/>
                    </a:lnTo>
                    <a:lnTo>
                      <a:pt x="393" y="359"/>
                    </a:lnTo>
                    <a:lnTo>
                      <a:pt x="392" y="358"/>
                    </a:lnTo>
                    <a:lnTo>
                      <a:pt x="392" y="357"/>
                    </a:lnTo>
                    <a:moveTo>
                      <a:pt x="206" y="2"/>
                    </a:moveTo>
                    <a:lnTo>
                      <a:pt x="204" y="4"/>
                    </a:lnTo>
                    <a:lnTo>
                      <a:pt x="204" y="3"/>
                    </a:lnTo>
                    <a:lnTo>
                      <a:pt x="202" y="4"/>
                    </a:lnTo>
                    <a:lnTo>
                      <a:pt x="202" y="4"/>
                    </a:lnTo>
                    <a:lnTo>
                      <a:pt x="3" y="394"/>
                    </a:lnTo>
                    <a:lnTo>
                      <a:pt x="2" y="396"/>
                    </a:lnTo>
                    <a:lnTo>
                      <a:pt x="1" y="397"/>
                    </a:lnTo>
                    <a:lnTo>
                      <a:pt x="76" y="389"/>
                    </a:lnTo>
                    <a:lnTo>
                      <a:pt x="5" y="396"/>
                    </a:lnTo>
                    <a:lnTo>
                      <a:pt x="204" y="6"/>
                    </a:lnTo>
                    <a:lnTo>
                      <a:pt x="206" y="3"/>
                    </a:lnTo>
                    <a:lnTo>
                      <a:pt x="206" y="2"/>
                    </a:lnTo>
                    <a:moveTo>
                      <a:pt x="208" y="0"/>
                    </a:moveTo>
                    <a:lnTo>
                      <a:pt x="208" y="0"/>
                    </a:lnTo>
                    <a:lnTo>
                      <a:pt x="208" y="1"/>
                    </a:lnTo>
                    <a:lnTo>
                      <a:pt x="208" y="1"/>
                    </a:lnTo>
                    <a:lnTo>
                      <a:pt x="207" y="4"/>
                    </a:lnTo>
                    <a:lnTo>
                      <a:pt x="282" y="151"/>
                    </a:lnTo>
                    <a:lnTo>
                      <a:pt x="388" y="357"/>
                    </a:lnTo>
                    <a:lnTo>
                      <a:pt x="392" y="356"/>
                    </a:lnTo>
                    <a:lnTo>
                      <a:pt x="392" y="355"/>
                    </a:lnTo>
                    <a:lnTo>
                      <a:pt x="242" y="66"/>
                    </a:lnTo>
                    <a:lnTo>
                      <a:pt x="2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3" name="Freeform 133"/>
              <p:cNvSpPr/>
              <p:nvPr/>
            </p:nvSpPr>
            <p:spPr bwMode="auto">
              <a:xfrm>
                <a:off x="2786" y="1922"/>
                <a:ext cx="394" cy="267"/>
              </a:xfrm>
              <a:custGeom>
                <a:avLst/>
                <a:gdLst>
                  <a:gd name="T0" fmla="*/ 394 w 394"/>
                  <a:gd name="T1" fmla="*/ 0 h 267"/>
                  <a:gd name="T2" fmla="*/ 393 w 394"/>
                  <a:gd name="T3" fmla="*/ 0 h 267"/>
                  <a:gd name="T4" fmla="*/ 389 w 394"/>
                  <a:gd name="T5" fmla="*/ 1 h 267"/>
                  <a:gd name="T6" fmla="*/ 77 w 394"/>
                  <a:gd name="T7" fmla="*/ 33 h 267"/>
                  <a:gd name="T8" fmla="*/ 2 w 394"/>
                  <a:gd name="T9" fmla="*/ 41 h 267"/>
                  <a:gd name="T10" fmla="*/ 2 w 394"/>
                  <a:gd name="T11" fmla="*/ 41 h 267"/>
                  <a:gd name="T12" fmla="*/ 1 w 394"/>
                  <a:gd name="T13" fmla="*/ 41 h 267"/>
                  <a:gd name="T14" fmla="*/ 1 w 394"/>
                  <a:gd name="T15" fmla="*/ 41 h 267"/>
                  <a:gd name="T16" fmla="*/ 0 w 394"/>
                  <a:gd name="T17" fmla="*/ 41 h 267"/>
                  <a:gd name="T18" fmla="*/ 0 w 394"/>
                  <a:gd name="T19" fmla="*/ 42 h 267"/>
                  <a:gd name="T20" fmla="*/ 0 w 394"/>
                  <a:gd name="T21" fmla="*/ 42 h 267"/>
                  <a:gd name="T22" fmla="*/ 1 w 394"/>
                  <a:gd name="T23" fmla="*/ 42 h 267"/>
                  <a:gd name="T24" fmla="*/ 3 w 394"/>
                  <a:gd name="T25" fmla="*/ 44 h 267"/>
                  <a:gd name="T26" fmla="*/ 4 w 394"/>
                  <a:gd name="T27" fmla="*/ 45 h 267"/>
                  <a:gd name="T28" fmla="*/ 258 w 394"/>
                  <a:gd name="T29" fmla="*/ 266 h 267"/>
                  <a:gd name="T30" fmla="*/ 259 w 394"/>
                  <a:gd name="T31" fmla="*/ 267 h 267"/>
                  <a:gd name="T32" fmla="*/ 260 w 394"/>
                  <a:gd name="T33" fmla="*/ 267 h 267"/>
                  <a:gd name="T34" fmla="*/ 260 w 394"/>
                  <a:gd name="T35" fmla="*/ 266 h 267"/>
                  <a:gd name="T36" fmla="*/ 259 w 394"/>
                  <a:gd name="T37" fmla="*/ 262 h 267"/>
                  <a:gd name="T38" fmla="*/ 7 w 394"/>
                  <a:gd name="T39" fmla="*/ 43 h 267"/>
                  <a:gd name="T40" fmla="*/ 88 w 394"/>
                  <a:gd name="T41" fmla="*/ 35 h 267"/>
                  <a:gd name="T42" fmla="*/ 386 w 394"/>
                  <a:gd name="T43" fmla="*/ 4 h 267"/>
                  <a:gd name="T44" fmla="*/ 389 w 394"/>
                  <a:gd name="T45" fmla="*/ 4 h 267"/>
                  <a:gd name="T46" fmla="*/ 389 w 394"/>
                  <a:gd name="T47" fmla="*/ 5 h 267"/>
                  <a:gd name="T48" fmla="*/ 262 w 394"/>
                  <a:gd name="T49" fmla="*/ 261 h 267"/>
                  <a:gd name="T50" fmla="*/ 263 w 394"/>
                  <a:gd name="T51" fmla="*/ 265 h 267"/>
                  <a:gd name="T52" fmla="*/ 263 w 394"/>
                  <a:gd name="T53" fmla="*/ 266 h 267"/>
                  <a:gd name="T54" fmla="*/ 265 w 394"/>
                  <a:gd name="T55" fmla="*/ 262 h 267"/>
                  <a:gd name="T56" fmla="*/ 274 w 394"/>
                  <a:gd name="T57" fmla="*/ 244 h 267"/>
                  <a:gd name="T58" fmla="*/ 393 w 394"/>
                  <a:gd name="T59" fmla="*/ 3 h 267"/>
                  <a:gd name="T60" fmla="*/ 393 w 394"/>
                  <a:gd name="T61" fmla="*/ 1 h 267"/>
                  <a:gd name="T62" fmla="*/ 394 w 394"/>
                  <a:gd name="T63"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94" h="267">
                    <a:moveTo>
                      <a:pt x="394" y="0"/>
                    </a:moveTo>
                    <a:lnTo>
                      <a:pt x="393" y="0"/>
                    </a:lnTo>
                    <a:lnTo>
                      <a:pt x="389" y="1"/>
                    </a:lnTo>
                    <a:lnTo>
                      <a:pt x="77" y="33"/>
                    </a:lnTo>
                    <a:lnTo>
                      <a:pt x="2" y="41"/>
                    </a:lnTo>
                    <a:lnTo>
                      <a:pt x="2" y="41"/>
                    </a:lnTo>
                    <a:lnTo>
                      <a:pt x="1" y="41"/>
                    </a:lnTo>
                    <a:lnTo>
                      <a:pt x="1" y="41"/>
                    </a:lnTo>
                    <a:lnTo>
                      <a:pt x="0" y="41"/>
                    </a:lnTo>
                    <a:lnTo>
                      <a:pt x="0" y="42"/>
                    </a:lnTo>
                    <a:lnTo>
                      <a:pt x="0" y="42"/>
                    </a:lnTo>
                    <a:lnTo>
                      <a:pt x="1" y="42"/>
                    </a:lnTo>
                    <a:lnTo>
                      <a:pt x="3" y="44"/>
                    </a:lnTo>
                    <a:lnTo>
                      <a:pt x="4" y="45"/>
                    </a:lnTo>
                    <a:lnTo>
                      <a:pt x="258" y="266"/>
                    </a:lnTo>
                    <a:lnTo>
                      <a:pt x="259" y="267"/>
                    </a:lnTo>
                    <a:lnTo>
                      <a:pt x="260" y="267"/>
                    </a:lnTo>
                    <a:lnTo>
                      <a:pt x="260" y="266"/>
                    </a:lnTo>
                    <a:lnTo>
                      <a:pt x="259" y="262"/>
                    </a:lnTo>
                    <a:lnTo>
                      <a:pt x="7" y="43"/>
                    </a:lnTo>
                    <a:lnTo>
                      <a:pt x="88" y="35"/>
                    </a:lnTo>
                    <a:lnTo>
                      <a:pt x="386" y="4"/>
                    </a:lnTo>
                    <a:lnTo>
                      <a:pt x="389" y="4"/>
                    </a:lnTo>
                    <a:lnTo>
                      <a:pt x="389" y="5"/>
                    </a:lnTo>
                    <a:lnTo>
                      <a:pt x="262" y="261"/>
                    </a:lnTo>
                    <a:lnTo>
                      <a:pt x="263" y="265"/>
                    </a:lnTo>
                    <a:lnTo>
                      <a:pt x="263" y="266"/>
                    </a:lnTo>
                    <a:lnTo>
                      <a:pt x="265" y="262"/>
                    </a:lnTo>
                    <a:lnTo>
                      <a:pt x="274" y="244"/>
                    </a:lnTo>
                    <a:lnTo>
                      <a:pt x="393" y="3"/>
                    </a:lnTo>
                    <a:lnTo>
                      <a:pt x="393" y="1"/>
                    </a:lnTo>
                    <a:lnTo>
                      <a:pt x="39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4" name="Freeform 134"/>
              <p:cNvSpPr/>
              <p:nvPr/>
            </p:nvSpPr>
            <p:spPr bwMode="auto">
              <a:xfrm>
                <a:off x="2786" y="1922"/>
                <a:ext cx="394" cy="267"/>
              </a:xfrm>
              <a:custGeom>
                <a:avLst/>
                <a:gdLst>
                  <a:gd name="T0" fmla="*/ 394 w 394"/>
                  <a:gd name="T1" fmla="*/ 0 h 267"/>
                  <a:gd name="T2" fmla="*/ 393 w 394"/>
                  <a:gd name="T3" fmla="*/ 0 h 267"/>
                  <a:gd name="T4" fmla="*/ 389 w 394"/>
                  <a:gd name="T5" fmla="*/ 1 h 267"/>
                  <a:gd name="T6" fmla="*/ 77 w 394"/>
                  <a:gd name="T7" fmla="*/ 33 h 267"/>
                  <a:gd name="T8" fmla="*/ 2 w 394"/>
                  <a:gd name="T9" fmla="*/ 41 h 267"/>
                  <a:gd name="T10" fmla="*/ 2 w 394"/>
                  <a:gd name="T11" fmla="*/ 41 h 267"/>
                  <a:gd name="T12" fmla="*/ 1 w 394"/>
                  <a:gd name="T13" fmla="*/ 41 h 267"/>
                  <a:gd name="T14" fmla="*/ 1 w 394"/>
                  <a:gd name="T15" fmla="*/ 41 h 267"/>
                  <a:gd name="T16" fmla="*/ 0 w 394"/>
                  <a:gd name="T17" fmla="*/ 41 h 267"/>
                  <a:gd name="T18" fmla="*/ 0 w 394"/>
                  <a:gd name="T19" fmla="*/ 42 h 267"/>
                  <a:gd name="T20" fmla="*/ 0 w 394"/>
                  <a:gd name="T21" fmla="*/ 42 h 267"/>
                  <a:gd name="T22" fmla="*/ 1 w 394"/>
                  <a:gd name="T23" fmla="*/ 42 h 267"/>
                  <a:gd name="T24" fmla="*/ 3 w 394"/>
                  <a:gd name="T25" fmla="*/ 44 h 267"/>
                  <a:gd name="T26" fmla="*/ 4 w 394"/>
                  <a:gd name="T27" fmla="*/ 45 h 267"/>
                  <a:gd name="T28" fmla="*/ 258 w 394"/>
                  <a:gd name="T29" fmla="*/ 266 h 267"/>
                  <a:gd name="T30" fmla="*/ 259 w 394"/>
                  <a:gd name="T31" fmla="*/ 267 h 267"/>
                  <a:gd name="T32" fmla="*/ 260 w 394"/>
                  <a:gd name="T33" fmla="*/ 267 h 267"/>
                  <a:gd name="T34" fmla="*/ 260 w 394"/>
                  <a:gd name="T35" fmla="*/ 266 h 267"/>
                  <a:gd name="T36" fmla="*/ 259 w 394"/>
                  <a:gd name="T37" fmla="*/ 262 h 267"/>
                  <a:gd name="T38" fmla="*/ 7 w 394"/>
                  <a:gd name="T39" fmla="*/ 43 h 267"/>
                  <a:gd name="T40" fmla="*/ 88 w 394"/>
                  <a:gd name="T41" fmla="*/ 35 h 267"/>
                  <a:gd name="T42" fmla="*/ 386 w 394"/>
                  <a:gd name="T43" fmla="*/ 4 h 267"/>
                  <a:gd name="T44" fmla="*/ 389 w 394"/>
                  <a:gd name="T45" fmla="*/ 4 h 267"/>
                  <a:gd name="T46" fmla="*/ 389 w 394"/>
                  <a:gd name="T47" fmla="*/ 5 h 267"/>
                  <a:gd name="T48" fmla="*/ 262 w 394"/>
                  <a:gd name="T49" fmla="*/ 261 h 267"/>
                  <a:gd name="T50" fmla="*/ 263 w 394"/>
                  <a:gd name="T51" fmla="*/ 265 h 267"/>
                  <a:gd name="T52" fmla="*/ 263 w 394"/>
                  <a:gd name="T53" fmla="*/ 266 h 267"/>
                  <a:gd name="T54" fmla="*/ 265 w 394"/>
                  <a:gd name="T55" fmla="*/ 262 h 267"/>
                  <a:gd name="T56" fmla="*/ 274 w 394"/>
                  <a:gd name="T57" fmla="*/ 244 h 267"/>
                  <a:gd name="T58" fmla="*/ 393 w 394"/>
                  <a:gd name="T59" fmla="*/ 3 h 267"/>
                  <a:gd name="T60" fmla="*/ 393 w 394"/>
                  <a:gd name="T61" fmla="*/ 1 h 267"/>
                  <a:gd name="T62" fmla="*/ 394 w 394"/>
                  <a:gd name="T63"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94" h="267">
                    <a:moveTo>
                      <a:pt x="394" y="0"/>
                    </a:moveTo>
                    <a:lnTo>
                      <a:pt x="393" y="0"/>
                    </a:lnTo>
                    <a:lnTo>
                      <a:pt x="389" y="1"/>
                    </a:lnTo>
                    <a:lnTo>
                      <a:pt x="77" y="33"/>
                    </a:lnTo>
                    <a:lnTo>
                      <a:pt x="2" y="41"/>
                    </a:lnTo>
                    <a:lnTo>
                      <a:pt x="2" y="41"/>
                    </a:lnTo>
                    <a:lnTo>
                      <a:pt x="1" y="41"/>
                    </a:lnTo>
                    <a:lnTo>
                      <a:pt x="1" y="41"/>
                    </a:lnTo>
                    <a:lnTo>
                      <a:pt x="0" y="41"/>
                    </a:lnTo>
                    <a:lnTo>
                      <a:pt x="0" y="42"/>
                    </a:lnTo>
                    <a:lnTo>
                      <a:pt x="0" y="42"/>
                    </a:lnTo>
                    <a:lnTo>
                      <a:pt x="1" y="42"/>
                    </a:lnTo>
                    <a:lnTo>
                      <a:pt x="3" y="44"/>
                    </a:lnTo>
                    <a:lnTo>
                      <a:pt x="4" y="45"/>
                    </a:lnTo>
                    <a:lnTo>
                      <a:pt x="258" y="266"/>
                    </a:lnTo>
                    <a:lnTo>
                      <a:pt x="259" y="267"/>
                    </a:lnTo>
                    <a:lnTo>
                      <a:pt x="260" y="267"/>
                    </a:lnTo>
                    <a:lnTo>
                      <a:pt x="260" y="266"/>
                    </a:lnTo>
                    <a:lnTo>
                      <a:pt x="259" y="262"/>
                    </a:lnTo>
                    <a:lnTo>
                      <a:pt x="7" y="43"/>
                    </a:lnTo>
                    <a:lnTo>
                      <a:pt x="88" y="35"/>
                    </a:lnTo>
                    <a:lnTo>
                      <a:pt x="386" y="4"/>
                    </a:lnTo>
                    <a:lnTo>
                      <a:pt x="389" y="4"/>
                    </a:lnTo>
                    <a:lnTo>
                      <a:pt x="389" y="5"/>
                    </a:lnTo>
                    <a:lnTo>
                      <a:pt x="262" y="261"/>
                    </a:lnTo>
                    <a:lnTo>
                      <a:pt x="263" y="265"/>
                    </a:lnTo>
                    <a:lnTo>
                      <a:pt x="263" y="266"/>
                    </a:lnTo>
                    <a:lnTo>
                      <a:pt x="265" y="262"/>
                    </a:lnTo>
                    <a:lnTo>
                      <a:pt x="274" y="244"/>
                    </a:lnTo>
                    <a:lnTo>
                      <a:pt x="393" y="3"/>
                    </a:lnTo>
                    <a:lnTo>
                      <a:pt x="393" y="1"/>
                    </a:lnTo>
                    <a:lnTo>
                      <a:pt x="3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5" name="Freeform 135"/>
              <p:cNvSpPr>
                <a:spLocks noEditPoints="1"/>
              </p:cNvSpPr>
              <p:nvPr/>
            </p:nvSpPr>
            <p:spPr bwMode="auto">
              <a:xfrm>
                <a:off x="4055" y="2683"/>
                <a:ext cx="289" cy="537"/>
              </a:xfrm>
              <a:custGeom>
                <a:avLst/>
                <a:gdLst>
                  <a:gd name="T0" fmla="*/ 0 w 289"/>
                  <a:gd name="T1" fmla="*/ 351 h 537"/>
                  <a:gd name="T2" fmla="*/ 0 w 289"/>
                  <a:gd name="T3" fmla="*/ 351 h 537"/>
                  <a:gd name="T4" fmla="*/ 46 w 289"/>
                  <a:gd name="T5" fmla="*/ 537 h 537"/>
                  <a:gd name="T6" fmla="*/ 46 w 289"/>
                  <a:gd name="T7" fmla="*/ 537 h 537"/>
                  <a:gd name="T8" fmla="*/ 0 w 289"/>
                  <a:gd name="T9" fmla="*/ 351 h 537"/>
                  <a:gd name="T10" fmla="*/ 277 w 289"/>
                  <a:gd name="T11" fmla="*/ 19 h 537"/>
                  <a:gd name="T12" fmla="*/ 2 w 289"/>
                  <a:gd name="T13" fmla="*/ 347 h 537"/>
                  <a:gd name="T14" fmla="*/ 2 w 289"/>
                  <a:gd name="T15" fmla="*/ 347 h 537"/>
                  <a:gd name="T16" fmla="*/ 277 w 289"/>
                  <a:gd name="T17" fmla="*/ 19 h 537"/>
                  <a:gd name="T18" fmla="*/ 277 w 289"/>
                  <a:gd name="T19" fmla="*/ 19 h 537"/>
                  <a:gd name="T20" fmla="*/ 289 w 289"/>
                  <a:gd name="T21" fmla="*/ 0 h 537"/>
                  <a:gd name="T22" fmla="*/ 286 w 289"/>
                  <a:gd name="T23" fmla="*/ 4 h 537"/>
                  <a:gd name="T24" fmla="*/ 285 w 289"/>
                  <a:gd name="T25" fmla="*/ 6 h 537"/>
                  <a:gd name="T26" fmla="*/ 286 w 289"/>
                  <a:gd name="T27" fmla="*/ 5 h 537"/>
                  <a:gd name="T28" fmla="*/ 289 w 289"/>
                  <a:gd name="T29" fmla="*/ 0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9" h="537">
                    <a:moveTo>
                      <a:pt x="0" y="351"/>
                    </a:moveTo>
                    <a:lnTo>
                      <a:pt x="0" y="351"/>
                    </a:lnTo>
                    <a:lnTo>
                      <a:pt x="46" y="537"/>
                    </a:lnTo>
                    <a:lnTo>
                      <a:pt x="46" y="537"/>
                    </a:lnTo>
                    <a:lnTo>
                      <a:pt x="0" y="351"/>
                    </a:lnTo>
                    <a:close/>
                    <a:moveTo>
                      <a:pt x="277" y="19"/>
                    </a:moveTo>
                    <a:lnTo>
                      <a:pt x="2" y="347"/>
                    </a:lnTo>
                    <a:lnTo>
                      <a:pt x="2" y="347"/>
                    </a:lnTo>
                    <a:lnTo>
                      <a:pt x="277" y="19"/>
                    </a:lnTo>
                    <a:lnTo>
                      <a:pt x="277" y="19"/>
                    </a:lnTo>
                    <a:close/>
                    <a:moveTo>
                      <a:pt x="289" y="0"/>
                    </a:moveTo>
                    <a:lnTo>
                      <a:pt x="286" y="4"/>
                    </a:lnTo>
                    <a:lnTo>
                      <a:pt x="285" y="6"/>
                    </a:lnTo>
                    <a:lnTo>
                      <a:pt x="286" y="5"/>
                    </a:lnTo>
                    <a:lnTo>
                      <a:pt x="28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6" name="Freeform 136"/>
              <p:cNvSpPr>
                <a:spLocks noEditPoints="1"/>
              </p:cNvSpPr>
              <p:nvPr/>
            </p:nvSpPr>
            <p:spPr bwMode="auto">
              <a:xfrm>
                <a:off x="4055" y="2683"/>
                <a:ext cx="289" cy="537"/>
              </a:xfrm>
              <a:custGeom>
                <a:avLst/>
                <a:gdLst>
                  <a:gd name="T0" fmla="*/ 0 w 289"/>
                  <a:gd name="T1" fmla="*/ 351 h 537"/>
                  <a:gd name="T2" fmla="*/ 0 w 289"/>
                  <a:gd name="T3" fmla="*/ 351 h 537"/>
                  <a:gd name="T4" fmla="*/ 46 w 289"/>
                  <a:gd name="T5" fmla="*/ 537 h 537"/>
                  <a:gd name="T6" fmla="*/ 46 w 289"/>
                  <a:gd name="T7" fmla="*/ 537 h 537"/>
                  <a:gd name="T8" fmla="*/ 0 w 289"/>
                  <a:gd name="T9" fmla="*/ 351 h 537"/>
                  <a:gd name="T10" fmla="*/ 277 w 289"/>
                  <a:gd name="T11" fmla="*/ 19 h 537"/>
                  <a:gd name="T12" fmla="*/ 2 w 289"/>
                  <a:gd name="T13" fmla="*/ 347 h 537"/>
                  <a:gd name="T14" fmla="*/ 2 w 289"/>
                  <a:gd name="T15" fmla="*/ 347 h 537"/>
                  <a:gd name="T16" fmla="*/ 277 w 289"/>
                  <a:gd name="T17" fmla="*/ 19 h 537"/>
                  <a:gd name="T18" fmla="*/ 277 w 289"/>
                  <a:gd name="T19" fmla="*/ 19 h 537"/>
                  <a:gd name="T20" fmla="*/ 289 w 289"/>
                  <a:gd name="T21" fmla="*/ 0 h 537"/>
                  <a:gd name="T22" fmla="*/ 286 w 289"/>
                  <a:gd name="T23" fmla="*/ 4 h 537"/>
                  <a:gd name="T24" fmla="*/ 285 w 289"/>
                  <a:gd name="T25" fmla="*/ 6 h 537"/>
                  <a:gd name="T26" fmla="*/ 286 w 289"/>
                  <a:gd name="T27" fmla="*/ 5 h 537"/>
                  <a:gd name="T28" fmla="*/ 289 w 289"/>
                  <a:gd name="T29" fmla="*/ 0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9" h="537">
                    <a:moveTo>
                      <a:pt x="0" y="351"/>
                    </a:moveTo>
                    <a:lnTo>
                      <a:pt x="0" y="351"/>
                    </a:lnTo>
                    <a:lnTo>
                      <a:pt x="46" y="537"/>
                    </a:lnTo>
                    <a:lnTo>
                      <a:pt x="46" y="537"/>
                    </a:lnTo>
                    <a:lnTo>
                      <a:pt x="0" y="351"/>
                    </a:lnTo>
                    <a:moveTo>
                      <a:pt x="277" y="19"/>
                    </a:moveTo>
                    <a:lnTo>
                      <a:pt x="2" y="347"/>
                    </a:lnTo>
                    <a:lnTo>
                      <a:pt x="2" y="347"/>
                    </a:lnTo>
                    <a:lnTo>
                      <a:pt x="277" y="19"/>
                    </a:lnTo>
                    <a:lnTo>
                      <a:pt x="277" y="19"/>
                    </a:lnTo>
                    <a:moveTo>
                      <a:pt x="289" y="0"/>
                    </a:moveTo>
                    <a:lnTo>
                      <a:pt x="286" y="4"/>
                    </a:lnTo>
                    <a:lnTo>
                      <a:pt x="285" y="6"/>
                    </a:lnTo>
                    <a:lnTo>
                      <a:pt x="286" y="5"/>
                    </a:lnTo>
                    <a:lnTo>
                      <a:pt x="2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7" name="Freeform 137"/>
              <p:cNvSpPr>
                <a:spLocks noEditPoints="1"/>
              </p:cNvSpPr>
              <p:nvPr/>
            </p:nvSpPr>
            <p:spPr bwMode="auto">
              <a:xfrm>
                <a:off x="3881" y="3025"/>
                <a:ext cx="223" cy="310"/>
              </a:xfrm>
              <a:custGeom>
                <a:avLst/>
                <a:gdLst>
                  <a:gd name="T0" fmla="*/ 1 w 223"/>
                  <a:gd name="T1" fmla="*/ 308 h 310"/>
                  <a:gd name="T2" fmla="*/ 0 w 223"/>
                  <a:gd name="T3" fmla="*/ 310 h 310"/>
                  <a:gd name="T4" fmla="*/ 1 w 223"/>
                  <a:gd name="T5" fmla="*/ 310 h 310"/>
                  <a:gd name="T6" fmla="*/ 2 w 223"/>
                  <a:gd name="T7" fmla="*/ 309 h 310"/>
                  <a:gd name="T8" fmla="*/ 1 w 223"/>
                  <a:gd name="T9" fmla="*/ 308 h 310"/>
                  <a:gd name="T10" fmla="*/ 203 w 223"/>
                  <a:gd name="T11" fmla="*/ 207 h 310"/>
                  <a:gd name="T12" fmla="*/ 7 w 223"/>
                  <a:gd name="T13" fmla="*/ 307 h 310"/>
                  <a:gd name="T14" fmla="*/ 7 w 223"/>
                  <a:gd name="T15" fmla="*/ 307 h 310"/>
                  <a:gd name="T16" fmla="*/ 203 w 223"/>
                  <a:gd name="T17" fmla="*/ 207 h 310"/>
                  <a:gd name="T18" fmla="*/ 203 w 223"/>
                  <a:gd name="T19" fmla="*/ 207 h 310"/>
                  <a:gd name="T20" fmla="*/ 220 w 223"/>
                  <a:gd name="T21" fmla="*/ 195 h 310"/>
                  <a:gd name="T22" fmla="*/ 8 w 223"/>
                  <a:gd name="T23" fmla="*/ 303 h 310"/>
                  <a:gd name="T24" fmla="*/ 8 w 223"/>
                  <a:gd name="T25" fmla="*/ 303 h 310"/>
                  <a:gd name="T26" fmla="*/ 220 w 223"/>
                  <a:gd name="T27" fmla="*/ 195 h 310"/>
                  <a:gd name="T28" fmla="*/ 125 w 223"/>
                  <a:gd name="T29" fmla="*/ 87 h 310"/>
                  <a:gd name="T30" fmla="*/ 7 w 223"/>
                  <a:gd name="T31" fmla="*/ 298 h 310"/>
                  <a:gd name="T32" fmla="*/ 7 w 223"/>
                  <a:gd name="T33" fmla="*/ 298 h 310"/>
                  <a:gd name="T34" fmla="*/ 125 w 223"/>
                  <a:gd name="T35" fmla="*/ 87 h 310"/>
                  <a:gd name="T36" fmla="*/ 176 w 223"/>
                  <a:gd name="T37" fmla="*/ 5 h 310"/>
                  <a:gd name="T38" fmla="*/ 176 w 223"/>
                  <a:gd name="T39" fmla="*/ 6 h 310"/>
                  <a:gd name="T40" fmla="*/ 174 w 223"/>
                  <a:gd name="T41" fmla="*/ 9 h 310"/>
                  <a:gd name="T42" fmla="*/ 220 w 223"/>
                  <a:gd name="T43" fmla="*/ 195 h 310"/>
                  <a:gd name="T44" fmla="*/ 221 w 223"/>
                  <a:gd name="T45" fmla="*/ 194 h 310"/>
                  <a:gd name="T46" fmla="*/ 222 w 223"/>
                  <a:gd name="T47" fmla="*/ 192 h 310"/>
                  <a:gd name="T48" fmla="*/ 222 w 223"/>
                  <a:gd name="T49" fmla="*/ 192 h 310"/>
                  <a:gd name="T50" fmla="*/ 223 w 223"/>
                  <a:gd name="T51" fmla="*/ 191 h 310"/>
                  <a:gd name="T52" fmla="*/ 176 w 223"/>
                  <a:gd name="T53" fmla="*/ 5 h 310"/>
                  <a:gd name="T54" fmla="*/ 176 w 223"/>
                  <a:gd name="T55" fmla="*/ 5 h 310"/>
                  <a:gd name="T56" fmla="*/ 175 w 223"/>
                  <a:gd name="T57" fmla="*/ 0 h 310"/>
                  <a:gd name="T58" fmla="*/ 174 w 223"/>
                  <a:gd name="T59" fmla="*/ 2 h 310"/>
                  <a:gd name="T60" fmla="*/ 174 w 223"/>
                  <a:gd name="T61" fmla="*/ 2 h 310"/>
                  <a:gd name="T62" fmla="*/ 175 w 223"/>
                  <a:gd name="T63" fmla="*/ 1 h 310"/>
                  <a:gd name="T64" fmla="*/ 175 w 223"/>
                  <a:gd name="T65"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3" h="310">
                    <a:moveTo>
                      <a:pt x="1" y="308"/>
                    </a:moveTo>
                    <a:lnTo>
                      <a:pt x="0" y="310"/>
                    </a:lnTo>
                    <a:lnTo>
                      <a:pt x="1" y="310"/>
                    </a:lnTo>
                    <a:lnTo>
                      <a:pt x="2" y="309"/>
                    </a:lnTo>
                    <a:lnTo>
                      <a:pt x="1" y="308"/>
                    </a:lnTo>
                    <a:close/>
                    <a:moveTo>
                      <a:pt x="203" y="207"/>
                    </a:moveTo>
                    <a:lnTo>
                      <a:pt x="7" y="307"/>
                    </a:lnTo>
                    <a:lnTo>
                      <a:pt x="7" y="307"/>
                    </a:lnTo>
                    <a:lnTo>
                      <a:pt x="203" y="207"/>
                    </a:lnTo>
                    <a:lnTo>
                      <a:pt x="203" y="207"/>
                    </a:lnTo>
                    <a:close/>
                    <a:moveTo>
                      <a:pt x="220" y="195"/>
                    </a:moveTo>
                    <a:lnTo>
                      <a:pt x="8" y="303"/>
                    </a:lnTo>
                    <a:lnTo>
                      <a:pt x="8" y="303"/>
                    </a:lnTo>
                    <a:lnTo>
                      <a:pt x="220" y="195"/>
                    </a:lnTo>
                    <a:close/>
                    <a:moveTo>
                      <a:pt x="125" y="87"/>
                    </a:moveTo>
                    <a:lnTo>
                      <a:pt x="7" y="298"/>
                    </a:lnTo>
                    <a:lnTo>
                      <a:pt x="7" y="298"/>
                    </a:lnTo>
                    <a:lnTo>
                      <a:pt x="125" y="87"/>
                    </a:lnTo>
                    <a:close/>
                    <a:moveTo>
                      <a:pt x="176" y="5"/>
                    </a:moveTo>
                    <a:lnTo>
                      <a:pt x="176" y="6"/>
                    </a:lnTo>
                    <a:lnTo>
                      <a:pt x="174" y="9"/>
                    </a:lnTo>
                    <a:lnTo>
                      <a:pt x="220" y="195"/>
                    </a:lnTo>
                    <a:lnTo>
                      <a:pt x="221" y="194"/>
                    </a:lnTo>
                    <a:lnTo>
                      <a:pt x="222" y="192"/>
                    </a:lnTo>
                    <a:lnTo>
                      <a:pt x="222" y="192"/>
                    </a:lnTo>
                    <a:lnTo>
                      <a:pt x="223" y="191"/>
                    </a:lnTo>
                    <a:lnTo>
                      <a:pt x="176" y="5"/>
                    </a:lnTo>
                    <a:lnTo>
                      <a:pt x="176" y="5"/>
                    </a:lnTo>
                    <a:close/>
                    <a:moveTo>
                      <a:pt x="175" y="0"/>
                    </a:moveTo>
                    <a:lnTo>
                      <a:pt x="174" y="2"/>
                    </a:lnTo>
                    <a:lnTo>
                      <a:pt x="174" y="2"/>
                    </a:lnTo>
                    <a:lnTo>
                      <a:pt x="175" y="1"/>
                    </a:lnTo>
                    <a:lnTo>
                      <a:pt x="17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8" name="Freeform 138"/>
              <p:cNvSpPr>
                <a:spLocks noEditPoints="1"/>
              </p:cNvSpPr>
              <p:nvPr/>
            </p:nvSpPr>
            <p:spPr bwMode="auto">
              <a:xfrm>
                <a:off x="3881" y="3025"/>
                <a:ext cx="223" cy="310"/>
              </a:xfrm>
              <a:custGeom>
                <a:avLst/>
                <a:gdLst>
                  <a:gd name="T0" fmla="*/ 1 w 223"/>
                  <a:gd name="T1" fmla="*/ 308 h 310"/>
                  <a:gd name="T2" fmla="*/ 0 w 223"/>
                  <a:gd name="T3" fmla="*/ 310 h 310"/>
                  <a:gd name="T4" fmla="*/ 1 w 223"/>
                  <a:gd name="T5" fmla="*/ 310 h 310"/>
                  <a:gd name="T6" fmla="*/ 2 w 223"/>
                  <a:gd name="T7" fmla="*/ 309 h 310"/>
                  <a:gd name="T8" fmla="*/ 1 w 223"/>
                  <a:gd name="T9" fmla="*/ 308 h 310"/>
                  <a:gd name="T10" fmla="*/ 203 w 223"/>
                  <a:gd name="T11" fmla="*/ 207 h 310"/>
                  <a:gd name="T12" fmla="*/ 7 w 223"/>
                  <a:gd name="T13" fmla="*/ 307 h 310"/>
                  <a:gd name="T14" fmla="*/ 7 w 223"/>
                  <a:gd name="T15" fmla="*/ 307 h 310"/>
                  <a:gd name="T16" fmla="*/ 203 w 223"/>
                  <a:gd name="T17" fmla="*/ 207 h 310"/>
                  <a:gd name="T18" fmla="*/ 203 w 223"/>
                  <a:gd name="T19" fmla="*/ 207 h 310"/>
                  <a:gd name="T20" fmla="*/ 220 w 223"/>
                  <a:gd name="T21" fmla="*/ 195 h 310"/>
                  <a:gd name="T22" fmla="*/ 8 w 223"/>
                  <a:gd name="T23" fmla="*/ 303 h 310"/>
                  <a:gd name="T24" fmla="*/ 8 w 223"/>
                  <a:gd name="T25" fmla="*/ 303 h 310"/>
                  <a:gd name="T26" fmla="*/ 220 w 223"/>
                  <a:gd name="T27" fmla="*/ 195 h 310"/>
                  <a:gd name="T28" fmla="*/ 125 w 223"/>
                  <a:gd name="T29" fmla="*/ 87 h 310"/>
                  <a:gd name="T30" fmla="*/ 7 w 223"/>
                  <a:gd name="T31" fmla="*/ 298 h 310"/>
                  <a:gd name="T32" fmla="*/ 7 w 223"/>
                  <a:gd name="T33" fmla="*/ 298 h 310"/>
                  <a:gd name="T34" fmla="*/ 125 w 223"/>
                  <a:gd name="T35" fmla="*/ 87 h 310"/>
                  <a:gd name="T36" fmla="*/ 176 w 223"/>
                  <a:gd name="T37" fmla="*/ 5 h 310"/>
                  <a:gd name="T38" fmla="*/ 176 w 223"/>
                  <a:gd name="T39" fmla="*/ 6 h 310"/>
                  <a:gd name="T40" fmla="*/ 174 w 223"/>
                  <a:gd name="T41" fmla="*/ 9 h 310"/>
                  <a:gd name="T42" fmla="*/ 220 w 223"/>
                  <a:gd name="T43" fmla="*/ 195 h 310"/>
                  <a:gd name="T44" fmla="*/ 221 w 223"/>
                  <a:gd name="T45" fmla="*/ 194 h 310"/>
                  <a:gd name="T46" fmla="*/ 222 w 223"/>
                  <a:gd name="T47" fmla="*/ 192 h 310"/>
                  <a:gd name="T48" fmla="*/ 222 w 223"/>
                  <a:gd name="T49" fmla="*/ 192 h 310"/>
                  <a:gd name="T50" fmla="*/ 223 w 223"/>
                  <a:gd name="T51" fmla="*/ 191 h 310"/>
                  <a:gd name="T52" fmla="*/ 176 w 223"/>
                  <a:gd name="T53" fmla="*/ 5 h 310"/>
                  <a:gd name="T54" fmla="*/ 176 w 223"/>
                  <a:gd name="T55" fmla="*/ 5 h 310"/>
                  <a:gd name="T56" fmla="*/ 175 w 223"/>
                  <a:gd name="T57" fmla="*/ 0 h 310"/>
                  <a:gd name="T58" fmla="*/ 174 w 223"/>
                  <a:gd name="T59" fmla="*/ 2 h 310"/>
                  <a:gd name="T60" fmla="*/ 174 w 223"/>
                  <a:gd name="T61" fmla="*/ 2 h 310"/>
                  <a:gd name="T62" fmla="*/ 175 w 223"/>
                  <a:gd name="T63" fmla="*/ 1 h 310"/>
                  <a:gd name="T64" fmla="*/ 175 w 223"/>
                  <a:gd name="T65"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3" h="310">
                    <a:moveTo>
                      <a:pt x="1" y="308"/>
                    </a:moveTo>
                    <a:lnTo>
                      <a:pt x="0" y="310"/>
                    </a:lnTo>
                    <a:lnTo>
                      <a:pt x="1" y="310"/>
                    </a:lnTo>
                    <a:lnTo>
                      <a:pt x="2" y="309"/>
                    </a:lnTo>
                    <a:lnTo>
                      <a:pt x="1" y="308"/>
                    </a:lnTo>
                    <a:moveTo>
                      <a:pt x="203" y="207"/>
                    </a:moveTo>
                    <a:lnTo>
                      <a:pt x="7" y="307"/>
                    </a:lnTo>
                    <a:lnTo>
                      <a:pt x="7" y="307"/>
                    </a:lnTo>
                    <a:lnTo>
                      <a:pt x="203" y="207"/>
                    </a:lnTo>
                    <a:lnTo>
                      <a:pt x="203" y="207"/>
                    </a:lnTo>
                    <a:moveTo>
                      <a:pt x="220" y="195"/>
                    </a:moveTo>
                    <a:lnTo>
                      <a:pt x="8" y="303"/>
                    </a:lnTo>
                    <a:lnTo>
                      <a:pt x="8" y="303"/>
                    </a:lnTo>
                    <a:lnTo>
                      <a:pt x="220" y="195"/>
                    </a:lnTo>
                    <a:moveTo>
                      <a:pt x="125" y="87"/>
                    </a:moveTo>
                    <a:lnTo>
                      <a:pt x="7" y="298"/>
                    </a:lnTo>
                    <a:lnTo>
                      <a:pt x="7" y="298"/>
                    </a:lnTo>
                    <a:lnTo>
                      <a:pt x="125" y="87"/>
                    </a:lnTo>
                    <a:moveTo>
                      <a:pt x="176" y="5"/>
                    </a:moveTo>
                    <a:lnTo>
                      <a:pt x="176" y="6"/>
                    </a:lnTo>
                    <a:lnTo>
                      <a:pt x="174" y="9"/>
                    </a:lnTo>
                    <a:lnTo>
                      <a:pt x="220" y="195"/>
                    </a:lnTo>
                    <a:lnTo>
                      <a:pt x="221" y="194"/>
                    </a:lnTo>
                    <a:lnTo>
                      <a:pt x="222" y="192"/>
                    </a:lnTo>
                    <a:lnTo>
                      <a:pt x="222" y="192"/>
                    </a:lnTo>
                    <a:lnTo>
                      <a:pt x="223" y="191"/>
                    </a:lnTo>
                    <a:lnTo>
                      <a:pt x="176" y="5"/>
                    </a:lnTo>
                    <a:lnTo>
                      <a:pt x="176" y="5"/>
                    </a:lnTo>
                    <a:moveTo>
                      <a:pt x="175" y="0"/>
                    </a:moveTo>
                    <a:lnTo>
                      <a:pt x="174" y="2"/>
                    </a:lnTo>
                    <a:lnTo>
                      <a:pt x="174" y="2"/>
                    </a:lnTo>
                    <a:lnTo>
                      <a:pt x="175" y="1"/>
                    </a:lnTo>
                    <a:lnTo>
                      <a:pt x="1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9" name="Freeform 139"/>
              <p:cNvSpPr>
                <a:spLocks noEditPoints="1"/>
              </p:cNvSpPr>
              <p:nvPr/>
            </p:nvSpPr>
            <p:spPr bwMode="auto">
              <a:xfrm>
                <a:off x="3346" y="2531"/>
                <a:ext cx="232" cy="377"/>
              </a:xfrm>
              <a:custGeom>
                <a:avLst/>
                <a:gdLst>
                  <a:gd name="T0" fmla="*/ 215 w 232"/>
                  <a:gd name="T1" fmla="*/ 365 h 377"/>
                  <a:gd name="T2" fmla="*/ 212 w 232"/>
                  <a:gd name="T3" fmla="*/ 375 h 377"/>
                  <a:gd name="T4" fmla="*/ 212 w 232"/>
                  <a:gd name="T5" fmla="*/ 375 h 377"/>
                  <a:gd name="T6" fmla="*/ 215 w 232"/>
                  <a:gd name="T7" fmla="*/ 365 h 377"/>
                  <a:gd name="T8" fmla="*/ 0 w 232"/>
                  <a:gd name="T9" fmla="*/ 0 h 377"/>
                  <a:gd name="T10" fmla="*/ 0 w 232"/>
                  <a:gd name="T11" fmla="*/ 1 h 377"/>
                  <a:gd name="T12" fmla="*/ 0 w 232"/>
                  <a:gd name="T13" fmla="*/ 1 h 377"/>
                  <a:gd name="T14" fmla="*/ 208 w 232"/>
                  <a:gd name="T15" fmla="*/ 376 h 377"/>
                  <a:gd name="T16" fmla="*/ 208 w 232"/>
                  <a:gd name="T17" fmla="*/ 376 h 377"/>
                  <a:gd name="T18" fmla="*/ 209 w 232"/>
                  <a:gd name="T19" fmla="*/ 377 h 377"/>
                  <a:gd name="T20" fmla="*/ 209 w 232"/>
                  <a:gd name="T21" fmla="*/ 377 h 377"/>
                  <a:gd name="T22" fmla="*/ 209 w 232"/>
                  <a:gd name="T23" fmla="*/ 375 h 377"/>
                  <a:gd name="T24" fmla="*/ 209 w 232"/>
                  <a:gd name="T25" fmla="*/ 375 h 377"/>
                  <a:gd name="T26" fmla="*/ 232 w 232"/>
                  <a:gd name="T27" fmla="*/ 262 h 377"/>
                  <a:gd name="T28" fmla="*/ 210 w 232"/>
                  <a:gd name="T29" fmla="*/ 372 h 377"/>
                  <a:gd name="T30" fmla="*/ 4 w 232"/>
                  <a:gd name="T31" fmla="*/ 3 h 377"/>
                  <a:gd name="T32" fmla="*/ 4 w 232"/>
                  <a:gd name="T33" fmla="*/ 3 h 377"/>
                  <a:gd name="T34" fmla="*/ 152 w 232"/>
                  <a:gd name="T35" fmla="*/ 118 h 377"/>
                  <a:gd name="T36" fmla="*/ 0 w 232"/>
                  <a:gd name="T37"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2" h="377">
                    <a:moveTo>
                      <a:pt x="215" y="365"/>
                    </a:moveTo>
                    <a:lnTo>
                      <a:pt x="212" y="375"/>
                    </a:lnTo>
                    <a:lnTo>
                      <a:pt x="212" y="375"/>
                    </a:lnTo>
                    <a:lnTo>
                      <a:pt x="215" y="365"/>
                    </a:lnTo>
                    <a:close/>
                    <a:moveTo>
                      <a:pt x="0" y="0"/>
                    </a:moveTo>
                    <a:lnTo>
                      <a:pt x="0" y="1"/>
                    </a:lnTo>
                    <a:lnTo>
                      <a:pt x="0" y="1"/>
                    </a:lnTo>
                    <a:lnTo>
                      <a:pt x="208" y="376"/>
                    </a:lnTo>
                    <a:lnTo>
                      <a:pt x="208" y="376"/>
                    </a:lnTo>
                    <a:lnTo>
                      <a:pt x="209" y="377"/>
                    </a:lnTo>
                    <a:lnTo>
                      <a:pt x="209" y="377"/>
                    </a:lnTo>
                    <a:lnTo>
                      <a:pt x="209" y="375"/>
                    </a:lnTo>
                    <a:lnTo>
                      <a:pt x="209" y="375"/>
                    </a:lnTo>
                    <a:lnTo>
                      <a:pt x="232" y="262"/>
                    </a:lnTo>
                    <a:lnTo>
                      <a:pt x="210" y="372"/>
                    </a:lnTo>
                    <a:lnTo>
                      <a:pt x="4" y="3"/>
                    </a:lnTo>
                    <a:lnTo>
                      <a:pt x="4" y="3"/>
                    </a:lnTo>
                    <a:lnTo>
                      <a:pt x="152" y="118"/>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0" name="Freeform 140"/>
              <p:cNvSpPr>
                <a:spLocks noEditPoints="1"/>
              </p:cNvSpPr>
              <p:nvPr/>
            </p:nvSpPr>
            <p:spPr bwMode="auto">
              <a:xfrm>
                <a:off x="3346" y="2531"/>
                <a:ext cx="232" cy="377"/>
              </a:xfrm>
              <a:custGeom>
                <a:avLst/>
                <a:gdLst>
                  <a:gd name="T0" fmla="*/ 215 w 232"/>
                  <a:gd name="T1" fmla="*/ 365 h 377"/>
                  <a:gd name="T2" fmla="*/ 212 w 232"/>
                  <a:gd name="T3" fmla="*/ 375 h 377"/>
                  <a:gd name="T4" fmla="*/ 212 w 232"/>
                  <a:gd name="T5" fmla="*/ 375 h 377"/>
                  <a:gd name="T6" fmla="*/ 215 w 232"/>
                  <a:gd name="T7" fmla="*/ 365 h 377"/>
                  <a:gd name="T8" fmla="*/ 0 w 232"/>
                  <a:gd name="T9" fmla="*/ 0 h 377"/>
                  <a:gd name="T10" fmla="*/ 0 w 232"/>
                  <a:gd name="T11" fmla="*/ 1 h 377"/>
                  <a:gd name="T12" fmla="*/ 0 w 232"/>
                  <a:gd name="T13" fmla="*/ 1 h 377"/>
                  <a:gd name="T14" fmla="*/ 208 w 232"/>
                  <a:gd name="T15" fmla="*/ 376 h 377"/>
                  <a:gd name="T16" fmla="*/ 208 w 232"/>
                  <a:gd name="T17" fmla="*/ 376 h 377"/>
                  <a:gd name="T18" fmla="*/ 209 w 232"/>
                  <a:gd name="T19" fmla="*/ 377 h 377"/>
                  <a:gd name="T20" fmla="*/ 209 w 232"/>
                  <a:gd name="T21" fmla="*/ 377 h 377"/>
                  <a:gd name="T22" fmla="*/ 209 w 232"/>
                  <a:gd name="T23" fmla="*/ 375 h 377"/>
                  <a:gd name="T24" fmla="*/ 209 w 232"/>
                  <a:gd name="T25" fmla="*/ 375 h 377"/>
                  <a:gd name="T26" fmla="*/ 232 w 232"/>
                  <a:gd name="T27" fmla="*/ 262 h 377"/>
                  <a:gd name="T28" fmla="*/ 210 w 232"/>
                  <a:gd name="T29" fmla="*/ 372 h 377"/>
                  <a:gd name="T30" fmla="*/ 4 w 232"/>
                  <a:gd name="T31" fmla="*/ 3 h 377"/>
                  <a:gd name="T32" fmla="*/ 4 w 232"/>
                  <a:gd name="T33" fmla="*/ 3 h 377"/>
                  <a:gd name="T34" fmla="*/ 152 w 232"/>
                  <a:gd name="T35" fmla="*/ 118 h 377"/>
                  <a:gd name="T36" fmla="*/ 0 w 232"/>
                  <a:gd name="T37"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2" h="377">
                    <a:moveTo>
                      <a:pt x="215" y="365"/>
                    </a:moveTo>
                    <a:lnTo>
                      <a:pt x="212" y="375"/>
                    </a:lnTo>
                    <a:lnTo>
                      <a:pt x="212" y="375"/>
                    </a:lnTo>
                    <a:lnTo>
                      <a:pt x="215" y="365"/>
                    </a:lnTo>
                    <a:moveTo>
                      <a:pt x="0" y="0"/>
                    </a:moveTo>
                    <a:lnTo>
                      <a:pt x="0" y="1"/>
                    </a:lnTo>
                    <a:lnTo>
                      <a:pt x="0" y="1"/>
                    </a:lnTo>
                    <a:lnTo>
                      <a:pt x="208" y="376"/>
                    </a:lnTo>
                    <a:lnTo>
                      <a:pt x="208" y="376"/>
                    </a:lnTo>
                    <a:lnTo>
                      <a:pt x="209" y="377"/>
                    </a:lnTo>
                    <a:lnTo>
                      <a:pt x="209" y="377"/>
                    </a:lnTo>
                    <a:lnTo>
                      <a:pt x="209" y="375"/>
                    </a:lnTo>
                    <a:lnTo>
                      <a:pt x="209" y="375"/>
                    </a:lnTo>
                    <a:lnTo>
                      <a:pt x="232" y="262"/>
                    </a:lnTo>
                    <a:lnTo>
                      <a:pt x="210" y="372"/>
                    </a:lnTo>
                    <a:lnTo>
                      <a:pt x="4" y="3"/>
                    </a:lnTo>
                    <a:lnTo>
                      <a:pt x="4" y="3"/>
                    </a:lnTo>
                    <a:lnTo>
                      <a:pt x="152" y="11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1" name="Freeform 141"/>
              <p:cNvSpPr>
                <a:spLocks noEditPoints="1"/>
              </p:cNvSpPr>
              <p:nvPr/>
            </p:nvSpPr>
            <p:spPr bwMode="auto">
              <a:xfrm>
                <a:off x="3951" y="3579"/>
                <a:ext cx="118" cy="71"/>
              </a:xfrm>
              <a:custGeom>
                <a:avLst/>
                <a:gdLst>
                  <a:gd name="T0" fmla="*/ 74 w 118"/>
                  <a:gd name="T1" fmla="*/ 71 h 71"/>
                  <a:gd name="T2" fmla="*/ 110 w 118"/>
                  <a:gd name="T3" fmla="*/ 71 h 71"/>
                  <a:gd name="T4" fmla="*/ 110 w 118"/>
                  <a:gd name="T5" fmla="*/ 71 h 71"/>
                  <a:gd name="T6" fmla="*/ 74 w 118"/>
                  <a:gd name="T7" fmla="*/ 71 h 71"/>
                  <a:gd name="T8" fmla="*/ 115 w 118"/>
                  <a:gd name="T9" fmla="*/ 68 h 71"/>
                  <a:gd name="T10" fmla="*/ 114 w 118"/>
                  <a:gd name="T11" fmla="*/ 69 h 71"/>
                  <a:gd name="T12" fmla="*/ 116 w 118"/>
                  <a:gd name="T13" fmla="*/ 71 h 71"/>
                  <a:gd name="T14" fmla="*/ 118 w 118"/>
                  <a:gd name="T15" fmla="*/ 71 h 71"/>
                  <a:gd name="T16" fmla="*/ 115 w 118"/>
                  <a:gd name="T17" fmla="*/ 68 h 71"/>
                  <a:gd name="T18" fmla="*/ 15 w 118"/>
                  <a:gd name="T19" fmla="*/ 19 h 71"/>
                  <a:gd name="T20" fmla="*/ 44 w 118"/>
                  <a:gd name="T21" fmla="*/ 67 h 71"/>
                  <a:gd name="T22" fmla="*/ 44 w 118"/>
                  <a:gd name="T23" fmla="*/ 67 h 71"/>
                  <a:gd name="T24" fmla="*/ 15 w 118"/>
                  <a:gd name="T25" fmla="*/ 19 h 71"/>
                  <a:gd name="T26" fmla="*/ 10 w 118"/>
                  <a:gd name="T27" fmla="*/ 10 h 71"/>
                  <a:gd name="T28" fmla="*/ 10 w 118"/>
                  <a:gd name="T29" fmla="*/ 10 h 71"/>
                  <a:gd name="T30" fmla="*/ 107 w 118"/>
                  <a:gd name="T31" fmla="*/ 67 h 71"/>
                  <a:gd name="T32" fmla="*/ 45 w 118"/>
                  <a:gd name="T33" fmla="*/ 67 h 71"/>
                  <a:gd name="T34" fmla="*/ 45 w 118"/>
                  <a:gd name="T35" fmla="*/ 67 h 71"/>
                  <a:gd name="T36" fmla="*/ 107 w 118"/>
                  <a:gd name="T37" fmla="*/ 67 h 71"/>
                  <a:gd name="T38" fmla="*/ 10 w 118"/>
                  <a:gd name="T39" fmla="*/ 10 h 71"/>
                  <a:gd name="T40" fmla="*/ 5 w 118"/>
                  <a:gd name="T41" fmla="*/ 8 h 71"/>
                  <a:gd name="T42" fmla="*/ 5 w 118"/>
                  <a:gd name="T43" fmla="*/ 8 h 71"/>
                  <a:gd name="T44" fmla="*/ 42 w 118"/>
                  <a:gd name="T45" fmla="*/ 68 h 71"/>
                  <a:gd name="T46" fmla="*/ 42 w 118"/>
                  <a:gd name="T47" fmla="*/ 68 h 71"/>
                  <a:gd name="T48" fmla="*/ 5 w 118"/>
                  <a:gd name="T49" fmla="*/ 8 h 71"/>
                  <a:gd name="T50" fmla="*/ 0 w 118"/>
                  <a:gd name="T51" fmla="*/ 0 h 71"/>
                  <a:gd name="T52" fmla="*/ 2 w 118"/>
                  <a:gd name="T53" fmla="*/ 3 h 71"/>
                  <a:gd name="T54" fmla="*/ 2 w 118"/>
                  <a:gd name="T55" fmla="*/ 3 h 71"/>
                  <a:gd name="T56" fmla="*/ 2 w 118"/>
                  <a:gd name="T57" fmla="*/ 2 h 71"/>
                  <a:gd name="T58" fmla="*/ 0 w 118"/>
                  <a:gd name="T5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8" h="71">
                    <a:moveTo>
                      <a:pt x="74" y="71"/>
                    </a:moveTo>
                    <a:lnTo>
                      <a:pt x="110" y="71"/>
                    </a:lnTo>
                    <a:lnTo>
                      <a:pt x="110" y="71"/>
                    </a:lnTo>
                    <a:lnTo>
                      <a:pt x="74" y="71"/>
                    </a:lnTo>
                    <a:close/>
                    <a:moveTo>
                      <a:pt x="115" y="68"/>
                    </a:moveTo>
                    <a:lnTo>
                      <a:pt x="114" y="69"/>
                    </a:lnTo>
                    <a:lnTo>
                      <a:pt x="116" y="71"/>
                    </a:lnTo>
                    <a:lnTo>
                      <a:pt x="118" y="71"/>
                    </a:lnTo>
                    <a:lnTo>
                      <a:pt x="115" y="68"/>
                    </a:lnTo>
                    <a:close/>
                    <a:moveTo>
                      <a:pt x="15" y="19"/>
                    </a:moveTo>
                    <a:lnTo>
                      <a:pt x="44" y="67"/>
                    </a:lnTo>
                    <a:lnTo>
                      <a:pt x="44" y="67"/>
                    </a:lnTo>
                    <a:lnTo>
                      <a:pt x="15" y="19"/>
                    </a:lnTo>
                    <a:close/>
                    <a:moveTo>
                      <a:pt x="10" y="10"/>
                    </a:moveTo>
                    <a:lnTo>
                      <a:pt x="10" y="10"/>
                    </a:lnTo>
                    <a:lnTo>
                      <a:pt x="107" y="67"/>
                    </a:lnTo>
                    <a:lnTo>
                      <a:pt x="45" y="67"/>
                    </a:lnTo>
                    <a:lnTo>
                      <a:pt x="45" y="67"/>
                    </a:lnTo>
                    <a:lnTo>
                      <a:pt x="107" y="67"/>
                    </a:lnTo>
                    <a:lnTo>
                      <a:pt x="10" y="10"/>
                    </a:lnTo>
                    <a:close/>
                    <a:moveTo>
                      <a:pt x="5" y="8"/>
                    </a:moveTo>
                    <a:lnTo>
                      <a:pt x="5" y="8"/>
                    </a:lnTo>
                    <a:lnTo>
                      <a:pt x="42" y="68"/>
                    </a:lnTo>
                    <a:lnTo>
                      <a:pt x="42" y="68"/>
                    </a:lnTo>
                    <a:lnTo>
                      <a:pt x="5" y="8"/>
                    </a:lnTo>
                    <a:close/>
                    <a:moveTo>
                      <a:pt x="0" y="0"/>
                    </a:moveTo>
                    <a:lnTo>
                      <a:pt x="2" y="3"/>
                    </a:lnTo>
                    <a:lnTo>
                      <a:pt x="2" y="3"/>
                    </a:lnTo>
                    <a:lnTo>
                      <a:pt x="2" y="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2" name="Freeform 142"/>
              <p:cNvSpPr>
                <a:spLocks noEditPoints="1"/>
              </p:cNvSpPr>
              <p:nvPr/>
            </p:nvSpPr>
            <p:spPr bwMode="auto">
              <a:xfrm>
                <a:off x="3951" y="3579"/>
                <a:ext cx="118" cy="71"/>
              </a:xfrm>
              <a:custGeom>
                <a:avLst/>
                <a:gdLst>
                  <a:gd name="T0" fmla="*/ 74 w 118"/>
                  <a:gd name="T1" fmla="*/ 71 h 71"/>
                  <a:gd name="T2" fmla="*/ 110 w 118"/>
                  <a:gd name="T3" fmla="*/ 71 h 71"/>
                  <a:gd name="T4" fmla="*/ 110 w 118"/>
                  <a:gd name="T5" fmla="*/ 71 h 71"/>
                  <a:gd name="T6" fmla="*/ 74 w 118"/>
                  <a:gd name="T7" fmla="*/ 71 h 71"/>
                  <a:gd name="T8" fmla="*/ 115 w 118"/>
                  <a:gd name="T9" fmla="*/ 68 h 71"/>
                  <a:gd name="T10" fmla="*/ 114 w 118"/>
                  <a:gd name="T11" fmla="*/ 69 h 71"/>
                  <a:gd name="T12" fmla="*/ 116 w 118"/>
                  <a:gd name="T13" fmla="*/ 71 h 71"/>
                  <a:gd name="T14" fmla="*/ 118 w 118"/>
                  <a:gd name="T15" fmla="*/ 71 h 71"/>
                  <a:gd name="T16" fmla="*/ 115 w 118"/>
                  <a:gd name="T17" fmla="*/ 68 h 71"/>
                  <a:gd name="T18" fmla="*/ 15 w 118"/>
                  <a:gd name="T19" fmla="*/ 19 h 71"/>
                  <a:gd name="T20" fmla="*/ 44 w 118"/>
                  <a:gd name="T21" fmla="*/ 67 h 71"/>
                  <a:gd name="T22" fmla="*/ 44 w 118"/>
                  <a:gd name="T23" fmla="*/ 67 h 71"/>
                  <a:gd name="T24" fmla="*/ 15 w 118"/>
                  <a:gd name="T25" fmla="*/ 19 h 71"/>
                  <a:gd name="T26" fmla="*/ 10 w 118"/>
                  <a:gd name="T27" fmla="*/ 10 h 71"/>
                  <a:gd name="T28" fmla="*/ 10 w 118"/>
                  <a:gd name="T29" fmla="*/ 10 h 71"/>
                  <a:gd name="T30" fmla="*/ 107 w 118"/>
                  <a:gd name="T31" fmla="*/ 67 h 71"/>
                  <a:gd name="T32" fmla="*/ 45 w 118"/>
                  <a:gd name="T33" fmla="*/ 67 h 71"/>
                  <a:gd name="T34" fmla="*/ 45 w 118"/>
                  <a:gd name="T35" fmla="*/ 67 h 71"/>
                  <a:gd name="T36" fmla="*/ 107 w 118"/>
                  <a:gd name="T37" fmla="*/ 67 h 71"/>
                  <a:gd name="T38" fmla="*/ 10 w 118"/>
                  <a:gd name="T39" fmla="*/ 10 h 71"/>
                  <a:gd name="T40" fmla="*/ 5 w 118"/>
                  <a:gd name="T41" fmla="*/ 8 h 71"/>
                  <a:gd name="T42" fmla="*/ 5 w 118"/>
                  <a:gd name="T43" fmla="*/ 8 h 71"/>
                  <a:gd name="T44" fmla="*/ 42 w 118"/>
                  <a:gd name="T45" fmla="*/ 68 h 71"/>
                  <a:gd name="T46" fmla="*/ 42 w 118"/>
                  <a:gd name="T47" fmla="*/ 68 h 71"/>
                  <a:gd name="T48" fmla="*/ 5 w 118"/>
                  <a:gd name="T49" fmla="*/ 8 h 71"/>
                  <a:gd name="T50" fmla="*/ 0 w 118"/>
                  <a:gd name="T51" fmla="*/ 0 h 71"/>
                  <a:gd name="T52" fmla="*/ 2 w 118"/>
                  <a:gd name="T53" fmla="*/ 3 h 71"/>
                  <a:gd name="T54" fmla="*/ 2 w 118"/>
                  <a:gd name="T55" fmla="*/ 3 h 71"/>
                  <a:gd name="T56" fmla="*/ 2 w 118"/>
                  <a:gd name="T57" fmla="*/ 2 h 71"/>
                  <a:gd name="T58" fmla="*/ 0 w 118"/>
                  <a:gd name="T5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8" h="71">
                    <a:moveTo>
                      <a:pt x="74" y="71"/>
                    </a:moveTo>
                    <a:lnTo>
                      <a:pt x="110" y="71"/>
                    </a:lnTo>
                    <a:lnTo>
                      <a:pt x="110" y="71"/>
                    </a:lnTo>
                    <a:lnTo>
                      <a:pt x="74" y="71"/>
                    </a:lnTo>
                    <a:moveTo>
                      <a:pt x="115" y="68"/>
                    </a:moveTo>
                    <a:lnTo>
                      <a:pt x="114" y="69"/>
                    </a:lnTo>
                    <a:lnTo>
                      <a:pt x="116" y="71"/>
                    </a:lnTo>
                    <a:lnTo>
                      <a:pt x="118" y="71"/>
                    </a:lnTo>
                    <a:lnTo>
                      <a:pt x="115" y="68"/>
                    </a:lnTo>
                    <a:moveTo>
                      <a:pt x="15" y="19"/>
                    </a:moveTo>
                    <a:lnTo>
                      <a:pt x="44" y="67"/>
                    </a:lnTo>
                    <a:lnTo>
                      <a:pt x="44" y="67"/>
                    </a:lnTo>
                    <a:lnTo>
                      <a:pt x="15" y="19"/>
                    </a:lnTo>
                    <a:moveTo>
                      <a:pt x="10" y="10"/>
                    </a:moveTo>
                    <a:lnTo>
                      <a:pt x="10" y="10"/>
                    </a:lnTo>
                    <a:lnTo>
                      <a:pt x="107" y="67"/>
                    </a:lnTo>
                    <a:lnTo>
                      <a:pt x="45" y="67"/>
                    </a:lnTo>
                    <a:lnTo>
                      <a:pt x="45" y="67"/>
                    </a:lnTo>
                    <a:lnTo>
                      <a:pt x="107" y="67"/>
                    </a:lnTo>
                    <a:lnTo>
                      <a:pt x="10" y="10"/>
                    </a:lnTo>
                    <a:moveTo>
                      <a:pt x="5" y="8"/>
                    </a:moveTo>
                    <a:lnTo>
                      <a:pt x="5" y="8"/>
                    </a:lnTo>
                    <a:lnTo>
                      <a:pt x="42" y="68"/>
                    </a:lnTo>
                    <a:lnTo>
                      <a:pt x="42" y="68"/>
                    </a:lnTo>
                    <a:lnTo>
                      <a:pt x="5" y="8"/>
                    </a:lnTo>
                    <a:moveTo>
                      <a:pt x="0" y="0"/>
                    </a:moveTo>
                    <a:lnTo>
                      <a:pt x="2" y="3"/>
                    </a:lnTo>
                    <a:lnTo>
                      <a:pt x="2" y="3"/>
                    </a:lnTo>
                    <a:lnTo>
                      <a:pt x="2"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3" name="Freeform 143"/>
              <p:cNvSpPr>
                <a:spLocks noEditPoints="1"/>
              </p:cNvSpPr>
              <p:nvPr/>
            </p:nvSpPr>
            <p:spPr bwMode="auto">
              <a:xfrm>
                <a:off x="3996" y="3646"/>
                <a:ext cx="69" cy="137"/>
              </a:xfrm>
              <a:custGeom>
                <a:avLst/>
                <a:gdLst>
                  <a:gd name="T0" fmla="*/ 25 w 69"/>
                  <a:gd name="T1" fmla="*/ 133 h 137"/>
                  <a:gd name="T2" fmla="*/ 23 w 69"/>
                  <a:gd name="T3" fmla="*/ 133 h 137"/>
                  <a:gd name="T4" fmla="*/ 24 w 69"/>
                  <a:gd name="T5" fmla="*/ 137 h 137"/>
                  <a:gd name="T6" fmla="*/ 25 w 69"/>
                  <a:gd name="T7" fmla="*/ 133 h 137"/>
                  <a:gd name="T8" fmla="*/ 25 w 69"/>
                  <a:gd name="T9" fmla="*/ 125 h 137"/>
                  <a:gd name="T10" fmla="*/ 1 w 69"/>
                  <a:gd name="T11" fmla="*/ 4 h 137"/>
                  <a:gd name="T12" fmla="*/ 29 w 69"/>
                  <a:gd name="T13" fmla="*/ 4 h 137"/>
                  <a:gd name="T14" fmla="*/ 65 w 69"/>
                  <a:gd name="T15" fmla="*/ 4 h 137"/>
                  <a:gd name="T16" fmla="*/ 65 w 69"/>
                  <a:gd name="T17" fmla="*/ 4 h 137"/>
                  <a:gd name="T18" fmla="*/ 25 w 69"/>
                  <a:gd name="T19" fmla="*/ 125 h 137"/>
                  <a:gd name="T20" fmla="*/ 0 w 69"/>
                  <a:gd name="T21" fmla="*/ 0 h 137"/>
                  <a:gd name="T22" fmla="*/ 1 w 69"/>
                  <a:gd name="T23" fmla="*/ 1 h 137"/>
                  <a:gd name="T24" fmla="*/ 1 w 69"/>
                  <a:gd name="T25" fmla="*/ 2 h 137"/>
                  <a:gd name="T26" fmla="*/ 1 w 69"/>
                  <a:gd name="T27" fmla="*/ 2 h 137"/>
                  <a:gd name="T28" fmla="*/ 25 w 69"/>
                  <a:gd name="T29" fmla="*/ 131 h 137"/>
                  <a:gd name="T30" fmla="*/ 25 w 69"/>
                  <a:gd name="T31" fmla="*/ 132 h 137"/>
                  <a:gd name="T32" fmla="*/ 26 w 69"/>
                  <a:gd name="T33" fmla="*/ 130 h 137"/>
                  <a:gd name="T34" fmla="*/ 27 w 69"/>
                  <a:gd name="T35" fmla="*/ 128 h 137"/>
                  <a:gd name="T36" fmla="*/ 58 w 69"/>
                  <a:gd name="T37" fmla="*/ 36 h 137"/>
                  <a:gd name="T38" fmla="*/ 69 w 69"/>
                  <a:gd name="T39" fmla="*/ 5 h 137"/>
                  <a:gd name="T40" fmla="*/ 67 w 69"/>
                  <a:gd name="T41" fmla="*/ 3 h 137"/>
                  <a:gd name="T42" fmla="*/ 62 w 69"/>
                  <a:gd name="T43" fmla="*/ 0 h 137"/>
                  <a:gd name="T44" fmla="*/ 0 w 69"/>
                  <a:gd name="T45"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 h="137">
                    <a:moveTo>
                      <a:pt x="25" y="133"/>
                    </a:moveTo>
                    <a:lnTo>
                      <a:pt x="23" y="133"/>
                    </a:lnTo>
                    <a:lnTo>
                      <a:pt x="24" y="137"/>
                    </a:lnTo>
                    <a:lnTo>
                      <a:pt x="25" y="133"/>
                    </a:lnTo>
                    <a:close/>
                    <a:moveTo>
                      <a:pt x="25" y="125"/>
                    </a:moveTo>
                    <a:lnTo>
                      <a:pt x="1" y="4"/>
                    </a:lnTo>
                    <a:lnTo>
                      <a:pt x="29" y="4"/>
                    </a:lnTo>
                    <a:lnTo>
                      <a:pt x="65" y="4"/>
                    </a:lnTo>
                    <a:lnTo>
                      <a:pt x="65" y="4"/>
                    </a:lnTo>
                    <a:lnTo>
                      <a:pt x="25" y="125"/>
                    </a:lnTo>
                    <a:close/>
                    <a:moveTo>
                      <a:pt x="0" y="0"/>
                    </a:moveTo>
                    <a:lnTo>
                      <a:pt x="1" y="1"/>
                    </a:lnTo>
                    <a:lnTo>
                      <a:pt x="1" y="2"/>
                    </a:lnTo>
                    <a:lnTo>
                      <a:pt x="1" y="2"/>
                    </a:lnTo>
                    <a:lnTo>
                      <a:pt x="25" y="131"/>
                    </a:lnTo>
                    <a:lnTo>
                      <a:pt x="25" y="132"/>
                    </a:lnTo>
                    <a:lnTo>
                      <a:pt x="26" y="130"/>
                    </a:lnTo>
                    <a:lnTo>
                      <a:pt x="27" y="128"/>
                    </a:lnTo>
                    <a:lnTo>
                      <a:pt x="58" y="36"/>
                    </a:lnTo>
                    <a:lnTo>
                      <a:pt x="69" y="5"/>
                    </a:lnTo>
                    <a:lnTo>
                      <a:pt x="67" y="3"/>
                    </a:lnTo>
                    <a:lnTo>
                      <a:pt x="62"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4" name="Freeform 144"/>
              <p:cNvSpPr>
                <a:spLocks noEditPoints="1"/>
              </p:cNvSpPr>
              <p:nvPr/>
            </p:nvSpPr>
            <p:spPr bwMode="auto">
              <a:xfrm>
                <a:off x="3996" y="3646"/>
                <a:ext cx="69" cy="137"/>
              </a:xfrm>
              <a:custGeom>
                <a:avLst/>
                <a:gdLst>
                  <a:gd name="T0" fmla="*/ 25 w 69"/>
                  <a:gd name="T1" fmla="*/ 133 h 137"/>
                  <a:gd name="T2" fmla="*/ 23 w 69"/>
                  <a:gd name="T3" fmla="*/ 133 h 137"/>
                  <a:gd name="T4" fmla="*/ 24 w 69"/>
                  <a:gd name="T5" fmla="*/ 137 h 137"/>
                  <a:gd name="T6" fmla="*/ 25 w 69"/>
                  <a:gd name="T7" fmla="*/ 133 h 137"/>
                  <a:gd name="T8" fmla="*/ 25 w 69"/>
                  <a:gd name="T9" fmla="*/ 125 h 137"/>
                  <a:gd name="T10" fmla="*/ 1 w 69"/>
                  <a:gd name="T11" fmla="*/ 4 h 137"/>
                  <a:gd name="T12" fmla="*/ 29 w 69"/>
                  <a:gd name="T13" fmla="*/ 4 h 137"/>
                  <a:gd name="T14" fmla="*/ 65 w 69"/>
                  <a:gd name="T15" fmla="*/ 4 h 137"/>
                  <a:gd name="T16" fmla="*/ 65 w 69"/>
                  <a:gd name="T17" fmla="*/ 4 h 137"/>
                  <a:gd name="T18" fmla="*/ 25 w 69"/>
                  <a:gd name="T19" fmla="*/ 125 h 137"/>
                  <a:gd name="T20" fmla="*/ 0 w 69"/>
                  <a:gd name="T21" fmla="*/ 0 h 137"/>
                  <a:gd name="T22" fmla="*/ 1 w 69"/>
                  <a:gd name="T23" fmla="*/ 1 h 137"/>
                  <a:gd name="T24" fmla="*/ 1 w 69"/>
                  <a:gd name="T25" fmla="*/ 2 h 137"/>
                  <a:gd name="T26" fmla="*/ 1 w 69"/>
                  <a:gd name="T27" fmla="*/ 2 h 137"/>
                  <a:gd name="T28" fmla="*/ 25 w 69"/>
                  <a:gd name="T29" fmla="*/ 131 h 137"/>
                  <a:gd name="T30" fmla="*/ 25 w 69"/>
                  <a:gd name="T31" fmla="*/ 132 h 137"/>
                  <a:gd name="T32" fmla="*/ 26 w 69"/>
                  <a:gd name="T33" fmla="*/ 130 h 137"/>
                  <a:gd name="T34" fmla="*/ 27 w 69"/>
                  <a:gd name="T35" fmla="*/ 128 h 137"/>
                  <a:gd name="T36" fmla="*/ 58 w 69"/>
                  <a:gd name="T37" fmla="*/ 36 h 137"/>
                  <a:gd name="T38" fmla="*/ 69 w 69"/>
                  <a:gd name="T39" fmla="*/ 5 h 137"/>
                  <a:gd name="T40" fmla="*/ 67 w 69"/>
                  <a:gd name="T41" fmla="*/ 3 h 137"/>
                  <a:gd name="T42" fmla="*/ 62 w 69"/>
                  <a:gd name="T43" fmla="*/ 0 h 137"/>
                  <a:gd name="T44" fmla="*/ 0 w 69"/>
                  <a:gd name="T45"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 h="137">
                    <a:moveTo>
                      <a:pt x="25" y="133"/>
                    </a:moveTo>
                    <a:lnTo>
                      <a:pt x="23" y="133"/>
                    </a:lnTo>
                    <a:lnTo>
                      <a:pt x="24" y="137"/>
                    </a:lnTo>
                    <a:lnTo>
                      <a:pt x="25" y="133"/>
                    </a:lnTo>
                    <a:moveTo>
                      <a:pt x="25" y="125"/>
                    </a:moveTo>
                    <a:lnTo>
                      <a:pt x="1" y="4"/>
                    </a:lnTo>
                    <a:lnTo>
                      <a:pt x="29" y="4"/>
                    </a:lnTo>
                    <a:lnTo>
                      <a:pt x="65" y="4"/>
                    </a:lnTo>
                    <a:lnTo>
                      <a:pt x="65" y="4"/>
                    </a:lnTo>
                    <a:lnTo>
                      <a:pt x="25" y="125"/>
                    </a:lnTo>
                    <a:moveTo>
                      <a:pt x="0" y="0"/>
                    </a:moveTo>
                    <a:lnTo>
                      <a:pt x="1" y="1"/>
                    </a:lnTo>
                    <a:lnTo>
                      <a:pt x="1" y="2"/>
                    </a:lnTo>
                    <a:lnTo>
                      <a:pt x="1" y="2"/>
                    </a:lnTo>
                    <a:lnTo>
                      <a:pt x="25" y="131"/>
                    </a:lnTo>
                    <a:lnTo>
                      <a:pt x="25" y="132"/>
                    </a:lnTo>
                    <a:lnTo>
                      <a:pt x="26" y="130"/>
                    </a:lnTo>
                    <a:lnTo>
                      <a:pt x="27" y="128"/>
                    </a:lnTo>
                    <a:lnTo>
                      <a:pt x="58" y="36"/>
                    </a:lnTo>
                    <a:lnTo>
                      <a:pt x="69" y="5"/>
                    </a:lnTo>
                    <a:lnTo>
                      <a:pt x="67" y="3"/>
                    </a:lnTo>
                    <a:lnTo>
                      <a:pt x="6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5" name="Freeform 145"/>
              <p:cNvSpPr>
                <a:spLocks noEditPoints="1"/>
              </p:cNvSpPr>
              <p:nvPr/>
            </p:nvSpPr>
            <p:spPr bwMode="auto">
              <a:xfrm>
                <a:off x="3706" y="3586"/>
                <a:ext cx="291" cy="274"/>
              </a:xfrm>
              <a:custGeom>
                <a:avLst/>
                <a:gdLst>
                  <a:gd name="T0" fmla="*/ 8 w 291"/>
                  <a:gd name="T1" fmla="*/ 267 h 274"/>
                  <a:gd name="T2" fmla="*/ 4 w 291"/>
                  <a:gd name="T3" fmla="*/ 270 h 274"/>
                  <a:gd name="T4" fmla="*/ 0 w 291"/>
                  <a:gd name="T5" fmla="*/ 274 h 274"/>
                  <a:gd name="T6" fmla="*/ 8 w 291"/>
                  <a:gd name="T7" fmla="*/ 268 h 274"/>
                  <a:gd name="T8" fmla="*/ 8 w 291"/>
                  <a:gd name="T9" fmla="*/ 267 h 274"/>
                  <a:gd name="T10" fmla="*/ 287 w 291"/>
                  <a:gd name="T11" fmla="*/ 64 h 274"/>
                  <a:gd name="T12" fmla="*/ 279 w 291"/>
                  <a:gd name="T13" fmla="*/ 71 h 274"/>
                  <a:gd name="T14" fmla="*/ 287 w 291"/>
                  <a:gd name="T15" fmla="*/ 64 h 274"/>
                  <a:gd name="T16" fmla="*/ 291 w 291"/>
                  <a:gd name="T17" fmla="*/ 61 h 274"/>
                  <a:gd name="T18" fmla="*/ 291 w 291"/>
                  <a:gd name="T19" fmla="*/ 62 h 274"/>
                  <a:gd name="T20" fmla="*/ 291 w 291"/>
                  <a:gd name="T21" fmla="*/ 62 h 274"/>
                  <a:gd name="T22" fmla="*/ 291 w 291"/>
                  <a:gd name="T23" fmla="*/ 61 h 274"/>
                  <a:gd name="T24" fmla="*/ 249 w 291"/>
                  <a:gd name="T25" fmla="*/ 0 h 274"/>
                  <a:gd name="T26" fmla="*/ 243 w 291"/>
                  <a:gd name="T27" fmla="*/ 4 h 274"/>
                  <a:gd name="T28" fmla="*/ 12 w 291"/>
                  <a:gd name="T29" fmla="*/ 261 h 274"/>
                  <a:gd name="T30" fmla="*/ 11 w 291"/>
                  <a:gd name="T31" fmla="*/ 262 h 274"/>
                  <a:gd name="T32" fmla="*/ 12 w 291"/>
                  <a:gd name="T33" fmla="*/ 262 h 274"/>
                  <a:gd name="T34" fmla="*/ 22 w 291"/>
                  <a:gd name="T35" fmla="*/ 254 h 274"/>
                  <a:gd name="T36" fmla="*/ 52 w 291"/>
                  <a:gd name="T37" fmla="*/ 222 h 274"/>
                  <a:gd name="T38" fmla="*/ 249 w 291"/>
                  <a:gd name="T39" fmla="*/ 1 h 274"/>
                  <a:gd name="T40" fmla="*/ 249 w 291"/>
                  <a:gd name="T41" fmla="*/ 0 h 274"/>
                  <a:gd name="T42" fmla="*/ 250 w 291"/>
                  <a:gd name="T43" fmla="*/ 0 h 274"/>
                  <a:gd name="T44" fmla="*/ 250 w 291"/>
                  <a:gd name="T45" fmla="*/ 1 h 274"/>
                  <a:gd name="T46" fmla="*/ 287 w 291"/>
                  <a:gd name="T47" fmla="*/ 61 h 274"/>
                  <a:gd name="T48" fmla="*/ 262 w 291"/>
                  <a:gd name="T49" fmla="*/ 80 h 274"/>
                  <a:gd name="T50" fmla="*/ 289 w 291"/>
                  <a:gd name="T51" fmla="*/ 60 h 274"/>
                  <a:gd name="T52" fmla="*/ 260 w 291"/>
                  <a:gd name="T53" fmla="*/ 12 h 274"/>
                  <a:gd name="T54" fmla="*/ 255 w 291"/>
                  <a:gd name="T55" fmla="*/ 3 h 274"/>
                  <a:gd name="T56" fmla="*/ 255 w 291"/>
                  <a:gd name="T57" fmla="*/ 3 h 274"/>
                  <a:gd name="T58" fmla="*/ 250 w 291"/>
                  <a:gd name="T59"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1" h="274">
                    <a:moveTo>
                      <a:pt x="8" y="267"/>
                    </a:moveTo>
                    <a:lnTo>
                      <a:pt x="4" y="270"/>
                    </a:lnTo>
                    <a:lnTo>
                      <a:pt x="0" y="274"/>
                    </a:lnTo>
                    <a:lnTo>
                      <a:pt x="8" y="268"/>
                    </a:lnTo>
                    <a:lnTo>
                      <a:pt x="8" y="267"/>
                    </a:lnTo>
                    <a:close/>
                    <a:moveTo>
                      <a:pt x="287" y="64"/>
                    </a:moveTo>
                    <a:lnTo>
                      <a:pt x="279" y="71"/>
                    </a:lnTo>
                    <a:lnTo>
                      <a:pt x="287" y="64"/>
                    </a:lnTo>
                    <a:close/>
                    <a:moveTo>
                      <a:pt x="291" y="61"/>
                    </a:moveTo>
                    <a:lnTo>
                      <a:pt x="291" y="62"/>
                    </a:lnTo>
                    <a:lnTo>
                      <a:pt x="291" y="62"/>
                    </a:lnTo>
                    <a:lnTo>
                      <a:pt x="291" y="61"/>
                    </a:lnTo>
                    <a:close/>
                    <a:moveTo>
                      <a:pt x="249" y="0"/>
                    </a:moveTo>
                    <a:lnTo>
                      <a:pt x="243" y="4"/>
                    </a:lnTo>
                    <a:lnTo>
                      <a:pt x="12" y="261"/>
                    </a:lnTo>
                    <a:lnTo>
                      <a:pt x="11" y="262"/>
                    </a:lnTo>
                    <a:lnTo>
                      <a:pt x="12" y="262"/>
                    </a:lnTo>
                    <a:lnTo>
                      <a:pt x="22" y="254"/>
                    </a:lnTo>
                    <a:lnTo>
                      <a:pt x="52" y="222"/>
                    </a:lnTo>
                    <a:lnTo>
                      <a:pt x="249" y="1"/>
                    </a:lnTo>
                    <a:lnTo>
                      <a:pt x="249" y="0"/>
                    </a:lnTo>
                    <a:close/>
                    <a:moveTo>
                      <a:pt x="250" y="0"/>
                    </a:moveTo>
                    <a:lnTo>
                      <a:pt x="250" y="1"/>
                    </a:lnTo>
                    <a:lnTo>
                      <a:pt x="287" y="61"/>
                    </a:lnTo>
                    <a:lnTo>
                      <a:pt x="262" y="80"/>
                    </a:lnTo>
                    <a:lnTo>
                      <a:pt x="289" y="60"/>
                    </a:lnTo>
                    <a:lnTo>
                      <a:pt x="260" y="12"/>
                    </a:lnTo>
                    <a:lnTo>
                      <a:pt x="255" y="3"/>
                    </a:lnTo>
                    <a:lnTo>
                      <a:pt x="255" y="3"/>
                    </a:lnTo>
                    <a:lnTo>
                      <a:pt x="25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6" name="Freeform 146"/>
              <p:cNvSpPr>
                <a:spLocks noEditPoints="1"/>
              </p:cNvSpPr>
              <p:nvPr/>
            </p:nvSpPr>
            <p:spPr bwMode="auto">
              <a:xfrm>
                <a:off x="3706" y="3586"/>
                <a:ext cx="291" cy="274"/>
              </a:xfrm>
              <a:custGeom>
                <a:avLst/>
                <a:gdLst>
                  <a:gd name="T0" fmla="*/ 8 w 291"/>
                  <a:gd name="T1" fmla="*/ 267 h 274"/>
                  <a:gd name="T2" fmla="*/ 4 w 291"/>
                  <a:gd name="T3" fmla="*/ 270 h 274"/>
                  <a:gd name="T4" fmla="*/ 0 w 291"/>
                  <a:gd name="T5" fmla="*/ 274 h 274"/>
                  <a:gd name="T6" fmla="*/ 8 w 291"/>
                  <a:gd name="T7" fmla="*/ 268 h 274"/>
                  <a:gd name="T8" fmla="*/ 8 w 291"/>
                  <a:gd name="T9" fmla="*/ 267 h 274"/>
                  <a:gd name="T10" fmla="*/ 287 w 291"/>
                  <a:gd name="T11" fmla="*/ 64 h 274"/>
                  <a:gd name="T12" fmla="*/ 279 w 291"/>
                  <a:gd name="T13" fmla="*/ 71 h 274"/>
                  <a:gd name="T14" fmla="*/ 287 w 291"/>
                  <a:gd name="T15" fmla="*/ 64 h 274"/>
                  <a:gd name="T16" fmla="*/ 291 w 291"/>
                  <a:gd name="T17" fmla="*/ 61 h 274"/>
                  <a:gd name="T18" fmla="*/ 291 w 291"/>
                  <a:gd name="T19" fmla="*/ 62 h 274"/>
                  <a:gd name="T20" fmla="*/ 291 w 291"/>
                  <a:gd name="T21" fmla="*/ 62 h 274"/>
                  <a:gd name="T22" fmla="*/ 291 w 291"/>
                  <a:gd name="T23" fmla="*/ 61 h 274"/>
                  <a:gd name="T24" fmla="*/ 249 w 291"/>
                  <a:gd name="T25" fmla="*/ 0 h 274"/>
                  <a:gd name="T26" fmla="*/ 243 w 291"/>
                  <a:gd name="T27" fmla="*/ 4 h 274"/>
                  <a:gd name="T28" fmla="*/ 12 w 291"/>
                  <a:gd name="T29" fmla="*/ 261 h 274"/>
                  <a:gd name="T30" fmla="*/ 11 w 291"/>
                  <a:gd name="T31" fmla="*/ 262 h 274"/>
                  <a:gd name="T32" fmla="*/ 12 w 291"/>
                  <a:gd name="T33" fmla="*/ 262 h 274"/>
                  <a:gd name="T34" fmla="*/ 22 w 291"/>
                  <a:gd name="T35" fmla="*/ 254 h 274"/>
                  <a:gd name="T36" fmla="*/ 52 w 291"/>
                  <a:gd name="T37" fmla="*/ 222 h 274"/>
                  <a:gd name="T38" fmla="*/ 249 w 291"/>
                  <a:gd name="T39" fmla="*/ 1 h 274"/>
                  <a:gd name="T40" fmla="*/ 249 w 291"/>
                  <a:gd name="T41" fmla="*/ 0 h 274"/>
                  <a:gd name="T42" fmla="*/ 250 w 291"/>
                  <a:gd name="T43" fmla="*/ 0 h 274"/>
                  <a:gd name="T44" fmla="*/ 250 w 291"/>
                  <a:gd name="T45" fmla="*/ 1 h 274"/>
                  <a:gd name="T46" fmla="*/ 287 w 291"/>
                  <a:gd name="T47" fmla="*/ 61 h 274"/>
                  <a:gd name="T48" fmla="*/ 262 w 291"/>
                  <a:gd name="T49" fmla="*/ 80 h 274"/>
                  <a:gd name="T50" fmla="*/ 289 w 291"/>
                  <a:gd name="T51" fmla="*/ 60 h 274"/>
                  <a:gd name="T52" fmla="*/ 260 w 291"/>
                  <a:gd name="T53" fmla="*/ 12 h 274"/>
                  <a:gd name="T54" fmla="*/ 255 w 291"/>
                  <a:gd name="T55" fmla="*/ 3 h 274"/>
                  <a:gd name="T56" fmla="*/ 255 w 291"/>
                  <a:gd name="T57" fmla="*/ 3 h 274"/>
                  <a:gd name="T58" fmla="*/ 250 w 291"/>
                  <a:gd name="T59"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1" h="274">
                    <a:moveTo>
                      <a:pt x="8" y="267"/>
                    </a:moveTo>
                    <a:lnTo>
                      <a:pt x="4" y="270"/>
                    </a:lnTo>
                    <a:lnTo>
                      <a:pt x="0" y="274"/>
                    </a:lnTo>
                    <a:lnTo>
                      <a:pt x="8" y="268"/>
                    </a:lnTo>
                    <a:lnTo>
                      <a:pt x="8" y="267"/>
                    </a:lnTo>
                    <a:moveTo>
                      <a:pt x="287" y="64"/>
                    </a:moveTo>
                    <a:lnTo>
                      <a:pt x="279" y="71"/>
                    </a:lnTo>
                    <a:lnTo>
                      <a:pt x="287" y="64"/>
                    </a:lnTo>
                    <a:moveTo>
                      <a:pt x="291" y="61"/>
                    </a:moveTo>
                    <a:lnTo>
                      <a:pt x="291" y="62"/>
                    </a:lnTo>
                    <a:lnTo>
                      <a:pt x="291" y="62"/>
                    </a:lnTo>
                    <a:lnTo>
                      <a:pt x="291" y="61"/>
                    </a:lnTo>
                    <a:moveTo>
                      <a:pt x="249" y="0"/>
                    </a:moveTo>
                    <a:lnTo>
                      <a:pt x="243" y="4"/>
                    </a:lnTo>
                    <a:lnTo>
                      <a:pt x="12" y="261"/>
                    </a:lnTo>
                    <a:lnTo>
                      <a:pt x="11" y="262"/>
                    </a:lnTo>
                    <a:lnTo>
                      <a:pt x="12" y="262"/>
                    </a:lnTo>
                    <a:lnTo>
                      <a:pt x="22" y="254"/>
                    </a:lnTo>
                    <a:lnTo>
                      <a:pt x="52" y="222"/>
                    </a:lnTo>
                    <a:lnTo>
                      <a:pt x="249" y="1"/>
                    </a:lnTo>
                    <a:lnTo>
                      <a:pt x="249" y="0"/>
                    </a:lnTo>
                    <a:moveTo>
                      <a:pt x="250" y="0"/>
                    </a:moveTo>
                    <a:lnTo>
                      <a:pt x="250" y="1"/>
                    </a:lnTo>
                    <a:lnTo>
                      <a:pt x="287" y="61"/>
                    </a:lnTo>
                    <a:lnTo>
                      <a:pt x="262" y="80"/>
                    </a:lnTo>
                    <a:lnTo>
                      <a:pt x="289" y="60"/>
                    </a:lnTo>
                    <a:lnTo>
                      <a:pt x="260" y="12"/>
                    </a:lnTo>
                    <a:lnTo>
                      <a:pt x="255" y="3"/>
                    </a:lnTo>
                    <a:lnTo>
                      <a:pt x="255" y="3"/>
                    </a:lnTo>
                    <a:lnTo>
                      <a:pt x="2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7" name="Freeform 147"/>
              <p:cNvSpPr>
                <a:spLocks noEditPoints="1"/>
              </p:cNvSpPr>
              <p:nvPr/>
            </p:nvSpPr>
            <p:spPr bwMode="auto">
              <a:xfrm>
                <a:off x="3718" y="3645"/>
                <a:ext cx="304" cy="207"/>
              </a:xfrm>
              <a:custGeom>
                <a:avLst/>
                <a:gdLst>
                  <a:gd name="T0" fmla="*/ 302 w 304"/>
                  <a:gd name="T1" fmla="*/ 132 h 207"/>
                  <a:gd name="T2" fmla="*/ 302 w 304"/>
                  <a:gd name="T3" fmla="*/ 132 h 207"/>
                  <a:gd name="T4" fmla="*/ 302 w 304"/>
                  <a:gd name="T5" fmla="*/ 130 h 207"/>
                  <a:gd name="T6" fmla="*/ 302 w 304"/>
                  <a:gd name="T7" fmla="*/ 132 h 207"/>
                  <a:gd name="T8" fmla="*/ 303 w 304"/>
                  <a:gd name="T9" fmla="*/ 132 h 207"/>
                  <a:gd name="T10" fmla="*/ 302 w 304"/>
                  <a:gd name="T11" fmla="*/ 132 h 207"/>
                  <a:gd name="T12" fmla="*/ 267 w 304"/>
                  <a:gd name="T13" fmla="*/ 12 h 207"/>
                  <a:gd name="T14" fmla="*/ 275 w 304"/>
                  <a:gd name="T15" fmla="*/ 5 h 207"/>
                  <a:gd name="T16" fmla="*/ 300 w 304"/>
                  <a:gd name="T17" fmla="*/ 131 h 207"/>
                  <a:gd name="T18" fmla="*/ 7 w 304"/>
                  <a:gd name="T19" fmla="*/ 202 h 207"/>
                  <a:gd name="T20" fmla="*/ 267 w 304"/>
                  <a:gd name="T21" fmla="*/ 12 h 207"/>
                  <a:gd name="T22" fmla="*/ 278 w 304"/>
                  <a:gd name="T23" fmla="*/ 0 h 207"/>
                  <a:gd name="T24" fmla="*/ 277 w 304"/>
                  <a:gd name="T25" fmla="*/ 1 h 207"/>
                  <a:gd name="T26" fmla="*/ 277 w 304"/>
                  <a:gd name="T27" fmla="*/ 1 h 207"/>
                  <a:gd name="T28" fmla="*/ 250 w 304"/>
                  <a:gd name="T29" fmla="*/ 21 h 207"/>
                  <a:gd name="T30" fmla="*/ 10 w 304"/>
                  <a:gd name="T31" fmla="*/ 195 h 207"/>
                  <a:gd name="T32" fmla="*/ 0 w 304"/>
                  <a:gd name="T33" fmla="*/ 203 h 207"/>
                  <a:gd name="T34" fmla="*/ 0 w 304"/>
                  <a:gd name="T35" fmla="*/ 203 h 207"/>
                  <a:gd name="T36" fmla="*/ 2 w 304"/>
                  <a:gd name="T37" fmla="*/ 202 h 207"/>
                  <a:gd name="T38" fmla="*/ 1 w 304"/>
                  <a:gd name="T39" fmla="*/ 205 h 207"/>
                  <a:gd name="T40" fmla="*/ 1 w 304"/>
                  <a:gd name="T41" fmla="*/ 206 h 207"/>
                  <a:gd name="T42" fmla="*/ 0 w 304"/>
                  <a:gd name="T43" fmla="*/ 206 h 207"/>
                  <a:gd name="T44" fmla="*/ 0 w 304"/>
                  <a:gd name="T45" fmla="*/ 207 h 207"/>
                  <a:gd name="T46" fmla="*/ 1 w 304"/>
                  <a:gd name="T47" fmla="*/ 207 h 207"/>
                  <a:gd name="T48" fmla="*/ 301 w 304"/>
                  <a:gd name="T49" fmla="*/ 134 h 207"/>
                  <a:gd name="T50" fmla="*/ 303 w 304"/>
                  <a:gd name="T51" fmla="*/ 134 h 207"/>
                  <a:gd name="T52" fmla="*/ 303 w 304"/>
                  <a:gd name="T53" fmla="*/ 134 h 207"/>
                  <a:gd name="T54" fmla="*/ 304 w 304"/>
                  <a:gd name="T55" fmla="*/ 134 h 207"/>
                  <a:gd name="T56" fmla="*/ 303 w 304"/>
                  <a:gd name="T57" fmla="*/ 133 h 207"/>
                  <a:gd name="T58" fmla="*/ 303 w 304"/>
                  <a:gd name="T59" fmla="*/ 132 h 207"/>
                  <a:gd name="T60" fmla="*/ 279 w 304"/>
                  <a:gd name="T61" fmla="*/ 3 h 207"/>
                  <a:gd name="T62" fmla="*/ 279 w 304"/>
                  <a:gd name="T63" fmla="*/ 2 h 207"/>
                  <a:gd name="T64" fmla="*/ 278 w 304"/>
                  <a:gd name="T65" fmla="*/ 1 h 207"/>
                  <a:gd name="T66" fmla="*/ 278 w 304"/>
                  <a:gd name="T67" fmla="*/ 1 h 207"/>
                  <a:gd name="T68" fmla="*/ 278 w 304"/>
                  <a:gd name="T6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4" h="207">
                    <a:moveTo>
                      <a:pt x="302" y="132"/>
                    </a:moveTo>
                    <a:lnTo>
                      <a:pt x="302" y="132"/>
                    </a:lnTo>
                    <a:lnTo>
                      <a:pt x="302" y="130"/>
                    </a:lnTo>
                    <a:lnTo>
                      <a:pt x="302" y="132"/>
                    </a:lnTo>
                    <a:lnTo>
                      <a:pt x="303" y="132"/>
                    </a:lnTo>
                    <a:lnTo>
                      <a:pt x="302" y="132"/>
                    </a:lnTo>
                    <a:close/>
                    <a:moveTo>
                      <a:pt x="267" y="12"/>
                    </a:moveTo>
                    <a:lnTo>
                      <a:pt x="275" y="5"/>
                    </a:lnTo>
                    <a:lnTo>
                      <a:pt x="300" y="131"/>
                    </a:lnTo>
                    <a:lnTo>
                      <a:pt x="7" y="202"/>
                    </a:lnTo>
                    <a:lnTo>
                      <a:pt x="267" y="12"/>
                    </a:lnTo>
                    <a:close/>
                    <a:moveTo>
                      <a:pt x="278" y="0"/>
                    </a:moveTo>
                    <a:lnTo>
                      <a:pt x="277" y="1"/>
                    </a:lnTo>
                    <a:lnTo>
                      <a:pt x="277" y="1"/>
                    </a:lnTo>
                    <a:lnTo>
                      <a:pt x="250" y="21"/>
                    </a:lnTo>
                    <a:lnTo>
                      <a:pt x="10" y="195"/>
                    </a:lnTo>
                    <a:lnTo>
                      <a:pt x="0" y="203"/>
                    </a:lnTo>
                    <a:lnTo>
                      <a:pt x="0" y="203"/>
                    </a:lnTo>
                    <a:lnTo>
                      <a:pt x="2" y="202"/>
                    </a:lnTo>
                    <a:lnTo>
                      <a:pt x="1" y="205"/>
                    </a:lnTo>
                    <a:lnTo>
                      <a:pt x="1" y="206"/>
                    </a:lnTo>
                    <a:lnTo>
                      <a:pt x="0" y="206"/>
                    </a:lnTo>
                    <a:lnTo>
                      <a:pt x="0" y="207"/>
                    </a:lnTo>
                    <a:lnTo>
                      <a:pt x="1" y="207"/>
                    </a:lnTo>
                    <a:lnTo>
                      <a:pt x="301" y="134"/>
                    </a:lnTo>
                    <a:lnTo>
                      <a:pt x="303" y="134"/>
                    </a:lnTo>
                    <a:lnTo>
                      <a:pt x="303" y="134"/>
                    </a:lnTo>
                    <a:lnTo>
                      <a:pt x="304" y="134"/>
                    </a:lnTo>
                    <a:lnTo>
                      <a:pt x="303" y="133"/>
                    </a:lnTo>
                    <a:lnTo>
                      <a:pt x="303" y="132"/>
                    </a:lnTo>
                    <a:lnTo>
                      <a:pt x="279" y="3"/>
                    </a:lnTo>
                    <a:lnTo>
                      <a:pt x="279" y="2"/>
                    </a:lnTo>
                    <a:lnTo>
                      <a:pt x="278" y="1"/>
                    </a:lnTo>
                    <a:lnTo>
                      <a:pt x="278" y="1"/>
                    </a:lnTo>
                    <a:lnTo>
                      <a:pt x="27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8" name="Freeform 148"/>
              <p:cNvSpPr>
                <a:spLocks noEditPoints="1"/>
              </p:cNvSpPr>
              <p:nvPr/>
            </p:nvSpPr>
            <p:spPr bwMode="auto">
              <a:xfrm>
                <a:off x="3718" y="3645"/>
                <a:ext cx="304" cy="207"/>
              </a:xfrm>
              <a:custGeom>
                <a:avLst/>
                <a:gdLst>
                  <a:gd name="T0" fmla="*/ 302 w 304"/>
                  <a:gd name="T1" fmla="*/ 132 h 207"/>
                  <a:gd name="T2" fmla="*/ 302 w 304"/>
                  <a:gd name="T3" fmla="*/ 132 h 207"/>
                  <a:gd name="T4" fmla="*/ 302 w 304"/>
                  <a:gd name="T5" fmla="*/ 130 h 207"/>
                  <a:gd name="T6" fmla="*/ 302 w 304"/>
                  <a:gd name="T7" fmla="*/ 132 h 207"/>
                  <a:gd name="T8" fmla="*/ 303 w 304"/>
                  <a:gd name="T9" fmla="*/ 132 h 207"/>
                  <a:gd name="T10" fmla="*/ 302 w 304"/>
                  <a:gd name="T11" fmla="*/ 132 h 207"/>
                  <a:gd name="T12" fmla="*/ 267 w 304"/>
                  <a:gd name="T13" fmla="*/ 12 h 207"/>
                  <a:gd name="T14" fmla="*/ 275 w 304"/>
                  <a:gd name="T15" fmla="*/ 5 h 207"/>
                  <a:gd name="T16" fmla="*/ 300 w 304"/>
                  <a:gd name="T17" fmla="*/ 131 h 207"/>
                  <a:gd name="T18" fmla="*/ 7 w 304"/>
                  <a:gd name="T19" fmla="*/ 202 h 207"/>
                  <a:gd name="T20" fmla="*/ 267 w 304"/>
                  <a:gd name="T21" fmla="*/ 12 h 207"/>
                  <a:gd name="T22" fmla="*/ 278 w 304"/>
                  <a:gd name="T23" fmla="*/ 0 h 207"/>
                  <a:gd name="T24" fmla="*/ 277 w 304"/>
                  <a:gd name="T25" fmla="*/ 1 h 207"/>
                  <a:gd name="T26" fmla="*/ 277 w 304"/>
                  <a:gd name="T27" fmla="*/ 1 h 207"/>
                  <a:gd name="T28" fmla="*/ 250 w 304"/>
                  <a:gd name="T29" fmla="*/ 21 h 207"/>
                  <a:gd name="T30" fmla="*/ 10 w 304"/>
                  <a:gd name="T31" fmla="*/ 195 h 207"/>
                  <a:gd name="T32" fmla="*/ 0 w 304"/>
                  <a:gd name="T33" fmla="*/ 203 h 207"/>
                  <a:gd name="T34" fmla="*/ 0 w 304"/>
                  <a:gd name="T35" fmla="*/ 203 h 207"/>
                  <a:gd name="T36" fmla="*/ 2 w 304"/>
                  <a:gd name="T37" fmla="*/ 202 h 207"/>
                  <a:gd name="T38" fmla="*/ 1 w 304"/>
                  <a:gd name="T39" fmla="*/ 205 h 207"/>
                  <a:gd name="T40" fmla="*/ 1 w 304"/>
                  <a:gd name="T41" fmla="*/ 206 h 207"/>
                  <a:gd name="T42" fmla="*/ 0 w 304"/>
                  <a:gd name="T43" fmla="*/ 206 h 207"/>
                  <a:gd name="T44" fmla="*/ 0 w 304"/>
                  <a:gd name="T45" fmla="*/ 207 h 207"/>
                  <a:gd name="T46" fmla="*/ 1 w 304"/>
                  <a:gd name="T47" fmla="*/ 207 h 207"/>
                  <a:gd name="T48" fmla="*/ 301 w 304"/>
                  <a:gd name="T49" fmla="*/ 134 h 207"/>
                  <a:gd name="T50" fmla="*/ 303 w 304"/>
                  <a:gd name="T51" fmla="*/ 134 h 207"/>
                  <a:gd name="T52" fmla="*/ 303 w 304"/>
                  <a:gd name="T53" fmla="*/ 134 h 207"/>
                  <a:gd name="T54" fmla="*/ 304 w 304"/>
                  <a:gd name="T55" fmla="*/ 134 h 207"/>
                  <a:gd name="T56" fmla="*/ 303 w 304"/>
                  <a:gd name="T57" fmla="*/ 133 h 207"/>
                  <a:gd name="T58" fmla="*/ 303 w 304"/>
                  <a:gd name="T59" fmla="*/ 132 h 207"/>
                  <a:gd name="T60" fmla="*/ 279 w 304"/>
                  <a:gd name="T61" fmla="*/ 3 h 207"/>
                  <a:gd name="T62" fmla="*/ 279 w 304"/>
                  <a:gd name="T63" fmla="*/ 2 h 207"/>
                  <a:gd name="T64" fmla="*/ 278 w 304"/>
                  <a:gd name="T65" fmla="*/ 1 h 207"/>
                  <a:gd name="T66" fmla="*/ 278 w 304"/>
                  <a:gd name="T67" fmla="*/ 1 h 207"/>
                  <a:gd name="T68" fmla="*/ 278 w 304"/>
                  <a:gd name="T6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4" h="207">
                    <a:moveTo>
                      <a:pt x="302" y="132"/>
                    </a:moveTo>
                    <a:lnTo>
                      <a:pt x="302" y="132"/>
                    </a:lnTo>
                    <a:lnTo>
                      <a:pt x="302" y="130"/>
                    </a:lnTo>
                    <a:lnTo>
                      <a:pt x="302" y="132"/>
                    </a:lnTo>
                    <a:lnTo>
                      <a:pt x="303" y="132"/>
                    </a:lnTo>
                    <a:lnTo>
                      <a:pt x="302" y="132"/>
                    </a:lnTo>
                    <a:moveTo>
                      <a:pt x="267" y="12"/>
                    </a:moveTo>
                    <a:lnTo>
                      <a:pt x="275" y="5"/>
                    </a:lnTo>
                    <a:lnTo>
                      <a:pt x="300" y="131"/>
                    </a:lnTo>
                    <a:lnTo>
                      <a:pt x="7" y="202"/>
                    </a:lnTo>
                    <a:lnTo>
                      <a:pt x="267" y="12"/>
                    </a:lnTo>
                    <a:moveTo>
                      <a:pt x="278" y="0"/>
                    </a:moveTo>
                    <a:lnTo>
                      <a:pt x="277" y="1"/>
                    </a:lnTo>
                    <a:lnTo>
                      <a:pt x="277" y="1"/>
                    </a:lnTo>
                    <a:lnTo>
                      <a:pt x="250" y="21"/>
                    </a:lnTo>
                    <a:lnTo>
                      <a:pt x="10" y="195"/>
                    </a:lnTo>
                    <a:lnTo>
                      <a:pt x="0" y="203"/>
                    </a:lnTo>
                    <a:lnTo>
                      <a:pt x="0" y="203"/>
                    </a:lnTo>
                    <a:lnTo>
                      <a:pt x="2" y="202"/>
                    </a:lnTo>
                    <a:lnTo>
                      <a:pt x="1" y="205"/>
                    </a:lnTo>
                    <a:lnTo>
                      <a:pt x="1" y="206"/>
                    </a:lnTo>
                    <a:lnTo>
                      <a:pt x="0" y="206"/>
                    </a:lnTo>
                    <a:lnTo>
                      <a:pt x="0" y="207"/>
                    </a:lnTo>
                    <a:lnTo>
                      <a:pt x="1" y="207"/>
                    </a:lnTo>
                    <a:lnTo>
                      <a:pt x="301" y="134"/>
                    </a:lnTo>
                    <a:lnTo>
                      <a:pt x="303" y="134"/>
                    </a:lnTo>
                    <a:lnTo>
                      <a:pt x="303" y="134"/>
                    </a:lnTo>
                    <a:lnTo>
                      <a:pt x="304" y="134"/>
                    </a:lnTo>
                    <a:lnTo>
                      <a:pt x="303" y="133"/>
                    </a:lnTo>
                    <a:lnTo>
                      <a:pt x="303" y="132"/>
                    </a:lnTo>
                    <a:lnTo>
                      <a:pt x="279" y="3"/>
                    </a:lnTo>
                    <a:lnTo>
                      <a:pt x="279" y="2"/>
                    </a:lnTo>
                    <a:lnTo>
                      <a:pt x="278" y="1"/>
                    </a:lnTo>
                    <a:lnTo>
                      <a:pt x="278" y="1"/>
                    </a:lnTo>
                    <a:lnTo>
                      <a:pt x="2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9" name="Freeform 149"/>
              <p:cNvSpPr>
                <a:spLocks noEditPoints="1"/>
              </p:cNvSpPr>
              <p:nvPr/>
            </p:nvSpPr>
            <p:spPr bwMode="auto">
              <a:xfrm>
                <a:off x="1586" y="2104"/>
                <a:ext cx="384" cy="275"/>
              </a:xfrm>
              <a:custGeom>
                <a:avLst/>
                <a:gdLst>
                  <a:gd name="T0" fmla="*/ 379 w 384"/>
                  <a:gd name="T1" fmla="*/ 165 h 275"/>
                  <a:gd name="T2" fmla="*/ 110 w 384"/>
                  <a:gd name="T3" fmla="*/ 275 h 275"/>
                  <a:gd name="T4" fmla="*/ 379 w 384"/>
                  <a:gd name="T5" fmla="*/ 165 h 275"/>
                  <a:gd name="T6" fmla="*/ 379 w 384"/>
                  <a:gd name="T7" fmla="*/ 165 h 275"/>
                  <a:gd name="T8" fmla="*/ 383 w 384"/>
                  <a:gd name="T9" fmla="*/ 163 h 275"/>
                  <a:gd name="T10" fmla="*/ 383 w 384"/>
                  <a:gd name="T11" fmla="*/ 163 h 275"/>
                  <a:gd name="T12" fmla="*/ 383 w 384"/>
                  <a:gd name="T13" fmla="*/ 163 h 275"/>
                  <a:gd name="T14" fmla="*/ 384 w 384"/>
                  <a:gd name="T15" fmla="*/ 163 h 275"/>
                  <a:gd name="T16" fmla="*/ 383 w 384"/>
                  <a:gd name="T17" fmla="*/ 163 h 275"/>
                  <a:gd name="T18" fmla="*/ 5 w 384"/>
                  <a:gd name="T19" fmla="*/ 2 h 275"/>
                  <a:gd name="T20" fmla="*/ 5 w 384"/>
                  <a:gd name="T21" fmla="*/ 3 h 275"/>
                  <a:gd name="T22" fmla="*/ 35 w 384"/>
                  <a:gd name="T23" fmla="*/ 87 h 275"/>
                  <a:gd name="T24" fmla="*/ 6 w 384"/>
                  <a:gd name="T25" fmla="*/ 6 h 275"/>
                  <a:gd name="T26" fmla="*/ 375 w 384"/>
                  <a:gd name="T27" fmla="*/ 163 h 275"/>
                  <a:gd name="T28" fmla="*/ 103 w 384"/>
                  <a:gd name="T29" fmla="*/ 275 h 275"/>
                  <a:gd name="T30" fmla="*/ 103 w 384"/>
                  <a:gd name="T31" fmla="*/ 275 h 275"/>
                  <a:gd name="T32" fmla="*/ 378 w 384"/>
                  <a:gd name="T33" fmla="*/ 162 h 275"/>
                  <a:gd name="T34" fmla="*/ 378 w 384"/>
                  <a:gd name="T35" fmla="*/ 160 h 275"/>
                  <a:gd name="T36" fmla="*/ 375 w 384"/>
                  <a:gd name="T37" fmla="*/ 159 h 275"/>
                  <a:gd name="T38" fmla="*/ 375 w 384"/>
                  <a:gd name="T39" fmla="*/ 159 h 275"/>
                  <a:gd name="T40" fmla="*/ 6 w 384"/>
                  <a:gd name="T41" fmla="*/ 2 h 275"/>
                  <a:gd name="T42" fmla="*/ 5 w 384"/>
                  <a:gd name="T43" fmla="*/ 2 h 275"/>
                  <a:gd name="T44" fmla="*/ 0 w 384"/>
                  <a:gd name="T45" fmla="*/ 0 h 275"/>
                  <a:gd name="T46" fmla="*/ 1 w 384"/>
                  <a:gd name="T47" fmla="*/ 2 h 275"/>
                  <a:gd name="T48" fmla="*/ 2 w 384"/>
                  <a:gd name="T49" fmla="*/ 2 h 275"/>
                  <a:gd name="T50" fmla="*/ 2 w 384"/>
                  <a:gd name="T51" fmla="*/ 1 h 275"/>
                  <a:gd name="T52" fmla="*/ 0 w 384"/>
                  <a:gd name="T53"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4" h="275">
                    <a:moveTo>
                      <a:pt x="379" y="165"/>
                    </a:moveTo>
                    <a:lnTo>
                      <a:pt x="110" y="275"/>
                    </a:lnTo>
                    <a:lnTo>
                      <a:pt x="379" y="165"/>
                    </a:lnTo>
                    <a:lnTo>
                      <a:pt x="379" y="165"/>
                    </a:lnTo>
                    <a:close/>
                    <a:moveTo>
                      <a:pt x="383" y="163"/>
                    </a:moveTo>
                    <a:lnTo>
                      <a:pt x="383" y="163"/>
                    </a:lnTo>
                    <a:lnTo>
                      <a:pt x="383" y="163"/>
                    </a:lnTo>
                    <a:lnTo>
                      <a:pt x="384" y="163"/>
                    </a:lnTo>
                    <a:lnTo>
                      <a:pt x="383" y="163"/>
                    </a:lnTo>
                    <a:close/>
                    <a:moveTo>
                      <a:pt x="5" y="2"/>
                    </a:moveTo>
                    <a:lnTo>
                      <a:pt x="5" y="3"/>
                    </a:lnTo>
                    <a:lnTo>
                      <a:pt x="35" y="87"/>
                    </a:lnTo>
                    <a:lnTo>
                      <a:pt x="6" y="6"/>
                    </a:lnTo>
                    <a:lnTo>
                      <a:pt x="375" y="163"/>
                    </a:lnTo>
                    <a:lnTo>
                      <a:pt x="103" y="275"/>
                    </a:lnTo>
                    <a:lnTo>
                      <a:pt x="103" y="275"/>
                    </a:lnTo>
                    <a:lnTo>
                      <a:pt x="378" y="162"/>
                    </a:lnTo>
                    <a:lnTo>
                      <a:pt x="378" y="160"/>
                    </a:lnTo>
                    <a:lnTo>
                      <a:pt x="375" y="159"/>
                    </a:lnTo>
                    <a:lnTo>
                      <a:pt x="375" y="159"/>
                    </a:lnTo>
                    <a:lnTo>
                      <a:pt x="6" y="2"/>
                    </a:lnTo>
                    <a:lnTo>
                      <a:pt x="5" y="2"/>
                    </a:lnTo>
                    <a:close/>
                    <a:moveTo>
                      <a:pt x="0" y="0"/>
                    </a:moveTo>
                    <a:lnTo>
                      <a:pt x="1" y="2"/>
                    </a:lnTo>
                    <a:lnTo>
                      <a:pt x="2" y="2"/>
                    </a:lnTo>
                    <a:lnTo>
                      <a:pt x="2"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0" name="Freeform 150"/>
              <p:cNvSpPr>
                <a:spLocks noEditPoints="1"/>
              </p:cNvSpPr>
              <p:nvPr/>
            </p:nvSpPr>
            <p:spPr bwMode="auto">
              <a:xfrm>
                <a:off x="1586" y="2104"/>
                <a:ext cx="384" cy="275"/>
              </a:xfrm>
              <a:custGeom>
                <a:avLst/>
                <a:gdLst>
                  <a:gd name="T0" fmla="*/ 379 w 384"/>
                  <a:gd name="T1" fmla="*/ 165 h 275"/>
                  <a:gd name="T2" fmla="*/ 110 w 384"/>
                  <a:gd name="T3" fmla="*/ 275 h 275"/>
                  <a:gd name="T4" fmla="*/ 379 w 384"/>
                  <a:gd name="T5" fmla="*/ 165 h 275"/>
                  <a:gd name="T6" fmla="*/ 379 w 384"/>
                  <a:gd name="T7" fmla="*/ 165 h 275"/>
                  <a:gd name="T8" fmla="*/ 383 w 384"/>
                  <a:gd name="T9" fmla="*/ 163 h 275"/>
                  <a:gd name="T10" fmla="*/ 383 w 384"/>
                  <a:gd name="T11" fmla="*/ 163 h 275"/>
                  <a:gd name="T12" fmla="*/ 383 w 384"/>
                  <a:gd name="T13" fmla="*/ 163 h 275"/>
                  <a:gd name="T14" fmla="*/ 384 w 384"/>
                  <a:gd name="T15" fmla="*/ 163 h 275"/>
                  <a:gd name="T16" fmla="*/ 383 w 384"/>
                  <a:gd name="T17" fmla="*/ 163 h 275"/>
                  <a:gd name="T18" fmla="*/ 5 w 384"/>
                  <a:gd name="T19" fmla="*/ 2 h 275"/>
                  <a:gd name="T20" fmla="*/ 5 w 384"/>
                  <a:gd name="T21" fmla="*/ 3 h 275"/>
                  <a:gd name="T22" fmla="*/ 35 w 384"/>
                  <a:gd name="T23" fmla="*/ 87 h 275"/>
                  <a:gd name="T24" fmla="*/ 6 w 384"/>
                  <a:gd name="T25" fmla="*/ 6 h 275"/>
                  <a:gd name="T26" fmla="*/ 375 w 384"/>
                  <a:gd name="T27" fmla="*/ 163 h 275"/>
                  <a:gd name="T28" fmla="*/ 103 w 384"/>
                  <a:gd name="T29" fmla="*/ 275 h 275"/>
                  <a:gd name="T30" fmla="*/ 103 w 384"/>
                  <a:gd name="T31" fmla="*/ 275 h 275"/>
                  <a:gd name="T32" fmla="*/ 378 w 384"/>
                  <a:gd name="T33" fmla="*/ 162 h 275"/>
                  <a:gd name="T34" fmla="*/ 378 w 384"/>
                  <a:gd name="T35" fmla="*/ 160 h 275"/>
                  <a:gd name="T36" fmla="*/ 375 w 384"/>
                  <a:gd name="T37" fmla="*/ 159 h 275"/>
                  <a:gd name="T38" fmla="*/ 375 w 384"/>
                  <a:gd name="T39" fmla="*/ 159 h 275"/>
                  <a:gd name="T40" fmla="*/ 6 w 384"/>
                  <a:gd name="T41" fmla="*/ 2 h 275"/>
                  <a:gd name="T42" fmla="*/ 5 w 384"/>
                  <a:gd name="T43" fmla="*/ 2 h 275"/>
                  <a:gd name="T44" fmla="*/ 0 w 384"/>
                  <a:gd name="T45" fmla="*/ 0 h 275"/>
                  <a:gd name="T46" fmla="*/ 1 w 384"/>
                  <a:gd name="T47" fmla="*/ 2 h 275"/>
                  <a:gd name="T48" fmla="*/ 2 w 384"/>
                  <a:gd name="T49" fmla="*/ 2 h 275"/>
                  <a:gd name="T50" fmla="*/ 2 w 384"/>
                  <a:gd name="T51" fmla="*/ 1 h 275"/>
                  <a:gd name="T52" fmla="*/ 0 w 384"/>
                  <a:gd name="T53"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4" h="275">
                    <a:moveTo>
                      <a:pt x="379" y="165"/>
                    </a:moveTo>
                    <a:lnTo>
                      <a:pt x="110" y="275"/>
                    </a:lnTo>
                    <a:lnTo>
                      <a:pt x="379" y="165"/>
                    </a:lnTo>
                    <a:lnTo>
                      <a:pt x="379" y="165"/>
                    </a:lnTo>
                    <a:moveTo>
                      <a:pt x="383" y="163"/>
                    </a:moveTo>
                    <a:lnTo>
                      <a:pt x="383" y="163"/>
                    </a:lnTo>
                    <a:lnTo>
                      <a:pt x="383" y="163"/>
                    </a:lnTo>
                    <a:lnTo>
                      <a:pt x="384" y="163"/>
                    </a:lnTo>
                    <a:lnTo>
                      <a:pt x="383" y="163"/>
                    </a:lnTo>
                    <a:moveTo>
                      <a:pt x="5" y="2"/>
                    </a:moveTo>
                    <a:lnTo>
                      <a:pt x="5" y="3"/>
                    </a:lnTo>
                    <a:lnTo>
                      <a:pt x="35" y="87"/>
                    </a:lnTo>
                    <a:lnTo>
                      <a:pt x="6" y="6"/>
                    </a:lnTo>
                    <a:lnTo>
                      <a:pt x="375" y="163"/>
                    </a:lnTo>
                    <a:lnTo>
                      <a:pt x="103" y="275"/>
                    </a:lnTo>
                    <a:lnTo>
                      <a:pt x="103" y="275"/>
                    </a:lnTo>
                    <a:lnTo>
                      <a:pt x="378" y="162"/>
                    </a:lnTo>
                    <a:lnTo>
                      <a:pt x="378" y="160"/>
                    </a:lnTo>
                    <a:lnTo>
                      <a:pt x="375" y="159"/>
                    </a:lnTo>
                    <a:lnTo>
                      <a:pt x="375" y="159"/>
                    </a:lnTo>
                    <a:lnTo>
                      <a:pt x="6" y="2"/>
                    </a:lnTo>
                    <a:lnTo>
                      <a:pt x="5" y="2"/>
                    </a:lnTo>
                    <a:moveTo>
                      <a:pt x="0" y="0"/>
                    </a:moveTo>
                    <a:lnTo>
                      <a:pt x="1" y="2"/>
                    </a:lnTo>
                    <a:lnTo>
                      <a:pt x="2" y="2"/>
                    </a:lnTo>
                    <a:lnTo>
                      <a:pt x="2"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1" name="Freeform 151"/>
              <p:cNvSpPr>
                <a:spLocks noEditPoints="1"/>
              </p:cNvSpPr>
              <p:nvPr/>
            </p:nvSpPr>
            <p:spPr bwMode="auto">
              <a:xfrm>
                <a:off x="4600" y="2651"/>
                <a:ext cx="184" cy="227"/>
              </a:xfrm>
              <a:custGeom>
                <a:avLst/>
                <a:gdLst>
                  <a:gd name="T0" fmla="*/ 184 w 184"/>
                  <a:gd name="T1" fmla="*/ 88 h 227"/>
                  <a:gd name="T2" fmla="*/ 184 w 184"/>
                  <a:gd name="T3" fmla="*/ 202 h 227"/>
                  <a:gd name="T4" fmla="*/ 184 w 184"/>
                  <a:gd name="T5" fmla="*/ 202 h 227"/>
                  <a:gd name="T6" fmla="*/ 184 w 184"/>
                  <a:gd name="T7" fmla="*/ 88 h 227"/>
                  <a:gd name="T8" fmla="*/ 8 w 184"/>
                  <a:gd name="T9" fmla="*/ 6 h 227"/>
                  <a:gd name="T10" fmla="*/ 8 w 184"/>
                  <a:gd name="T11" fmla="*/ 6 h 227"/>
                  <a:gd name="T12" fmla="*/ 104 w 184"/>
                  <a:gd name="T13" fmla="*/ 33 h 227"/>
                  <a:gd name="T14" fmla="*/ 181 w 184"/>
                  <a:gd name="T15" fmla="*/ 55 h 227"/>
                  <a:gd name="T16" fmla="*/ 182 w 184"/>
                  <a:gd name="T17" fmla="*/ 227 h 227"/>
                  <a:gd name="T18" fmla="*/ 8 w 184"/>
                  <a:gd name="T19" fmla="*/ 6 h 227"/>
                  <a:gd name="T20" fmla="*/ 5 w 184"/>
                  <a:gd name="T21" fmla="*/ 2 h 227"/>
                  <a:gd name="T22" fmla="*/ 182 w 184"/>
                  <a:gd name="T23" fmla="*/ 227 h 227"/>
                  <a:gd name="T24" fmla="*/ 181 w 184"/>
                  <a:gd name="T25" fmla="*/ 55 h 227"/>
                  <a:gd name="T26" fmla="*/ 180 w 184"/>
                  <a:gd name="T27" fmla="*/ 54 h 227"/>
                  <a:gd name="T28" fmla="*/ 181 w 184"/>
                  <a:gd name="T29" fmla="*/ 53 h 227"/>
                  <a:gd name="T30" fmla="*/ 181 w 184"/>
                  <a:gd name="T31" fmla="*/ 52 h 227"/>
                  <a:gd name="T32" fmla="*/ 7 w 184"/>
                  <a:gd name="T33" fmla="*/ 2 h 227"/>
                  <a:gd name="T34" fmla="*/ 5 w 184"/>
                  <a:gd name="T35" fmla="*/ 2 h 227"/>
                  <a:gd name="T36" fmla="*/ 0 w 184"/>
                  <a:gd name="T37" fmla="*/ 0 h 227"/>
                  <a:gd name="T38" fmla="*/ 1 w 184"/>
                  <a:gd name="T39" fmla="*/ 2 h 227"/>
                  <a:gd name="T40" fmla="*/ 4 w 184"/>
                  <a:gd name="T41" fmla="*/ 2 h 227"/>
                  <a:gd name="T42" fmla="*/ 4 w 184"/>
                  <a:gd name="T43" fmla="*/ 1 h 227"/>
                  <a:gd name="T44" fmla="*/ 4 w 184"/>
                  <a:gd name="T45" fmla="*/ 1 h 227"/>
                  <a:gd name="T46" fmla="*/ 4 w 184"/>
                  <a:gd name="T47" fmla="*/ 1 h 227"/>
                  <a:gd name="T48" fmla="*/ 0 w 184"/>
                  <a:gd name="T49"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4" h="227">
                    <a:moveTo>
                      <a:pt x="184" y="88"/>
                    </a:moveTo>
                    <a:lnTo>
                      <a:pt x="184" y="202"/>
                    </a:lnTo>
                    <a:lnTo>
                      <a:pt x="184" y="202"/>
                    </a:lnTo>
                    <a:lnTo>
                      <a:pt x="184" y="88"/>
                    </a:lnTo>
                    <a:close/>
                    <a:moveTo>
                      <a:pt x="8" y="6"/>
                    </a:moveTo>
                    <a:lnTo>
                      <a:pt x="8" y="6"/>
                    </a:lnTo>
                    <a:lnTo>
                      <a:pt x="104" y="33"/>
                    </a:lnTo>
                    <a:lnTo>
                      <a:pt x="181" y="55"/>
                    </a:lnTo>
                    <a:lnTo>
                      <a:pt x="182" y="227"/>
                    </a:lnTo>
                    <a:lnTo>
                      <a:pt x="8" y="6"/>
                    </a:lnTo>
                    <a:close/>
                    <a:moveTo>
                      <a:pt x="5" y="2"/>
                    </a:moveTo>
                    <a:lnTo>
                      <a:pt x="182" y="227"/>
                    </a:lnTo>
                    <a:lnTo>
                      <a:pt x="181" y="55"/>
                    </a:lnTo>
                    <a:lnTo>
                      <a:pt x="180" y="54"/>
                    </a:lnTo>
                    <a:lnTo>
                      <a:pt x="181" y="53"/>
                    </a:lnTo>
                    <a:lnTo>
                      <a:pt x="181" y="52"/>
                    </a:lnTo>
                    <a:lnTo>
                      <a:pt x="7" y="2"/>
                    </a:lnTo>
                    <a:lnTo>
                      <a:pt x="5" y="2"/>
                    </a:lnTo>
                    <a:close/>
                    <a:moveTo>
                      <a:pt x="0" y="0"/>
                    </a:moveTo>
                    <a:lnTo>
                      <a:pt x="1" y="2"/>
                    </a:lnTo>
                    <a:lnTo>
                      <a:pt x="4" y="2"/>
                    </a:lnTo>
                    <a:lnTo>
                      <a:pt x="4" y="1"/>
                    </a:lnTo>
                    <a:lnTo>
                      <a:pt x="4" y="1"/>
                    </a:lnTo>
                    <a:lnTo>
                      <a:pt x="4"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2" name="Freeform 152"/>
              <p:cNvSpPr>
                <a:spLocks noEditPoints="1"/>
              </p:cNvSpPr>
              <p:nvPr/>
            </p:nvSpPr>
            <p:spPr bwMode="auto">
              <a:xfrm>
                <a:off x="4600" y="2651"/>
                <a:ext cx="184" cy="227"/>
              </a:xfrm>
              <a:custGeom>
                <a:avLst/>
                <a:gdLst>
                  <a:gd name="T0" fmla="*/ 184 w 184"/>
                  <a:gd name="T1" fmla="*/ 88 h 227"/>
                  <a:gd name="T2" fmla="*/ 184 w 184"/>
                  <a:gd name="T3" fmla="*/ 202 h 227"/>
                  <a:gd name="T4" fmla="*/ 184 w 184"/>
                  <a:gd name="T5" fmla="*/ 202 h 227"/>
                  <a:gd name="T6" fmla="*/ 184 w 184"/>
                  <a:gd name="T7" fmla="*/ 88 h 227"/>
                  <a:gd name="T8" fmla="*/ 8 w 184"/>
                  <a:gd name="T9" fmla="*/ 6 h 227"/>
                  <a:gd name="T10" fmla="*/ 8 w 184"/>
                  <a:gd name="T11" fmla="*/ 6 h 227"/>
                  <a:gd name="T12" fmla="*/ 104 w 184"/>
                  <a:gd name="T13" fmla="*/ 33 h 227"/>
                  <a:gd name="T14" fmla="*/ 181 w 184"/>
                  <a:gd name="T15" fmla="*/ 55 h 227"/>
                  <a:gd name="T16" fmla="*/ 182 w 184"/>
                  <a:gd name="T17" fmla="*/ 227 h 227"/>
                  <a:gd name="T18" fmla="*/ 8 w 184"/>
                  <a:gd name="T19" fmla="*/ 6 h 227"/>
                  <a:gd name="T20" fmla="*/ 5 w 184"/>
                  <a:gd name="T21" fmla="*/ 2 h 227"/>
                  <a:gd name="T22" fmla="*/ 182 w 184"/>
                  <a:gd name="T23" fmla="*/ 227 h 227"/>
                  <a:gd name="T24" fmla="*/ 181 w 184"/>
                  <a:gd name="T25" fmla="*/ 55 h 227"/>
                  <a:gd name="T26" fmla="*/ 180 w 184"/>
                  <a:gd name="T27" fmla="*/ 54 h 227"/>
                  <a:gd name="T28" fmla="*/ 181 w 184"/>
                  <a:gd name="T29" fmla="*/ 53 h 227"/>
                  <a:gd name="T30" fmla="*/ 181 w 184"/>
                  <a:gd name="T31" fmla="*/ 52 h 227"/>
                  <a:gd name="T32" fmla="*/ 7 w 184"/>
                  <a:gd name="T33" fmla="*/ 2 h 227"/>
                  <a:gd name="T34" fmla="*/ 5 w 184"/>
                  <a:gd name="T35" fmla="*/ 2 h 227"/>
                  <a:gd name="T36" fmla="*/ 0 w 184"/>
                  <a:gd name="T37" fmla="*/ 0 h 227"/>
                  <a:gd name="T38" fmla="*/ 1 w 184"/>
                  <a:gd name="T39" fmla="*/ 2 h 227"/>
                  <a:gd name="T40" fmla="*/ 4 w 184"/>
                  <a:gd name="T41" fmla="*/ 2 h 227"/>
                  <a:gd name="T42" fmla="*/ 4 w 184"/>
                  <a:gd name="T43" fmla="*/ 1 h 227"/>
                  <a:gd name="T44" fmla="*/ 4 w 184"/>
                  <a:gd name="T45" fmla="*/ 1 h 227"/>
                  <a:gd name="T46" fmla="*/ 4 w 184"/>
                  <a:gd name="T47" fmla="*/ 1 h 227"/>
                  <a:gd name="T48" fmla="*/ 0 w 184"/>
                  <a:gd name="T49"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4" h="227">
                    <a:moveTo>
                      <a:pt x="184" y="88"/>
                    </a:moveTo>
                    <a:lnTo>
                      <a:pt x="184" y="202"/>
                    </a:lnTo>
                    <a:lnTo>
                      <a:pt x="184" y="202"/>
                    </a:lnTo>
                    <a:lnTo>
                      <a:pt x="184" y="88"/>
                    </a:lnTo>
                    <a:moveTo>
                      <a:pt x="8" y="6"/>
                    </a:moveTo>
                    <a:lnTo>
                      <a:pt x="8" y="6"/>
                    </a:lnTo>
                    <a:lnTo>
                      <a:pt x="104" y="33"/>
                    </a:lnTo>
                    <a:lnTo>
                      <a:pt x="181" y="55"/>
                    </a:lnTo>
                    <a:lnTo>
                      <a:pt x="182" y="227"/>
                    </a:lnTo>
                    <a:lnTo>
                      <a:pt x="8" y="6"/>
                    </a:lnTo>
                    <a:moveTo>
                      <a:pt x="5" y="2"/>
                    </a:moveTo>
                    <a:lnTo>
                      <a:pt x="182" y="227"/>
                    </a:lnTo>
                    <a:lnTo>
                      <a:pt x="181" y="55"/>
                    </a:lnTo>
                    <a:lnTo>
                      <a:pt x="180" y="54"/>
                    </a:lnTo>
                    <a:lnTo>
                      <a:pt x="181" y="53"/>
                    </a:lnTo>
                    <a:lnTo>
                      <a:pt x="181" y="52"/>
                    </a:lnTo>
                    <a:lnTo>
                      <a:pt x="7" y="2"/>
                    </a:lnTo>
                    <a:lnTo>
                      <a:pt x="5" y="2"/>
                    </a:lnTo>
                    <a:moveTo>
                      <a:pt x="0" y="0"/>
                    </a:moveTo>
                    <a:lnTo>
                      <a:pt x="1" y="2"/>
                    </a:lnTo>
                    <a:lnTo>
                      <a:pt x="4" y="2"/>
                    </a:lnTo>
                    <a:lnTo>
                      <a:pt x="4" y="1"/>
                    </a:lnTo>
                    <a:lnTo>
                      <a:pt x="4" y="1"/>
                    </a:lnTo>
                    <a:lnTo>
                      <a:pt x="4"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3" name="Freeform 153"/>
              <p:cNvSpPr>
                <a:spLocks noEditPoints="1"/>
              </p:cNvSpPr>
              <p:nvPr/>
            </p:nvSpPr>
            <p:spPr bwMode="auto">
              <a:xfrm>
                <a:off x="4339" y="2652"/>
                <a:ext cx="443" cy="230"/>
              </a:xfrm>
              <a:custGeom>
                <a:avLst/>
                <a:gdLst>
                  <a:gd name="T0" fmla="*/ 0 w 443"/>
                  <a:gd name="T1" fmla="*/ 43 h 230"/>
                  <a:gd name="T2" fmla="*/ 0 w 443"/>
                  <a:gd name="T3" fmla="*/ 43 h 230"/>
                  <a:gd name="T4" fmla="*/ 441 w 443"/>
                  <a:gd name="T5" fmla="*/ 230 h 230"/>
                  <a:gd name="T6" fmla="*/ 441 w 443"/>
                  <a:gd name="T7" fmla="*/ 230 h 230"/>
                  <a:gd name="T8" fmla="*/ 0 w 443"/>
                  <a:gd name="T9" fmla="*/ 43 h 230"/>
                  <a:gd name="T10" fmla="*/ 5 w 443"/>
                  <a:gd name="T11" fmla="*/ 41 h 230"/>
                  <a:gd name="T12" fmla="*/ 5 w 443"/>
                  <a:gd name="T13" fmla="*/ 41 h 230"/>
                  <a:gd name="T14" fmla="*/ 265 w 443"/>
                  <a:gd name="T15" fmla="*/ 4 h 230"/>
                  <a:gd name="T16" fmla="*/ 265 w 443"/>
                  <a:gd name="T17" fmla="*/ 4 h 230"/>
                  <a:gd name="T18" fmla="*/ 439 w 443"/>
                  <a:gd name="T19" fmla="*/ 226 h 230"/>
                  <a:gd name="T20" fmla="*/ 5 w 443"/>
                  <a:gd name="T21" fmla="*/ 41 h 230"/>
                  <a:gd name="T22" fmla="*/ 264 w 443"/>
                  <a:gd name="T23" fmla="*/ 3 h 230"/>
                  <a:gd name="T24" fmla="*/ 265 w 443"/>
                  <a:gd name="T25" fmla="*/ 2 h 230"/>
                  <a:gd name="T26" fmla="*/ 264 w 443"/>
                  <a:gd name="T27" fmla="*/ 3 h 230"/>
                  <a:gd name="T28" fmla="*/ 266 w 443"/>
                  <a:gd name="T29" fmla="*/ 0 h 230"/>
                  <a:gd name="T30" fmla="*/ 265 w 443"/>
                  <a:gd name="T31" fmla="*/ 0 h 230"/>
                  <a:gd name="T32" fmla="*/ 265 w 443"/>
                  <a:gd name="T33" fmla="*/ 1 h 230"/>
                  <a:gd name="T34" fmla="*/ 262 w 443"/>
                  <a:gd name="T35" fmla="*/ 1 h 230"/>
                  <a:gd name="T36" fmla="*/ 6 w 443"/>
                  <a:gd name="T37" fmla="*/ 38 h 230"/>
                  <a:gd name="T38" fmla="*/ 2 w 443"/>
                  <a:gd name="T39" fmla="*/ 40 h 230"/>
                  <a:gd name="T40" fmla="*/ 3 w 443"/>
                  <a:gd name="T41" fmla="*/ 40 h 230"/>
                  <a:gd name="T42" fmla="*/ 2 w 443"/>
                  <a:gd name="T43" fmla="*/ 40 h 230"/>
                  <a:gd name="T44" fmla="*/ 442 w 443"/>
                  <a:gd name="T45" fmla="*/ 227 h 230"/>
                  <a:gd name="T46" fmla="*/ 441 w 443"/>
                  <a:gd name="T47" fmla="*/ 226 h 230"/>
                  <a:gd name="T48" fmla="*/ 443 w 443"/>
                  <a:gd name="T49" fmla="*/ 227 h 230"/>
                  <a:gd name="T50" fmla="*/ 443 w 443"/>
                  <a:gd name="T51" fmla="*/ 226 h 230"/>
                  <a:gd name="T52" fmla="*/ 266 w 443"/>
                  <a:gd name="T53" fmla="*/ 1 h 230"/>
                  <a:gd name="T54" fmla="*/ 266 w 443"/>
                  <a:gd name="T55"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3" h="230">
                    <a:moveTo>
                      <a:pt x="0" y="43"/>
                    </a:moveTo>
                    <a:lnTo>
                      <a:pt x="0" y="43"/>
                    </a:lnTo>
                    <a:lnTo>
                      <a:pt x="441" y="230"/>
                    </a:lnTo>
                    <a:lnTo>
                      <a:pt x="441" y="230"/>
                    </a:lnTo>
                    <a:lnTo>
                      <a:pt x="0" y="43"/>
                    </a:lnTo>
                    <a:close/>
                    <a:moveTo>
                      <a:pt x="5" y="41"/>
                    </a:moveTo>
                    <a:lnTo>
                      <a:pt x="5" y="41"/>
                    </a:lnTo>
                    <a:lnTo>
                      <a:pt x="265" y="4"/>
                    </a:lnTo>
                    <a:lnTo>
                      <a:pt x="265" y="4"/>
                    </a:lnTo>
                    <a:lnTo>
                      <a:pt x="439" y="226"/>
                    </a:lnTo>
                    <a:lnTo>
                      <a:pt x="5" y="41"/>
                    </a:lnTo>
                    <a:close/>
                    <a:moveTo>
                      <a:pt x="264" y="3"/>
                    </a:moveTo>
                    <a:lnTo>
                      <a:pt x="265" y="2"/>
                    </a:lnTo>
                    <a:lnTo>
                      <a:pt x="264" y="3"/>
                    </a:lnTo>
                    <a:close/>
                    <a:moveTo>
                      <a:pt x="266" y="0"/>
                    </a:moveTo>
                    <a:lnTo>
                      <a:pt x="265" y="0"/>
                    </a:lnTo>
                    <a:lnTo>
                      <a:pt x="265" y="1"/>
                    </a:lnTo>
                    <a:lnTo>
                      <a:pt x="262" y="1"/>
                    </a:lnTo>
                    <a:lnTo>
                      <a:pt x="6" y="38"/>
                    </a:lnTo>
                    <a:lnTo>
                      <a:pt x="2" y="40"/>
                    </a:lnTo>
                    <a:lnTo>
                      <a:pt x="3" y="40"/>
                    </a:lnTo>
                    <a:lnTo>
                      <a:pt x="2" y="40"/>
                    </a:lnTo>
                    <a:lnTo>
                      <a:pt x="442" y="227"/>
                    </a:lnTo>
                    <a:lnTo>
                      <a:pt x="441" y="226"/>
                    </a:lnTo>
                    <a:lnTo>
                      <a:pt x="443" y="227"/>
                    </a:lnTo>
                    <a:lnTo>
                      <a:pt x="443" y="226"/>
                    </a:lnTo>
                    <a:lnTo>
                      <a:pt x="266" y="1"/>
                    </a:lnTo>
                    <a:lnTo>
                      <a:pt x="26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4" name="Freeform 154"/>
              <p:cNvSpPr>
                <a:spLocks noEditPoints="1"/>
              </p:cNvSpPr>
              <p:nvPr/>
            </p:nvSpPr>
            <p:spPr bwMode="auto">
              <a:xfrm>
                <a:off x="4339" y="2652"/>
                <a:ext cx="443" cy="230"/>
              </a:xfrm>
              <a:custGeom>
                <a:avLst/>
                <a:gdLst>
                  <a:gd name="T0" fmla="*/ 0 w 443"/>
                  <a:gd name="T1" fmla="*/ 43 h 230"/>
                  <a:gd name="T2" fmla="*/ 0 w 443"/>
                  <a:gd name="T3" fmla="*/ 43 h 230"/>
                  <a:gd name="T4" fmla="*/ 441 w 443"/>
                  <a:gd name="T5" fmla="*/ 230 h 230"/>
                  <a:gd name="T6" fmla="*/ 441 w 443"/>
                  <a:gd name="T7" fmla="*/ 230 h 230"/>
                  <a:gd name="T8" fmla="*/ 0 w 443"/>
                  <a:gd name="T9" fmla="*/ 43 h 230"/>
                  <a:gd name="T10" fmla="*/ 5 w 443"/>
                  <a:gd name="T11" fmla="*/ 41 h 230"/>
                  <a:gd name="T12" fmla="*/ 5 w 443"/>
                  <a:gd name="T13" fmla="*/ 41 h 230"/>
                  <a:gd name="T14" fmla="*/ 265 w 443"/>
                  <a:gd name="T15" fmla="*/ 4 h 230"/>
                  <a:gd name="T16" fmla="*/ 265 w 443"/>
                  <a:gd name="T17" fmla="*/ 4 h 230"/>
                  <a:gd name="T18" fmla="*/ 439 w 443"/>
                  <a:gd name="T19" fmla="*/ 226 h 230"/>
                  <a:gd name="T20" fmla="*/ 5 w 443"/>
                  <a:gd name="T21" fmla="*/ 41 h 230"/>
                  <a:gd name="T22" fmla="*/ 264 w 443"/>
                  <a:gd name="T23" fmla="*/ 3 h 230"/>
                  <a:gd name="T24" fmla="*/ 265 w 443"/>
                  <a:gd name="T25" fmla="*/ 2 h 230"/>
                  <a:gd name="T26" fmla="*/ 264 w 443"/>
                  <a:gd name="T27" fmla="*/ 3 h 230"/>
                  <a:gd name="T28" fmla="*/ 266 w 443"/>
                  <a:gd name="T29" fmla="*/ 0 h 230"/>
                  <a:gd name="T30" fmla="*/ 265 w 443"/>
                  <a:gd name="T31" fmla="*/ 0 h 230"/>
                  <a:gd name="T32" fmla="*/ 265 w 443"/>
                  <a:gd name="T33" fmla="*/ 1 h 230"/>
                  <a:gd name="T34" fmla="*/ 262 w 443"/>
                  <a:gd name="T35" fmla="*/ 1 h 230"/>
                  <a:gd name="T36" fmla="*/ 6 w 443"/>
                  <a:gd name="T37" fmla="*/ 38 h 230"/>
                  <a:gd name="T38" fmla="*/ 2 w 443"/>
                  <a:gd name="T39" fmla="*/ 40 h 230"/>
                  <a:gd name="T40" fmla="*/ 3 w 443"/>
                  <a:gd name="T41" fmla="*/ 40 h 230"/>
                  <a:gd name="T42" fmla="*/ 2 w 443"/>
                  <a:gd name="T43" fmla="*/ 40 h 230"/>
                  <a:gd name="T44" fmla="*/ 442 w 443"/>
                  <a:gd name="T45" fmla="*/ 227 h 230"/>
                  <a:gd name="T46" fmla="*/ 441 w 443"/>
                  <a:gd name="T47" fmla="*/ 226 h 230"/>
                  <a:gd name="T48" fmla="*/ 443 w 443"/>
                  <a:gd name="T49" fmla="*/ 227 h 230"/>
                  <a:gd name="T50" fmla="*/ 443 w 443"/>
                  <a:gd name="T51" fmla="*/ 226 h 230"/>
                  <a:gd name="T52" fmla="*/ 266 w 443"/>
                  <a:gd name="T53" fmla="*/ 1 h 230"/>
                  <a:gd name="T54" fmla="*/ 266 w 443"/>
                  <a:gd name="T55"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43" h="230">
                    <a:moveTo>
                      <a:pt x="0" y="43"/>
                    </a:moveTo>
                    <a:lnTo>
                      <a:pt x="0" y="43"/>
                    </a:lnTo>
                    <a:lnTo>
                      <a:pt x="441" y="230"/>
                    </a:lnTo>
                    <a:lnTo>
                      <a:pt x="441" y="230"/>
                    </a:lnTo>
                    <a:lnTo>
                      <a:pt x="0" y="43"/>
                    </a:lnTo>
                    <a:moveTo>
                      <a:pt x="5" y="41"/>
                    </a:moveTo>
                    <a:lnTo>
                      <a:pt x="5" y="41"/>
                    </a:lnTo>
                    <a:lnTo>
                      <a:pt x="265" y="4"/>
                    </a:lnTo>
                    <a:lnTo>
                      <a:pt x="265" y="4"/>
                    </a:lnTo>
                    <a:lnTo>
                      <a:pt x="439" y="226"/>
                    </a:lnTo>
                    <a:lnTo>
                      <a:pt x="5" y="41"/>
                    </a:lnTo>
                    <a:moveTo>
                      <a:pt x="264" y="3"/>
                    </a:moveTo>
                    <a:lnTo>
                      <a:pt x="265" y="2"/>
                    </a:lnTo>
                    <a:lnTo>
                      <a:pt x="264" y="3"/>
                    </a:lnTo>
                    <a:moveTo>
                      <a:pt x="266" y="0"/>
                    </a:moveTo>
                    <a:lnTo>
                      <a:pt x="265" y="0"/>
                    </a:lnTo>
                    <a:lnTo>
                      <a:pt x="265" y="1"/>
                    </a:lnTo>
                    <a:lnTo>
                      <a:pt x="262" y="1"/>
                    </a:lnTo>
                    <a:lnTo>
                      <a:pt x="6" y="38"/>
                    </a:lnTo>
                    <a:lnTo>
                      <a:pt x="2" y="40"/>
                    </a:lnTo>
                    <a:lnTo>
                      <a:pt x="3" y="40"/>
                    </a:lnTo>
                    <a:lnTo>
                      <a:pt x="2" y="40"/>
                    </a:lnTo>
                    <a:lnTo>
                      <a:pt x="442" y="227"/>
                    </a:lnTo>
                    <a:lnTo>
                      <a:pt x="441" y="226"/>
                    </a:lnTo>
                    <a:lnTo>
                      <a:pt x="443" y="227"/>
                    </a:lnTo>
                    <a:lnTo>
                      <a:pt x="443" y="226"/>
                    </a:lnTo>
                    <a:lnTo>
                      <a:pt x="266" y="1"/>
                    </a:lnTo>
                    <a:lnTo>
                      <a:pt x="26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5" name="Freeform 155"/>
              <p:cNvSpPr>
                <a:spLocks noEditPoints="1"/>
              </p:cNvSpPr>
              <p:nvPr/>
            </p:nvSpPr>
            <p:spPr bwMode="auto">
              <a:xfrm>
                <a:off x="4103" y="2692"/>
                <a:ext cx="678" cy="526"/>
              </a:xfrm>
              <a:custGeom>
                <a:avLst/>
                <a:gdLst>
                  <a:gd name="T0" fmla="*/ 676 w 678"/>
                  <a:gd name="T1" fmla="*/ 194 h 526"/>
                  <a:gd name="T2" fmla="*/ 24 w 678"/>
                  <a:gd name="T3" fmla="*/ 518 h 526"/>
                  <a:gd name="T4" fmla="*/ 676 w 678"/>
                  <a:gd name="T5" fmla="*/ 194 h 526"/>
                  <a:gd name="T6" fmla="*/ 676 w 678"/>
                  <a:gd name="T7" fmla="*/ 194 h 526"/>
                  <a:gd name="T8" fmla="*/ 235 w 678"/>
                  <a:gd name="T9" fmla="*/ 3 h 526"/>
                  <a:gd name="T10" fmla="*/ 229 w 678"/>
                  <a:gd name="T11" fmla="*/ 10 h 526"/>
                  <a:gd name="T12" fmla="*/ 229 w 678"/>
                  <a:gd name="T13" fmla="*/ 10 h 526"/>
                  <a:gd name="T14" fmla="*/ 1 w 678"/>
                  <a:gd name="T15" fmla="*/ 524 h 526"/>
                  <a:gd name="T16" fmla="*/ 0 w 678"/>
                  <a:gd name="T17" fmla="*/ 525 h 526"/>
                  <a:gd name="T18" fmla="*/ 1 w 678"/>
                  <a:gd name="T19" fmla="*/ 526 h 526"/>
                  <a:gd name="T20" fmla="*/ 3 w 678"/>
                  <a:gd name="T21" fmla="*/ 525 h 526"/>
                  <a:gd name="T22" fmla="*/ 2 w 678"/>
                  <a:gd name="T23" fmla="*/ 525 h 526"/>
                  <a:gd name="T24" fmla="*/ 4 w 678"/>
                  <a:gd name="T25" fmla="*/ 525 h 526"/>
                  <a:gd name="T26" fmla="*/ 236 w 678"/>
                  <a:gd name="T27" fmla="*/ 3 h 526"/>
                  <a:gd name="T28" fmla="*/ 235 w 678"/>
                  <a:gd name="T29" fmla="*/ 3 h 526"/>
                  <a:gd name="T30" fmla="*/ 238 w 678"/>
                  <a:gd name="T31" fmla="*/ 0 h 526"/>
                  <a:gd name="T32" fmla="*/ 238 w 678"/>
                  <a:gd name="T33" fmla="*/ 0 h 526"/>
                  <a:gd name="T34" fmla="*/ 246 w 678"/>
                  <a:gd name="T35" fmla="*/ 5 h 526"/>
                  <a:gd name="T36" fmla="*/ 236 w 678"/>
                  <a:gd name="T37" fmla="*/ 3 h 526"/>
                  <a:gd name="T38" fmla="*/ 236 w 678"/>
                  <a:gd name="T39" fmla="*/ 3 h 526"/>
                  <a:gd name="T40" fmla="*/ 677 w 678"/>
                  <a:gd name="T41" fmla="*/ 190 h 526"/>
                  <a:gd name="T42" fmla="*/ 318 w 678"/>
                  <a:gd name="T43" fmla="*/ 368 h 526"/>
                  <a:gd name="T44" fmla="*/ 677 w 678"/>
                  <a:gd name="T45" fmla="*/ 190 h 526"/>
                  <a:gd name="T46" fmla="*/ 677 w 678"/>
                  <a:gd name="T47" fmla="*/ 190 h 526"/>
                  <a:gd name="T48" fmla="*/ 678 w 678"/>
                  <a:gd name="T49" fmla="*/ 189 h 526"/>
                  <a:gd name="T50" fmla="*/ 678 w 678"/>
                  <a:gd name="T51" fmla="*/ 187 h 526"/>
                  <a:gd name="T52" fmla="*/ 238 w 678"/>
                  <a:gd name="T53" fmla="*/ 0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8" h="526">
                    <a:moveTo>
                      <a:pt x="676" y="194"/>
                    </a:moveTo>
                    <a:lnTo>
                      <a:pt x="24" y="518"/>
                    </a:lnTo>
                    <a:lnTo>
                      <a:pt x="676" y="194"/>
                    </a:lnTo>
                    <a:lnTo>
                      <a:pt x="676" y="194"/>
                    </a:lnTo>
                    <a:close/>
                    <a:moveTo>
                      <a:pt x="235" y="3"/>
                    </a:moveTo>
                    <a:lnTo>
                      <a:pt x="229" y="10"/>
                    </a:lnTo>
                    <a:lnTo>
                      <a:pt x="229" y="10"/>
                    </a:lnTo>
                    <a:lnTo>
                      <a:pt x="1" y="524"/>
                    </a:lnTo>
                    <a:lnTo>
                      <a:pt x="0" y="525"/>
                    </a:lnTo>
                    <a:lnTo>
                      <a:pt x="1" y="526"/>
                    </a:lnTo>
                    <a:lnTo>
                      <a:pt x="3" y="525"/>
                    </a:lnTo>
                    <a:lnTo>
                      <a:pt x="2" y="525"/>
                    </a:lnTo>
                    <a:lnTo>
                      <a:pt x="4" y="525"/>
                    </a:lnTo>
                    <a:lnTo>
                      <a:pt x="236" y="3"/>
                    </a:lnTo>
                    <a:lnTo>
                      <a:pt x="235" y="3"/>
                    </a:lnTo>
                    <a:close/>
                    <a:moveTo>
                      <a:pt x="238" y="0"/>
                    </a:moveTo>
                    <a:lnTo>
                      <a:pt x="238" y="0"/>
                    </a:lnTo>
                    <a:lnTo>
                      <a:pt x="246" y="5"/>
                    </a:lnTo>
                    <a:lnTo>
                      <a:pt x="236" y="3"/>
                    </a:lnTo>
                    <a:lnTo>
                      <a:pt x="236" y="3"/>
                    </a:lnTo>
                    <a:lnTo>
                      <a:pt x="677" y="190"/>
                    </a:lnTo>
                    <a:lnTo>
                      <a:pt x="318" y="368"/>
                    </a:lnTo>
                    <a:lnTo>
                      <a:pt x="677" y="190"/>
                    </a:lnTo>
                    <a:lnTo>
                      <a:pt x="677" y="190"/>
                    </a:lnTo>
                    <a:lnTo>
                      <a:pt x="678" y="189"/>
                    </a:lnTo>
                    <a:lnTo>
                      <a:pt x="678" y="187"/>
                    </a:lnTo>
                    <a:lnTo>
                      <a:pt x="23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6" name="Freeform 156"/>
              <p:cNvSpPr>
                <a:spLocks noEditPoints="1"/>
              </p:cNvSpPr>
              <p:nvPr/>
            </p:nvSpPr>
            <p:spPr bwMode="auto">
              <a:xfrm>
                <a:off x="4103" y="2692"/>
                <a:ext cx="678" cy="526"/>
              </a:xfrm>
              <a:custGeom>
                <a:avLst/>
                <a:gdLst>
                  <a:gd name="T0" fmla="*/ 676 w 678"/>
                  <a:gd name="T1" fmla="*/ 194 h 526"/>
                  <a:gd name="T2" fmla="*/ 24 w 678"/>
                  <a:gd name="T3" fmla="*/ 518 h 526"/>
                  <a:gd name="T4" fmla="*/ 676 w 678"/>
                  <a:gd name="T5" fmla="*/ 194 h 526"/>
                  <a:gd name="T6" fmla="*/ 676 w 678"/>
                  <a:gd name="T7" fmla="*/ 194 h 526"/>
                  <a:gd name="T8" fmla="*/ 235 w 678"/>
                  <a:gd name="T9" fmla="*/ 3 h 526"/>
                  <a:gd name="T10" fmla="*/ 229 w 678"/>
                  <a:gd name="T11" fmla="*/ 10 h 526"/>
                  <a:gd name="T12" fmla="*/ 229 w 678"/>
                  <a:gd name="T13" fmla="*/ 10 h 526"/>
                  <a:gd name="T14" fmla="*/ 1 w 678"/>
                  <a:gd name="T15" fmla="*/ 524 h 526"/>
                  <a:gd name="T16" fmla="*/ 0 w 678"/>
                  <a:gd name="T17" fmla="*/ 525 h 526"/>
                  <a:gd name="T18" fmla="*/ 1 w 678"/>
                  <a:gd name="T19" fmla="*/ 526 h 526"/>
                  <a:gd name="T20" fmla="*/ 3 w 678"/>
                  <a:gd name="T21" fmla="*/ 525 h 526"/>
                  <a:gd name="T22" fmla="*/ 2 w 678"/>
                  <a:gd name="T23" fmla="*/ 525 h 526"/>
                  <a:gd name="T24" fmla="*/ 4 w 678"/>
                  <a:gd name="T25" fmla="*/ 525 h 526"/>
                  <a:gd name="T26" fmla="*/ 236 w 678"/>
                  <a:gd name="T27" fmla="*/ 3 h 526"/>
                  <a:gd name="T28" fmla="*/ 235 w 678"/>
                  <a:gd name="T29" fmla="*/ 3 h 526"/>
                  <a:gd name="T30" fmla="*/ 238 w 678"/>
                  <a:gd name="T31" fmla="*/ 0 h 526"/>
                  <a:gd name="T32" fmla="*/ 238 w 678"/>
                  <a:gd name="T33" fmla="*/ 0 h 526"/>
                  <a:gd name="T34" fmla="*/ 246 w 678"/>
                  <a:gd name="T35" fmla="*/ 5 h 526"/>
                  <a:gd name="T36" fmla="*/ 236 w 678"/>
                  <a:gd name="T37" fmla="*/ 3 h 526"/>
                  <a:gd name="T38" fmla="*/ 236 w 678"/>
                  <a:gd name="T39" fmla="*/ 3 h 526"/>
                  <a:gd name="T40" fmla="*/ 677 w 678"/>
                  <a:gd name="T41" fmla="*/ 190 h 526"/>
                  <a:gd name="T42" fmla="*/ 318 w 678"/>
                  <a:gd name="T43" fmla="*/ 368 h 526"/>
                  <a:gd name="T44" fmla="*/ 677 w 678"/>
                  <a:gd name="T45" fmla="*/ 190 h 526"/>
                  <a:gd name="T46" fmla="*/ 677 w 678"/>
                  <a:gd name="T47" fmla="*/ 190 h 526"/>
                  <a:gd name="T48" fmla="*/ 678 w 678"/>
                  <a:gd name="T49" fmla="*/ 189 h 526"/>
                  <a:gd name="T50" fmla="*/ 678 w 678"/>
                  <a:gd name="T51" fmla="*/ 187 h 526"/>
                  <a:gd name="T52" fmla="*/ 238 w 678"/>
                  <a:gd name="T53" fmla="*/ 0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8" h="526">
                    <a:moveTo>
                      <a:pt x="676" y="194"/>
                    </a:moveTo>
                    <a:lnTo>
                      <a:pt x="24" y="518"/>
                    </a:lnTo>
                    <a:lnTo>
                      <a:pt x="676" y="194"/>
                    </a:lnTo>
                    <a:lnTo>
                      <a:pt x="676" y="194"/>
                    </a:lnTo>
                    <a:moveTo>
                      <a:pt x="235" y="3"/>
                    </a:moveTo>
                    <a:lnTo>
                      <a:pt x="229" y="10"/>
                    </a:lnTo>
                    <a:lnTo>
                      <a:pt x="229" y="10"/>
                    </a:lnTo>
                    <a:lnTo>
                      <a:pt x="1" y="524"/>
                    </a:lnTo>
                    <a:lnTo>
                      <a:pt x="0" y="525"/>
                    </a:lnTo>
                    <a:lnTo>
                      <a:pt x="1" y="526"/>
                    </a:lnTo>
                    <a:lnTo>
                      <a:pt x="3" y="525"/>
                    </a:lnTo>
                    <a:lnTo>
                      <a:pt x="2" y="525"/>
                    </a:lnTo>
                    <a:lnTo>
                      <a:pt x="4" y="525"/>
                    </a:lnTo>
                    <a:lnTo>
                      <a:pt x="236" y="3"/>
                    </a:lnTo>
                    <a:lnTo>
                      <a:pt x="235" y="3"/>
                    </a:lnTo>
                    <a:moveTo>
                      <a:pt x="238" y="0"/>
                    </a:moveTo>
                    <a:lnTo>
                      <a:pt x="238" y="0"/>
                    </a:lnTo>
                    <a:lnTo>
                      <a:pt x="246" y="5"/>
                    </a:lnTo>
                    <a:lnTo>
                      <a:pt x="236" y="3"/>
                    </a:lnTo>
                    <a:lnTo>
                      <a:pt x="236" y="3"/>
                    </a:lnTo>
                    <a:lnTo>
                      <a:pt x="677" y="190"/>
                    </a:lnTo>
                    <a:lnTo>
                      <a:pt x="318" y="368"/>
                    </a:lnTo>
                    <a:lnTo>
                      <a:pt x="677" y="190"/>
                    </a:lnTo>
                    <a:lnTo>
                      <a:pt x="677" y="190"/>
                    </a:lnTo>
                    <a:lnTo>
                      <a:pt x="678" y="189"/>
                    </a:lnTo>
                    <a:lnTo>
                      <a:pt x="678" y="187"/>
                    </a:lnTo>
                    <a:lnTo>
                      <a:pt x="2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7" name="Freeform 157"/>
              <p:cNvSpPr>
                <a:spLocks noEditPoints="1"/>
              </p:cNvSpPr>
              <p:nvPr/>
            </p:nvSpPr>
            <p:spPr bwMode="auto">
              <a:xfrm>
                <a:off x="2508" y="2518"/>
                <a:ext cx="483" cy="202"/>
              </a:xfrm>
              <a:custGeom>
                <a:avLst/>
                <a:gdLst>
                  <a:gd name="T0" fmla="*/ 474 w 483"/>
                  <a:gd name="T1" fmla="*/ 198 h 202"/>
                  <a:gd name="T2" fmla="*/ 471 w 483"/>
                  <a:gd name="T3" fmla="*/ 198 h 202"/>
                  <a:gd name="T4" fmla="*/ 471 w 483"/>
                  <a:gd name="T5" fmla="*/ 199 h 202"/>
                  <a:gd name="T6" fmla="*/ 483 w 483"/>
                  <a:gd name="T7" fmla="*/ 202 h 202"/>
                  <a:gd name="T8" fmla="*/ 474 w 483"/>
                  <a:gd name="T9" fmla="*/ 198 h 202"/>
                  <a:gd name="T10" fmla="*/ 0 w 483"/>
                  <a:gd name="T11" fmla="*/ 106 h 202"/>
                  <a:gd name="T12" fmla="*/ 0 w 483"/>
                  <a:gd name="T13" fmla="*/ 106 h 202"/>
                  <a:gd name="T14" fmla="*/ 461 w 483"/>
                  <a:gd name="T15" fmla="*/ 198 h 202"/>
                  <a:gd name="T16" fmla="*/ 461 w 483"/>
                  <a:gd name="T17" fmla="*/ 198 h 202"/>
                  <a:gd name="T18" fmla="*/ 0 w 483"/>
                  <a:gd name="T19" fmla="*/ 106 h 202"/>
                  <a:gd name="T20" fmla="*/ 13 w 483"/>
                  <a:gd name="T21" fmla="*/ 1 h 202"/>
                  <a:gd name="T22" fmla="*/ 12 w 483"/>
                  <a:gd name="T23" fmla="*/ 4 h 202"/>
                  <a:gd name="T24" fmla="*/ 455 w 483"/>
                  <a:gd name="T25" fmla="*/ 193 h 202"/>
                  <a:gd name="T26" fmla="*/ 467 w 483"/>
                  <a:gd name="T27" fmla="*/ 195 h 202"/>
                  <a:gd name="T28" fmla="*/ 467 w 483"/>
                  <a:gd name="T29" fmla="*/ 195 h 202"/>
                  <a:gd name="T30" fmla="*/ 467 w 483"/>
                  <a:gd name="T31" fmla="*/ 195 h 202"/>
                  <a:gd name="T32" fmla="*/ 15 w 483"/>
                  <a:gd name="T33" fmla="*/ 2 h 202"/>
                  <a:gd name="T34" fmla="*/ 13 w 483"/>
                  <a:gd name="T35" fmla="*/ 1 h 202"/>
                  <a:gd name="T36" fmla="*/ 10 w 483"/>
                  <a:gd name="T37" fmla="*/ 0 h 202"/>
                  <a:gd name="T38" fmla="*/ 10 w 483"/>
                  <a:gd name="T39" fmla="*/ 0 h 202"/>
                  <a:gd name="T40" fmla="*/ 11 w 483"/>
                  <a:gd name="T41" fmla="*/ 0 h 202"/>
                  <a:gd name="T42" fmla="*/ 11 w 483"/>
                  <a:gd name="T43" fmla="*/ 2 h 202"/>
                  <a:gd name="T44" fmla="*/ 11 w 483"/>
                  <a:gd name="T45" fmla="*/ 0 h 202"/>
                  <a:gd name="T46" fmla="*/ 12 w 483"/>
                  <a:gd name="T47" fmla="*/ 0 h 202"/>
                  <a:gd name="T48" fmla="*/ 10 w 483"/>
                  <a:gd name="T49"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3" h="202">
                    <a:moveTo>
                      <a:pt x="474" y="198"/>
                    </a:moveTo>
                    <a:lnTo>
                      <a:pt x="471" y="198"/>
                    </a:lnTo>
                    <a:lnTo>
                      <a:pt x="471" y="199"/>
                    </a:lnTo>
                    <a:lnTo>
                      <a:pt x="483" y="202"/>
                    </a:lnTo>
                    <a:lnTo>
                      <a:pt x="474" y="198"/>
                    </a:lnTo>
                    <a:close/>
                    <a:moveTo>
                      <a:pt x="0" y="106"/>
                    </a:moveTo>
                    <a:lnTo>
                      <a:pt x="0" y="106"/>
                    </a:lnTo>
                    <a:lnTo>
                      <a:pt x="461" y="198"/>
                    </a:lnTo>
                    <a:lnTo>
                      <a:pt x="461" y="198"/>
                    </a:lnTo>
                    <a:lnTo>
                      <a:pt x="0" y="106"/>
                    </a:lnTo>
                    <a:close/>
                    <a:moveTo>
                      <a:pt x="13" y="1"/>
                    </a:moveTo>
                    <a:lnTo>
                      <a:pt x="12" y="4"/>
                    </a:lnTo>
                    <a:lnTo>
                      <a:pt x="455" y="193"/>
                    </a:lnTo>
                    <a:lnTo>
                      <a:pt x="467" y="195"/>
                    </a:lnTo>
                    <a:lnTo>
                      <a:pt x="467" y="195"/>
                    </a:lnTo>
                    <a:lnTo>
                      <a:pt x="467" y="195"/>
                    </a:lnTo>
                    <a:lnTo>
                      <a:pt x="15" y="2"/>
                    </a:lnTo>
                    <a:lnTo>
                      <a:pt x="13" y="1"/>
                    </a:lnTo>
                    <a:close/>
                    <a:moveTo>
                      <a:pt x="10" y="0"/>
                    </a:moveTo>
                    <a:lnTo>
                      <a:pt x="10" y="0"/>
                    </a:lnTo>
                    <a:lnTo>
                      <a:pt x="11" y="0"/>
                    </a:lnTo>
                    <a:lnTo>
                      <a:pt x="11" y="2"/>
                    </a:lnTo>
                    <a:lnTo>
                      <a:pt x="11" y="0"/>
                    </a:lnTo>
                    <a:lnTo>
                      <a:pt x="12" y="0"/>
                    </a:lnTo>
                    <a:lnTo>
                      <a:pt x="1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8" name="Freeform 158"/>
              <p:cNvSpPr>
                <a:spLocks noEditPoints="1"/>
              </p:cNvSpPr>
              <p:nvPr/>
            </p:nvSpPr>
            <p:spPr bwMode="auto">
              <a:xfrm>
                <a:off x="2508" y="2518"/>
                <a:ext cx="483" cy="202"/>
              </a:xfrm>
              <a:custGeom>
                <a:avLst/>
                <a:gdLst>
                  <a:gd name="T0" fmla="*/ 474 w 483"/>
                  <a:gd name="T1" fmla="*/ 198 h 202"/>
                  <a:gd name="T2" fmla="*/ 471 w 483"/>
                  <a:gd name="T3" fmla="*/ 198 h 202"/>
                  <a:gd name="T4" fmla="*/ 471 w 483"/>
                  <a:gd name="T5" fmla="*/ 199 h 202"/>
                  <a:gd name="T6" fmla="*/ 483 w 483"/>
                  <a:gd name="T7" fmla="*/ 202 h 202"/>
                  <a:gd name="T8" fmla="*/ 474 w 483"/>
                  <a:gd name="T9" fmla="*/ 198 h 202"/>
                  <a:gd name="T10" fmla="*/ 0 w 483"/>
                  <a:gd name="T11" fmla="*/ 106 h 202"/>
                  <a:gd name="T12" fmla="*/ 0 w 483"/>
                  <a:gd name="T13" fmla="*/ 106 h 202"/>
                  <a:gd name="T14" fmla="*/ 461 w 483"/>
                  <a:gd name="T15" fmla="*/ 198 h 202"/>
                  <a:gd name="T16" fmla="*/ 461 w 483"/>
                  <a:gd name="T17" fmla="*/ 198 h 202"/>
                  <a:gd name="T18" fmla="*/ 0 w 483"/>
                  <a:gd name="T19" fmla="*/ 106 h 202"/>
                  <a:gd name="T20" fmla="*/ 13 w 483"/>
                  <a:gd name="T21" fmla="*/ 1 h 202"/>
                  <a:gd name="T22" fmla="*/ 12 w 483"/>
                  <a:gd name="T23" fmla="*/ 4 h 202"/>
                  <a:gd name="T24" fmla="*/ 455 w 483"/>
                  <a:gd name="T25" fmla="*/ 193 h 202"/>
                  <a:gd name="T26" fmla="*/ 467 w 483"/>
                  <a:gd name="T27" fmla="*/ 195 h 202"/>
                  <a:gd name="T28" fmla="*/ 467 w 483"/>
                  <a:gd name="T29" fmla="*/ 195 h 202"/>
                  <a:gd name="T30" fmla="*/ 467 w 483"/>
                  <a:gd name="T31" fmla="*/ 195 h 202"/>
                  <a:gd name="T32" fmla="*/ 15 w 483"/>
                  <a:gd name="T33" fmla="*/ 2 h 202"/>
                  <a:gd name="T34" fmla="*/ 13 w 483"/>
                  <a:gd name="T35" fmla="*/ 1 h 202"/>
                  <a:gd name="T36" fmla="*/ 10 w 483"/>
                  <a:gd name="T37" fmla="*/ 0 h 202"/>
                  <a:gd name="T38" fmla="*/ 10 w 483"/>
                  <a:gd name="T39" fmla="*/ 0 h 202"/>
                  <a:gd name="T40" fmla="*/ 11 w 483"/>
                  <a:gd name="T41" fmla="*/ 0 h 202"/>
                  <a:gd name="T42" fmla="*/ 11 w 483"/>
                  <a:gd name="T43" fmla="*/ 2 h 202"/>
                  <a:gd name="T44" fmla="*/ 11 w 483"/>
                  <a:gd name="T45" fmla="*/ 0 h 202"/>
                  <a:gd name="T46" fmla="*/ 12 w 483"/>
                  <a:gd name="T47" fmla="*/ 0 h 202"/>
                  <a:gd name="T48" fmla="*/ 10 w 483"/>
                  <a:gd name="T49"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3" h="202">
                    <a:moveTo>
                      <a:pt x="474" y="198"/>
                    </a:moveTo>
                    <a:lnTo>
                      <a:pt x="471" y="198"/>
                    </a:lnTo>
                    <a:lnTo>
                      <a:pt x="471" y="199"/>
                    </a:lnTo>
                    <a:lnTo>
                      <a:pt x="483" y="202"/>
                    </a:lnTo>
                    <a:lnTo>
                      <a:pt x="474" y="198"/>
                    </a:lnTo>
                    <a:moveTo>
                      <a:pt x="0" y="106"/>
                    </a:moveTo>
                    <a:lnTo>
                      <a:pt x="0" y="106"/>
                    </a:lnTo>
                    <a:lnTo>
                      <a:pt x="461" y="198"/>
                    </a:lnTo>
                    <a:lnTo>
                      <a:pt x="461" y="198"/>
                    </a:lnTo>
                    <a:lnTo>
                      <a:pt x="0" y="106"/>
                    </a:lnTo>
                    <a:moveTo>
                      <a:pt x="13" y="1"/>
                    </a:moveTo>
                    <a:lnTo>
                      <a:pt x="12" y="4"/>
                    </a:lnTo>
                    <a:lnTo>
                      <a:pt x="455" y="193"/>
                    </a:lnTo>
                    <a:lnTo>
                      <a:pt x="467" y="195"/>
                    </a:lnTo>
                    <a:lnTo>
                      <a:pt x="467" y="195"/>
                    </a:lnTo>
                    <a:lnTo>
                      <a:pt x="467" y="195"/>
                    </a:lnTo>
                    <a:lnTo>
                      <a:pt x="15" y="2"/>
                    </a:lnTo>
                    <a:lnTo>
                      <a:pt x="13" y="1"/>
                    </a:lnTo>
                    <a:moveTo>
                      <a:pt x="10" y="0"/>
                    </a:moveTo>
                    <a:lnTo>
                      <a:pt x="10" y="0"/>
                    </a:lnTo>
                    <a:lnTo>
                      <a:pt x="11" y="0"/>
                    </a:lnTo>
                    <a:lnTo>
                      <a:pt x="11" y="2"/>
                    </a:lnTo>
                    <a:lnTo>
                      <a:pt x="11" y="0"/>
                    </a:lnTo>
                    <a:lnTo>
                      <a:pt x="12" y="0"/>
                    </a:lnTo>
                    <a:lnTo>
                      <a:pt x="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9" name="Freeform 159"/>
              <p:cNvSpPr>
                <a:spLocks noEditPoints="1"/>
              </p:cNvSpPr>
              <p:nvPr/>
            </p:nvSpPr>
            <p:spPr bwMode="auto">
              <a:xfrm>
                <a:off x="2248" y="2518"/>
                <a:ext cx="273" cy="103"/>
              </a:xfrm>
              <a:custGeom>
                <a:avLst/>
                <a:gdLst>
                  <a:gd name="T0" fmla="*/ 4 w 273"/>
                  <a:gd name="T1" fmla="*/ 6 h 103"/>
                  <a:gd name="T2" fmla="*/ 0 w 273"/>
                  <a:gd name="T3" fmla="*/ 6 h 103"/>
                  <a:gd name="T4" fmla="*/ 4 w 273"/>
                  <a:gd name="T5" fmla="*/ 8 h 103"/>
                  <a:gd name="T6" fmla="*/ 5 w 273"/>
                  <a:gd name="T7" fmla="*/ 7 h 103"/>
                  <a:gd name="T8" fmla="*/ 4 w 273"/>
                  <a:gd name="T9" fmla="*/ 6 h 103"/>
                  <a:gd name="T10" fmla="*/ 273 w 273"/>
                  <a:gd name="T11" fmla="*/ 0 h 103"/>
                  <a:gd name="T12" fmla="*/ 272 w 273"/>
                  <a:gd name="T13" fmla="*/ 0 h 103"/>
                  <a:gd name="T14" fmla="*/ 272 w 273"/>
                  <a:gd name="T15" fmla="*/ 0 h 103"/>
                  <a:gd name="T16" fmla="*/ 271 w 273"/>
                  <a:gd name="T17" fmla="*/ 0 h 103"/>
                  <a:gd name="T18" fmla="*/ 271 w 273"/>
                  <a:gd name="T19" fmla="*/ 2 h 103"/>
                  <a:gd name="T20" fmla="*/ 271 w 273"/>
                  <a:gd name="T21" fmla="*/ 0 h 103"/>
                  <a:gd name="T22" fmla="*/ 270 w 273"/>
                  <a:gd name="T23" fmla="*/ 0 h 103"/>
                  <a:gd name="T24" fmla="*/ 269 w 273"/>
                  <a:gd name="T25" fmla="*/ 0 h 103"/>
                  <a:gd name="T26" fmla="*/ 269 w 273"/>
                  <a:gd name="T27" fmla="*/ 0 h 103"/>
                  <a:gd name="T28" fmla="*/ 168 w 273"/>
                  <a:gd name="T29" fmla="*/ 3 h 103"/>
                  <a:gd name="T30" fmla="*/ 10 w 273"/>
                  <a:gd name="T31" fmla="*/ 6 h 103"/>
                  <a:gd name="T32" fmla="*/ 10 w 273"/>
                  <a:gd name="T33" fmla="*/ 6 h 103"/>
                  <a:gd name="T34" fmla="*/ 16 w 273"/>
                  <a:gd name="T35" fmla="*/ 8 h 103"/>
                  <a:gd name="T36" fmla="*/ 172 w 273"/>
                  <a:gd name="T37" fmla="*/ 5 h 103"/>
                  <a:gd name="T38" fmla="*/ 268 w 273"/>
                  <a:gd name="T39" fmla="*/ 4 h 103"/>
                  <a:gd name="T40" fmla="*/ 269 w 273"/>
                  <a:gd name="T41" fmla="*/ 4 h 103"/>
                  <a:gd name="T42" fmla="*/ 269 w 273"/>
                  <a:gd name="T43" fmla="*/ 5 h 103"/>
                  <a:gd name="T44" fmla="*/ 256 w 273"/>
                  <a:gd name="T45" fmla="*/ 102 h 103"/>
                  <a:gd name="T46" fmla="*/ 221 w 273"/>
                  <a:gd name="T47" fmla="*/ 89 h 103"/>
                  <a:gd name="T48" fmla="*/ 256 w 273"/>
                  <a:gd name="T49" fmla="*/ 102 h 103"/>
                  <a:gd name="T50" fmla="*/ 257 w 273"/>
                  <a:gd name="T51" fmla="*/ 101 h 103"/>
                  <a:gd name="T52" fmla="*/ 258 w 273"/>
                  <a:gd name="T53" fmla="*/ 103 h 103"/>
                  <a:gd name="T54" fmla="*/ 259 w 273"/>
                  <a:gd name="T55" fmla="*/ 103 h 103"/>
                  <a:gd name="T56" fmla="*/ 272 w 273"/>
                  <a:gd name="T57" fmla="*/ 4 h 103"/>
                  <a:gd name="T58" fmla="*/ 273 w 273"/>
                  <a:gd name="T59" fmla="*/ 1 h 103"/>
                  <a:gd name="T60" fmla="*/ 273 w 273"/>
                  <a:gd name="T61"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3" h="103">
                    <a:moveTo>
                      <a:pt x="4" y="6"/>
                    </a:moveTo>
                    <a:lnTo>
                      <a:pt x="0" y="6"/>
                    </a:lnTo>
                    <a:lnTo>
                      <a:pt x="4" y="8"/>
                    </a:lnTo>
                    <a:lnTo>
                      <a:pt x="5" y="7"/>
                    </a:lnTo>
                    <a:lnTo>
                      <a:pt x="4" y="6"/>
                    </a:lnTo>
                    <a:close/>
                    <a:moveTo>
                      <a:pt x="273" y="0"/>
                    </a:moveTo>
                    <a:lnTo>
                      <a:pt x="272" y="0"/>
                    </a:lnTo>
                    <a:lnTo>
                      <a:pt x="272" y="0"/>
                    </a:lnTo>
                    <a:lnTo>
                      <a:pt x="271" y="0"/>
                    </a:lnTo>
                    <a:lnTo>
                      <a:pt x="271" y="2"/>
                    </a:lnTo>
                    <a:lnTo>
                      <a:pt x="271" y="0"/>
                    </a:lnTo>
                    <a:lnTo>
                      <a:pt x="270" y="0"/>
                    </a:lnTo>
                    <a:lnTo>
                      <a:pt x="269" y="0"/>
                    </a:lnTo>
                    <a:lnTo>
                      <a:pt x="269" y="0"/>
                    </a:lnTo>
                    <a:lnTo>
                      <a:pt x="168" y="3"/>
                    </a:lnTo>
                    <a:lnTo>
                      <a:pt x="10" y="6"/>
                    </a:lnTo>
                    <a:lnTo>
                      <a:pt x="10" y="6"/>
                    </a:lnTo>
                    <a:lnTo>
                      <a:pt x="16" y="8"/>
                    </a:lnTo>
                    <a:lnTo>
                      <a:pt x="172" y="5"/>
                    </a:lnTo>
                    <a:lnTo>
                      <a:pt x="268" y="4"/>
                    </a:lnTo>
                    <a:lnTo>
                      <a:pt x="269" y="4"/>
                    </a:lnTo>
                    <a:lnTo>
                      <a:pt x="269" y="5"/>
                    </a:lnTo>
                    <a:lnTo>
                      <a:pt x="256" y="102"/>
                    </a:lnTo>
                    <a:lnTo>
                      <a:pt x="221" y="89"/>
                    </a:lnTo>
                    <a:lnTo>
                      <a:pt x="256" y="102"/>
                    </a:lnTo>
                    <a:lnTo>
                      <a:pt x="257" y="101"/>
                    </a:lnTo>
                    <a:lnTo>
                      <a:pt x="258" y="103"/>
                    </a:lnTo>
                    <a:lnTo>
                      <a:pt x="259" y="103"/>
                    </a:lnTo>
                    <a:lnTo>
                      <a:pt x="272" y="4"/>
                    </a:lnTo>
                    <a:lnTo>
                      <a:pt x="273" y="1"/>
                    </a:lnTo>
                    <a:lnTo>
                      <a:pt x="27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0" name="Freeform 160"/>
              <p:cNvSpPr>
                <a:spLocks noEditPoints="1"/>
              </p:cNvSpPr>
              <p:nvPr/>
            </p:nvSpPr>
            <p:spPr bwMode="auto">
              <a:xfrm>
                <a:off x="2248" y="2518"/>
                <a:ext cx="273" cy="103"/>
              </a:xfrm>
              <a:custGeom>
                <a:avLst/>
                <a:gdLst>
                  <a:gd name="T0" fmla="*/ 4 w 273"/>
                  <a:gd name="T1" fmla="*/ 6 h 103"/>
                  <a:gd name="T2" fmla="*/ 0 w 273"/>
                  <a:gd name="T3" fmla="*/ 6 h 103"/>
                  <a:gd name="T4" fmla="*/ 4 w 273"/>
                  <a:gd name="T5" fmla="*/ 8 h 103"/>
                  <a:gd name="T6" fmla="*/ 5 w 273"/>
                  <a:gd name="T7" fmla="*/ 7 h 103"/>
                  <a:gd name="T8" fmla="*/ 4 w 273"/>
                  <a:gd name="T9" fmla="*/ 6 h 103"/>
                  <a:gd name="T10" fmla="*/ 273 w 273"/>
                  <a:gd name="T11" fmla="*/ 0 h 103"/>
                  <a:gd name="T12" fmla="*/ 272 w 273"/>
                  <a:gd name="T13" fmla="*/ 0 h 103"/>
                  <a:gd name="T14" fmla="*/ 272 w 273"/>
                  <a:gd name="T15" fmla="*/ 0 h 103"/>
                  <a:gd name="T16" fmla="*/ 271 w 273"/>
                  <a:gd name="T17" fmla="*/ 0 h 103"/>
                  <a:gd name="T18" fmla="*/ 271 w 273"/>
                  <a:gd name="T19" fmla="*/ 2 h 103"/>
                  <a:gd name="T20" fmla="*/ 271 w 273"/>
                  <a:gd name="T21" fmla="*/ 0 h 103"/>
                  <a:gd name="T22" fmla="*/ 270 w 273"/>
                  <a:gd name="T23" fmla="*/ 0 h 103"/>
                  <a:gd name="T24" fmla="*/ 269 w 273"/>
                  <a:gd name="T25" fmla="*/ 0 h 103"/>
                  <a:gd name="T26" fmla="*/ 269 w 273"/>
                  <a:gd name="T27" fmla="*/ 0 h 103"/>
                  <a:gd name="T28" fmla="*/ 168 w 273"/>
                  <a:gd name="T29" fmla="*/ 3 h 103"/>
                  <a:gd name="T30" fmla="*/ 10 w 273"/>
                  <a:gd name="T31" fmla="*/ 6 h 103"/>
                  <a:gd name="T32" fmla="*/ 10 w 273"/>
                  <a:gd name="T33" fmla="*/ 6 h 103"/>
                  <a:gd name="T34" fmla="*/ 16 w 273"/>
                  <a:gd name="T35" fmla="*/ 8 h 103"/>
                  <a:gd name="T36" fmla="*/ 172 w 273"/>
                  <a:gd name="T37" fmla="*/ 5 h 103"/>
                  <a:gd name="T38" fmla="*/ 268 w 273"/>
                  <a:gd name="T39" fmla="*/ 4 h 103"/>
                  <a:gd name="T40" fmla="*/ 269 w 273"/>
                  <a:gd name="T41" fmla="*/ 4 h 103"/>
                  <a:gd name="T42" fmla="*/ 269 w 273"/>
                  <a:gd name="T43" fmla="*/ 5 h 103"/>
                  <a:gd name="T44" fmla="*/ 256 w 273"/>
                  <a:gd name="T45" fmla="*/ 102 h 103"/>
                  <a:gd name="T46" fmla="*/ 221 w 273"/>
                  <a:gd name="T47" fmla="*/ 89 h 103"/>
                  <a:gd name="T48" fmla="*/ 256 w 273"/>
                  <a:gd name="T49" fmla="*/ 102 h 103"/>
                  <a:gd name="T50" fmla="*/ 257 w 273"/>
                  <a:gd name="T51" fmla="*/ 101 h 103"/>
                  <a:gd name="T52" fmla="*/ 258 w 273"/>
                  <a:gd name="T53" fmla="*/ 103 h 103"/>
                  <a:gd name="T54" fmla="*/ 259 w 273"/>
                  <a:gd name="T55" fmla="*/ 103 h 103"/>
                  <a:gd name="T56" fmla="*/ 272 w 273"/>
                  <a:gd name="T57" fmla="*/ 4 h 103"/>
                  <a:gd name="T58" fmla="*/ 273 w 273"/>
                  <a:gd name="T59" fmla="*/ 1 h 103"/>
                  <a:gd name="T60" fmla="*/ 273 w 273"/>
                  <a:gd name="T61"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3" h="103">
                    <a:moveTo>
                      <a:pt x="4" y="6"/>
                    </a:moveTo>
                    <a:lnTo>
                      <a:pt x="0" y="6"/>
                    </a:lnTo>
                    <a:lnTo>
                      <a:pt x="4" y="8"/>
                    </a:lnTo>
                    <a:lnTo>
                      <a:pt x="5" y="7"/>
                    </a:lnTo>
                    <a:lnTo>
                      <a:pt x="4" y="6"/>
                    </a:lnTo>
                    <a:moveTo>
                      <a:pt x="273" y="0"/>
                    </a:moveTo>
                    <a:lnTo>
                      <a:pt x="272" y="0"/>
                    </a:lnTo>
                    <a:lnTo>
                      <a:pt x="272" y="0"/>
                    </a:lnTo>
                    <a:lnTo>
                      <a:pt x="271" y="0"/>
                    </a:lnTo>
                    <a:lnTo>
                      <a:pt x="271" y="2"/>
                    </a:lnTo>
                    <a:lnTo>
                      <a:pt x="271" y="0"/>
                    </a:lnTo>
                    <a:lnTo>
                      <a:pt x="270" y="0"/>
                    </a:lnTo>
                    <a:lnTo>
                      <a:pt x="269" y="0"/>
                    </a:lnTo>
                    <a:lnTo>
                      <a:pt x="269" y="0"/>
                    </a:lnTo>
                    <a:lnTo>
                      <a:pt x="168" y="3"/>
                    </a:lnTo>
                    <a:lnTo>
                      <a:pt x="10" y="6"/>
                    </a:lnTo>
                    <a:lnTo>
                      <a:pt x="10" y="6"/>
                    </a:lnTo>
                    <a:lnTo>
                      <a:pt x="16" y="8"/>
                    </a:lnTo>
                    <a:lnTo>
                      <a:pt x="172" y="5"/>
                    </a:lnTo>
                    <a:lnTo>
                      <a:pt x="268" y="4"/>
                    </a:lnTo>
                    <a:lnTo>
                      <a:pt x="269" y="4"/>
                    </a:lnTo>
                    <a:lnTo>
                      <a:pt x="269" y="5"/>
                    </a:lnTo>
                    <a:lnTo>
                      <a:pt x="256" y="102"/>
                    </a:lnTo>
                    <a:lnTo>
                      <a:pt x="221" y="89"/>
                    </a:lnTo>
                    <a:lnTo>
                      <a:pt x="256" y="102"/>
                    </a:lnTo>
                    <a:lnTo>
                      <a:pt x="257" y="101"/>
                    </a:lnTo>
                    <a:lnTo>
                      <a:pt x="258" y="103"/>
                    </a:lnTo>
                    <a:lnTo>
                      <a:pt x="259" y="103"/>
                    </a:lnTo>
                    <a:lnTo>
                      <a:pt x="272" y="4"/>
                    </a:lnTo>
                    <a:lnTo>
                      <a:pt x="273" y="1"/>
                    </a:lnTo>
                    <a:lnTo>
                      <a:pt x="27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1" name="Freeform 161"/>
              <p:cNvSpPr>
                <a:spLocks noEditPoints="1"/>
              </p:cNvSpPr>
              <p:nvPr/>
            </p:nvSpPr>
            <p:spPr bwMode="auto">
              <a:xfrm>
                <a:off x="2256" y="2524"/>
                <a:ext cx="248" cy="441"/>
              </a:xfrm>
              <a:custGeom>
                <a:avLst/>
                <a:gdLst>
                  <a:gd name="T0" fmla="*/ 15 w 248"/>
                  <a:gd name="T1" fmla="*/ 438 h 441"/>
                  <a:gd name="T2" fmla="*/ 14 w 248"/>
                  <a:gd name="T3" fmla="*/ 439 h 441"/>
                  <a:gd name="T4" fmla="*/ 14 w 248"/>
                  <a:gd name="T5" fmla="*/ 441 h 441"/>
                  <a:gd name="T6" fmla="*/ 15 w 248"/>
                  <a:gd name="T7" fmla="*/ 439 h 441"/>
                  <a:gd name="T8" fmla="*/ 15 w 248"/>
                  <a:gd name="T9" fmla="*/ 438 h 441"/>
                  <a:gd name="T10" fmla="*/ 248 w 248"/>
                  <a:gd name="T11" fmla="*/ 101 h 441"/>
                  <a:gd name="T12" fmla="*/ 20 w 248"/>
                  <a:gd name="T13" fmla="*/ 432 h 441"/>
                  <a:gd name="T14" fmla="*/ 248 w 248"/>
                  <a:gd name="T15" fmla="*/ 101 h 441"/>
                  <a:gd name="T16" fmla="*/ 248 w 248"/>
                  <a:gd name="T17" fmla="*/ 101 h 441"/>
                  <a:gd name="T18" fmla="*/ 0 w 248"/>
                  <a:gd name="T19" fmla="*/ 25 h 441"/>
                  <a:gd name="T20" fmla="*/ 0 w 248"/>
                  <a:gd name="T21" fmla="*/ 25 h 441"/>
                  <a:gd name="T22" fmla="*/ 14 w 248"/>
                  <a:gd name="T23" fmla="*/ 434 h 441"/>
                  <a:gd name="T24" fmla="*/ 14 w 248"/>
                  <a:gd name="T25" fmla="*/ 434 h 441"/>
                  <a:gd name="T26" fmla="*/ 0 w 248"/>
                  <a:gd name="T27" fmla="*/ 25 h 441"/>
                  <a:gd name="T28" fmla="*/ 2 w 248"/>
                  <a:gd name="T29" fmla="*/ 0 h 441"/>
                  <a:gd name="T30" fmla="*/ 2 w 248"/>
                  <a:gd name="T31" fmla="*/ 1 h 441"/>
                  <a:gd name="T32" fmla="*/ 3 w 248"/>
                  <a:gd name="T33" fmla="*/ 2 h 441"/>
                  <a:gd name="T34" fmla="*/ 2 w 248"/>
                  <a:gd name="T35" fmla="*/ 2 h 441"/>
                  <a:gd name="T36" fmla="*/ 16 w 248"/>
                  <a:gd name="T37" fmla="*/ 431 h 441"/>
                  <a:gd name="T38" fmla="*/ 16 w 248"/>
                  <a:gd name="T39" fmla="*/ 431 h 441"/>
                  <a:gd name="T40" fmla="*/ 2 w 248"/>
                  <a:gd name="T41" fmla="*/ 4 h 441"/>
                  <a:gd name="T42" fmla="*/ 246 w 248"/>
                  <a:gd name="T43" fmla="*/ 99 h 441"/>
                  <a:gd name="T44" fmla="*/ 161 w 248"/>
                  <a:gd name="T45" fmla="*/ 221 h 441"/>
                  <a:gd name="T46" fmla="*/ 247 w 248"/>
                  <a:gd name="T47" fmla="*/ 98 h 441"/>
                  <a:gd name="T48" fmla="*/ 246 w 248"/>
                  <a:gd name="T49" fmla="*/ 96 h 441"/>
                  <a:gd name="T50" fmla="*/ 248 w 248"/>
                  <a:gd name="T51" fmla="*/ 96 h 441"/>
                  <a:gd name="T52" fmla="*/ 248 w 248"/>
                  <a:gd name="T53" fmla="*/ 96 h 441"/>
                  <a:gd name="T54" fmla="*/ 213 w 248"/>
                  <a:gd name="T55" fmla="*/ 83 h 441"/>
                  <a:gd name="T56" fmla="*/ 8 w 248"/>
                  <a:gd name="T57" fmla="*/ 2 h 441"/>
                  <a:gd name="T58" fmla="*/ 8 w 248"/>
                  <a:gd name="T59" fmla="*/ 2 h 441"/>
                  <a:gd name="T60" fmla="*/ 2 w 248"/>
                  <a:gd name="T61" fmla="*/ 0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8" h="441">
                    <a:moveTo>
                      <a:pt x="15" y="438"/>
                    </a:moveTo>
                    <a:lnTo>
                      <a:pt x="14" y="439"/>
                    </a:lnTo>
                    <a:lnTo>
                      <a:pt x="14" y="441"/>
                    </a:lnTo>
                    <a:lnTo>
                      <a:pt x="15" y="439"/>
                    </a:lnTo>
                    <a:lnTo>
                      <a:pt x="15" y="438"/>
                    </a:lnTo>
                    <a:close/>
                    <a:moveTo>
                      <a:pt x="248" y="101"/>
                    </a:moveTo>
                    <a:lnTo>
                      <a:pt x="20" y="432"/>
                    </a:lnTo>
                    <a:lnTo>
                      <a:pt x="248" y="101"/>
                    </a:lnTo>
                    <a:lnTo>
                      <a:pt x="248" y="101"/>
                    </a:lnTo>
                    <a:close/>
                    <a:moveTo>
                      <a:pt x="0" y="25"/>
                    </a:moveTo>
                    <a:lnTo>
                      <a:pt x="0" y="25"/>
                    </a:lnTo>
                    <a:lnTo>
                      <a:pt x="14" y="434"/>
                    </a:lnTo>
                    <a:lnTo>
                      <a:pt x="14" y="434"/>
                    </a:lnTo>
                    <a:lnTo>
                      <a:pt x="0" y="25"/>
                    </a:lnTo>
                    <a:close/>
                    <a:moveTo>
                      <a:pt x="2" y="0"/>
                    </a:moveTo>
                    <a:lnTo>
                      <a:pt x="2" y="1"/>
                    </a:lnTo>
                    <a:lnTo>
                      <a:pt x="3" y="2"/>
                    </a:lnTo>
                    <a:lnTo>
                      <a:pt x="2" y="2"/>
                    </a:lnTo>
                    <a:lnTo>
                      <a:pt x="16" y="431"/>
                    </a:lnTo>
                    <a:lnTo>
                      <a:pt x="16" y="431"/>
                    </a:lnTo>
                    <a:lnTo>
                      <a:pt x="2" y="4"/>
                    </a:lnTo>
                    <a:lnTo>
                      <a:pt x="246" y="99"/>
                    </a:lnTo>
                    <a:lnTo>
                      <a:pt x="161" y="221"/>
                    </a:lnTo>
                    <a:lnTo>
                      <a:pt x="247" y="98"/>
                    </a:lnTo>
                    <a:lnTo>
                      <a:pt x="246" y="96"/>
                    </a:lnTo>
                    <a:lnTo>
                      <a:pt x="248" y="96"/>
                    </a:lnTo>
                    <a:lnTo>
                      <a:pt x="248" y="96"/>
                    </a:lnTo>
                    <a:lnTo>
                      <a:pt x="213" y="83"/>
                    </a:lnTo>
                    <a:lnTo>
                      <a:pt x="8" y="2"/>
                    </a:lnTo>
                    <a:lnTo>
                      <a:pt x="8" y="2"/>
                    </a:lnTo>
                    <a:lnTo>
                      <a:pt x="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2" name="Freeform 162"/>
              <p:cNvSpPr>
                <a:spLocks noEditPoints="1"/>
              </p:cNvSpPr>
              <p:nvPr/>
            </p:nvSpPr>
            <p:spPr bwMode="auto">
              <a:xfrm>
                <a:off x="2256" y="2524"/>
                <a:ext cx="248" cy="441"/>
              </a:xfrm>
              <a:custGeom>
                <a:avLst/>
                <a:gdLst>
                  <a:gd name="T0" fmla="*/ 15 w 248"/>
                  <a:gd name="T1" fmla="*/ 438 h 441"/>
                  <a:gd name="T2" fmla="*/ 14 w 248"/>
                  <a:gd name="T3" fmla="*/ 439 h 441"/>
                  <a:gd name="T4" fmla="*/ 14 w 248"/>
                  <a:gd name="T5" fmla="*/ 441 h 441"/>
                  <a:gd name="T6" fmla="*/ 15 w 248"/>
                  <a:gd name="T7" fmla="*/ 439 h 441"/>
                  <a:gd name="T8" fmla="*/ 15 w 248"/>
                  <a:gd name="T9" fmla="*/ 438 h 441"/>
                  <a:gd name="T10" fmla="*/ 248 w 248"/>
                  <a:gd name="T11" fmla="*/ 101 h 441"/>
                  <a:gd name="T12" fmla="*/ 20 w 248"/>
                  <a:gd name="T13" fmla="*/ 432 h 441"/>
                  <a:gd name="T14" fmla="*/ 248 w 248"/>
                  <a:gd name="T15" fmla="*/ 101 h 441"/>
                  <a:gd name="T16" fmla="*/ 248 w 248"/>
                  <a:gd name="T17" fmla="*/ 101 h 441"/>
                  <a:gd name="T18" fmla="*/ 0 w 248"/>
                  <a:gd name="T19" fmla="*/ 25 h 441"/>
                  <a:gd name="T20" fmla="*/ 0 w 248"/>
                  <a:gd name="T21" fmla="*/ 25 h 441"/>
                  <a:gd name="T22" fmla="*/ 14 w 248"/>
                  <a:gd name="T23" fmla="*/ 434 h 441"/>
                  <a:gd name="T24" fmla="*/ 14 w 248"/>
                  <a:gd name="T25" fmla="*/ 434 h 441"/>
                  <a:gd name="T26" fmla="*/ 0 w 248"/>
                  <a:gd name="T27" fmla="*/ 25 h 441"/>
                  <a:gd name="T28" fmla="*/ 2 w 248"/>
                  <a:gd name="T29" fmla="*/ 0 h 441"/>
                  <a:gd name="T30" fmla="*/ 2 w 248"/>
                  <a:gd name="T31" fmla="*/ 1 h 441"/>
                  <a:gd name="T32" fmla="*/ 3 w 248"/>
                  <a:gd name="T33" fmla="*/ 2 h 441"/>
                  <a:gd name="T34" fmla="*/ 2 w 248"/>
                  <a:gd name="T35" fmla="*/ 2 h 441"/>
                  <a:gd name="T36" fmla="*/ 16 w 248"/>
                  <a:gd name="T37" fmla="*/ 431 h 441"/>
                  <a:gd name="T38" fmla="*/ 16 w 248"/>
                  <a:gd name="T39" fmla="*/ 431 h 441"/>
                  <a:gd name="T40" fmla="*/ 2 w 248"/>
                  <a:gd name="T41" fmla="*/ 4 h 441"/>
                  <a:gd name="T42" fmla="*/ 246 w 248"/>
                  <a:gd name="T43" fmla="*/ 99 h 441"/>
                  <a:gd name="T44" fmla="*/ 161 w 248"/>
                  <a:gd name="T45" fmla="*/ 221 h 441"/>
                  <a:gd name="T46" fmla="*/ 247 w 248"/>
                  <a:gd name="T47" fmla="*/ 98 h 441"/>
                  <a:gd name="T48" fmla="*/ 246 w 248"/>
                  <a:gd name="T49" fmla="*/ 96 h 441"/>
                  <a:gd name="T50" fmla="*/ 248 w 248"/>
                  <a:gd name="T51" fmla="*/ 96 h 441"/>
                  <a:gd name="T52" fmla="*/ 248 w 248"/>
                  <a:gd name="T53" fmla="*/ 96 h 441"/>
                  <a:gd name="T54" fmla="*/ 213 w 248"/>
                  <a:gd name="T55" fmla="*/ 83 h 441"/>
                  <a:gd name="T56" fmla="*/ 8 w 248"/>
                  <a:gd name="T57" fmla="*/ 2 h 441"/>
                  <a:gd name="T58" fmla="*/ 8 w 248"/>
                  <a:gd name="T59" fmla="*/ 2 h 441"/>
                  <a:gd name="T60" fmla="*/ 2 w 248"/>
                  <a:gd name="T61" fmla="*/ 0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8" h="441">
                    <a:moveTo>
                      <a:pt x="15" y="438"/>
                    </a:moveTo>
                    <a:lnTo>
                      <a:pt x="14" y="439"/>
                    </a:lnTo>
                    <a:lnTo>
                      <a:pt x="14" y="441"/>
                    </a:lnTo>
                    <a:lnTo>
                      <a:pt x="15" y="439"/>
                    </a:lnTo>
                    <a:lnTo>
                      <a:pt x="15" y="438"/>
                    </a:lnTo>
                    <a:moveTo>
                      <a:pt x="248" y="101"/>
                    </a:moveTo>
                    <a:lnTo>
                      <a:pt x="20" y="432"/>
                    </a:lnTo>
                    <a:lnTo>
                      <a:pt x="248" y="101"/>
                    </a:lnTo>
                    <a:lnTo>
                      <a:pt x="248" y="101"/>
                    </a:lnTo>
                    <a:moveTo>
                      <a:pt x="0" y="25"/>
                    </a:moveTo>
                    <a:lnTo>
                      <a:pt x="0" y="25"/>
                    </a:lnTo>
                    <a:lnTo>
                      <a:pt x="14" y="434"/>
                    </a:lnTo>
                    <a:lnTo>
                      <a:pt x="14" y="434"/>
                    </a:lnTo>
                    <a:lnTo>
                      <a:pt x="0" y="25"/>
                    </a:lnTo>
                    <a:moveTo>
                      <a:pt x="2" y="0"/>
                    </a:moveTo>
                    <a:lnTo>
                      <a:pt x="2" y="1"/>
                    </a:lnTo>
                    <a:lnTo>
                      <a:pt x="3" y="2"/>
                    </a:lnTo>
                    <a:lnTo>
                      <a:pt x="2" y="2"/>
                    </a:lnTo>
                    <a:lnTo>
                      <a:pt x="16" y="431"/>
                    </a:lnTo>
                    <a:lnTo>
                      <a:pt x="16" y="431"/>
                    </a:lnTo>
                    <a:lnTo>
                      <a:pt x="2" y="4"/>
                    </a:lnTo>
                    <a:lnTo>
                      <a:pt x="246" y="99"/>
                    </a:lnTo>
                    <a:lnTo>
                      <a:pt x="161" y="221"/>
                    </a:lnTo>
                    <a:lnTo>
                      <a:pt x="247" y="98"/>
                    </a:lnTo>
                    <a:lnTo>
                      <a:pt x="246" y="96"/>
                    </a:lnTo>
                    <a:lnTo>
                      <a:pt x="248" y="96"/>
                    </a:lnTo>
                    <a:lnTo>
                      <a:pt x="248" y="96"/>
                    </a:lnTo>
                    <a:lnTo>
                      <a:pt x="213" y="83"/>
                    </a:lnTo>
                    <a:lnTo>
                      <a:pt x="8" y="2"/>
                    </a:lnTo>
                    <a:lnTo>
                      <a:pt x="8" y="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3" name="Freeform 163"/>
              <p:cNvSpPr>
                <a:spLocks noEditPoints="1"/>
              </p:cNvSpPr>
              <p:nvPr/>
            </p:nvSpPr>
            <p:spPr bwMode="auto">
              <a:xfrm>
                <a:off x="5168" y="2846"/>
                <a:ext cx="272" cy="299"/>
              </a:xfrm>
              <a:custGeom>
                <a:avLst/>
                <a:gdLst>
                  <a:gd name="T0" fmla="*/ 2 w 272"/>
                  <a:gd name="T1" fmla="*/ 297 h 299"/>
                  <a:gd name="T2" fmla="*/ 0 w 272"/>
                  <a:gd name="T3" fmla="*/ 299 h 299"/>
                  <a:gd name="T4" fmla="*/ 0 w 272"/>
                  <a:gd name="T5" fmla="*/ 299 h 299"/>
                  <a:gd name="T6" fmla="*/ 2 w 272"/>
                  <a:gd name="T7" fmla="*/ 297 h 299"/>
                  <a:gd name="T8" fmla="*/ 2 w 272"/>
                  <a:gd name="T9" fmla="*/ 297 h 299"/>
                  <a:gd name="T10" fmla="*/ 272 w 272"/>
                  <a:gd name="T11" fmla="*/ 209 h 299"/>
                  <a:gd name="T12" fmla="*/ 186 w 272"/>
                  <a:gd name="T13" fmla="*/ 238 h 299"/>
                  <a:gd name="T14" fmla="*/ 272 w 272"/>
                  <a:gd name="T15" fmla="*/ 209 h 299"/>
                  <a:gd name="T16" fmla="*/ 272 w 272"/>
                  <a:gd name="T17" fmla="*/ 209 h 299"/>
                  <a:gd name="T18" fmla="*/ 164 w 272"/>
                  <a:gd name="T19" fmla="*/ 37 h 299"/>
                  <a:gd name="T20" fmla="*/ 7 w 272"/>
                  <a:gd name="T21" fmla="*/ 294 h 299"/>
                  <a:gd name="T22" fmla="*/ 134 w 272"/>
                  <a:gd name="T23" fmla="*/ 251 h 299"/>
                  <a:gd name="T24" fmla="*/ 7 w 272"/>
                  <a:gd name="T25" fmla="*/ 294 h 299"/>
                  <a:gd name="T26" fmla="*/ 164 w 272"/>
                  <a:gd name="T27" fmla="*/ 37 h 299"/>
                  <a:gd name="T28" fmla="*/ 183 w 272"/>
                  <a:gd name="T29" fmla="*/ 0 h 299"/>
                  <a:gd name="T30" fmla="*/ 183 w 272"/>
                  <a:gd name="T31" fmla="*/ 1 h 299"/>
                  <a:gd name="T32" fmla="*/ 183 w 272"/>
                  <a:gd name="T33" fmla="*/ 1 h 299"/>
                  <a:gd name="T34" fmla="*/ 183 w 272"/>
                  <a:gd name="T35" fmla="*/ 1 h 299"/>
                  <a:gd name="T36" fmla="*/ 183 w 272"/>
                  <a:gd name="T37" fmla="*/ 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299">
                    <a:moveTo>
                      <a:pt x="2" y="297"/>
                    </a:moveTo>
                    <a:lnTo>
                      <a:pt x="0" y="299"/>
                    </a:lnTo>
                    <a:lnTo>
                      <a:pt x="0" y="299"/>
                    </a:lnTo>
                    <a:lnTo>
                      <a:pt x="2" y="297"/>
                    </a:lnTo>
                    <a:lnTo>
                      <a:pt x="2" y="297"/>
                    </a:lnTo>
                    <a:close/>
                    <a:moveTo>
                      <a:pt x="272" y="209"/>
                    </a:moveTo>
                    <a:lnTo>
                      <a:pt x="186" y="238"/>
                    </a:lnTo>
                    <a:lnTo>
                      <a:pt x="272" y="209"/>
                    </a:lnTo>
                    <a:lnTo>
                      <a:pt x="272" y="209"/>
                    </a:lnTo>
                    <a:close/>
                    <a:moveTo>
                      <a:pt x="164" y="37"/>
                    </a:moveTo>
                    <a:lnTo>
                      <a:pt x="7" y="294"/>
                    </a:lnTo>
                    <a:lnTo>
                      <a:pt x="134" y="251"/>
                    </a:lnTo>
                    <a:lnTo>
                      <a:pt x="7" y="294"/>
                    </a:lnTo>
                    <a:lnTo>
                      <a:pt x="164" y="37"/>
                    </a:lnTo>
                    <a:close/>
                    <a:moveTo>
                      <a:pt x="183" y="0"/>
                    </a:moveTo>
                    <a:lnTo>
                      <a:pt x="183" y="1"/>
                    </a:lnTo>
                    <a:lnTo>
                      <a:pt x="183" y="1"/>
                    </a:lnTo>
                    <a:lnTo>
                      <a:pt x="183" y="1"/>
                    </a:lnTo>
                    <a:lnTo>
                      <a:pt x="18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4" name="Freeform 164"/>
              <p:cNvSpPr>
                <a:spLocks noEditPoints="1"/>
              </p:cNvSpPr>
              <p:nvPr/>
            </p:nvSpPr>
            <p:spPr bwMode="auto">
              <a:xfrm>
                <a:off x="5168" y="2846"/>
                <a:ext cx="272" cy="299"/>
              </a:xfrm>
              <a:custGeom>
                <a:avLst/>
                <a:gdLst>
                  <a:gd name="T0" fmla="*/ 2 w 272"/>
                  <a:gd name="T1" fmla="*/ 297 h 299"/>
                  <a:gd name="T2" fmla="*/ 0 w 272"/>
                  <a:gd name="T3" fmla="*/ 299 h 299"/>
                  <a:gd name="T4" fmla="*/ 0 w 272"/>
                  <a:gd name="T5" fmla="*/ 299 h 299"/>
                  <a:gd name="T6" fmla="*/ 2 w 272"/>
                  <a:gd name="T7" fmla="*/ 297 h 299"/>
                  <a:gd name="T8" fmla="*/ 2 w 272"/>
                  <a:gd name="T9" fmla="*/ 297 h 299"/>
                  <a:gd name="T10" fmla="*/ 272 w 272"/>
                  <a:gd name="T11" fmla="*/ 209 h 299"/>
                  <a:gd name="T12" fmla="*/ 186 w 272"/>
                  <a:gd name="T13" fmla="*/ 238 h 299"/>
                  <a:gd name="T14" fmla="*/ 272 w 272"/>
                  <a:gd name="T15" fmla="*/ 209 h 299"/>
                  <a:gd name="T16" fmla="*/ 272 w 272"/>
                  <a:gd name="T17" fmla="*/ 209 h 299"/>
                  <a:gd name="T18" fmla="*/ 164 w 272"/>
                  <a:gd name="T19" fmla="*/ 37 h 299"/>
                  <a:gd name="T20" fmla="*/ 7 w 272"/>
                  <a:gd name="T21" fmla="*/ 294 h 299"/>
                  <a:gd name="T22" fmla="*/ 134 w 272"/>
                  <a:gd name="T23" fmla="*/ 251 h 299"/>
                  <a:gd name="T24" fmla="*/ 7 w 272"/>
                  <a:gd name="T25" fmla="*/ 294 h 299"/>
                  <a:gd name="T26" fmla="*/ 164 w 272"/>
                  <a:gd name="T27" fmla="*/ 37 h 299"/>
                  <a:gd name="T28" fmla="*/ 183 w 272"/>
                  <a:gd name="T29" fmla="*/ 0 h 299"/>
                  <a:gd name="T30" fmla="*/ 183 w 272"/>
                  <a:gd name="T31" fmla="*/ 1 h 299"/>
                  <a:gd name="T32" fmla="*/ 183 w 272"/>
                  <a:gd name="T33" fmla="*/ 1 h 299"/>
                  <a:gd name="T34" fmla="*/ 183 w 272"/>
                  <a:gd name="T35" fmla="*/ 1 h 299"/>
                  <a:gd name="T36" fmla="*/ 183 w 272"/>
                  <a:gd name="T37" fmla="*/ 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2" h="299">
                    <a:moveTo>
                      <a:pt x="2" y="297"/>
                    </a:moveTo>
                    <a:lnTo>
                      <a:pt x="0" y="299"/>
                    </a:lnTo>
                    <a:lnTo>
                      <a:pt x="0" y="299"/>
                    </a:lnTo>
                    <a:lnTo>
                      <a:pt x="2" y="297"/>
                    </a:lnTo>
                    <a:lnTo>
                      <a:pt x="2" y="297"/>
                    </a:lnTo>
                    <a:moveTo>
                      <a:pt x="272" y="209"/>
                    </a:moveTo>
                    <a:lnTo>
                      <a:pt x="186" y="238"/>
                    </a:lnTo>
                    <a:lnTo>
                      <a:pt x="272" y="209"/>
                    </a:lnTo>
                    <a:lnTo>
                      <a:pt x="272" y="209"/>
                    </a:lnTo>
                    <a:moveTo>
                      <a:pt x="164" y="37"/>
                    </a:moveTo>
                    <a:lnTo>
                      <a:pt x="7" y="294"/>
                    </a:lnTo>
                    <a:lnTo>
                      <a:pt x="134" y="251"/>
                    </a:lnTo>
                    <a:lnTo>
                      <a:pt x="7" y="294"/>
                    </a:lnTo>
                    <a:lnTo>
                      <a:pt x="164" y="37"/>
                    </a:lnTo>
                    <a:moveTo>
                      <a:pt x="183" y="0"/>
                    </a:moveTo>
                    <a:lnTo>
                      <a:pt x="183" y="1"/>
                    </a:lnTo>
                    <a:lnTo>
                      <a:pt x="183" y="1"/>
                    </a:lnTo>
                    <a:lnTo>
                      <a:pt x="183" y="1"/>
                    </a:lnTo>
                    <a:lnTo>
                      <a:pt x="18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5" name="Freeform 165"/>
              <p:cNvSpPr>
                <a:spLocks noEditPoints="1"/>
              </p:cNvSpPr>
              <p:nvPr/>
            </p:nvSpPr>
            <p:spPr bwMode="auto">
              <a:xfrm>
                <a:off x="5171" y="3051"/>
                <a:ext cx="272" cy="1037"/>
              </a:xfrm>
              <a:custGeom>
                <a:avLst/>
                <a:gdLst>
                  <a:gd name="T0" fmla="*/ 199 w 272"/>
                  <a:gd name="T1" fmla="*/ 1029 h 1037"/>
                  <a:gd name="T2" fmla="*/ 198 w 272"/>
                  <a:gd name="T3" fmla="*/ 1031 h 1037"/>
                  <a:gd name="T4" fmla="*/ 200 w 272"/>
                  <a:gd name="T5" fmla="*/ 1037 h 1037"/>
                  <a:gd name="T6" fmla="*/ 200 w 272"/>
                  <a:gd name="T7" fmla="*/ 1030 h 1037"/>
                  <a:gd name="T8" fmla="*/ 199 w 272"/>
                  <a:gd name="T9" fmla="*/ 1029 h 1037"/>
                  <a:gd name="T10" fmla="*/ 257 w 272"/>
                  <a:gd name="T11" fmla="*/ 243 h 1037"/>
                  <a:gd name="T12" fmla="*/ 201 w 272"/>
                  <a:gd name="T13" fmla="*/ 1017 h 1037"/>
                  <a:gd name="T14" fmla="*/ 257 w 272"/>
                  <a:gd name="T15" fmla="*/ 243 h 1037"/>
                  <a:gd name="T16" fmla="*/ 0 w 272"/>
                  <a:gd name="T17" fmla="*/ 96 h 1037"/>
                  <a:gd name="T18" fmla="*/ 0 w 272"/>
                  <a:gd name="T19" fmla="*/ 96 h 1037"/>
                  <a:gd name="T20" fmla="*/ 196 w 272"/>
                  <a:gd name="T21" fmla="*/ 1019 h 1037"/>
                  <a:gd name="T22" fmla="*/ 196 w 272"/>
                  <a:gd name="T23" fmla="*/ 1019 h 1037"/>
                  <a:gd name="T24" fmla="*/ 0 w 272"/>
                  <a:gd name="T25" fmla="*/ 96 h 1037"/>
                  <a:gd name="T26" fmla="*/ 3 w 272"/>
                  <a:gd name="T27" fmla="*/ 95 h 1037"/>
                  <a:gd name="T28" fmla="*/ 104 w 272"/>
                  <a:gd name="T29" fmla="*/ 574 h 1037"/>
                  <a:gd name="T30" fmla="*/ 3 w 272"/>
                  <a:gd name="T31" fmla="*/ 95 h 1037"/>
                  <a:gd name="T32" fmla="*/ 3 w 272"/>
                  <a:gd name="T33" fmla="*/ 95 h 1037"/>
                  <a:gd name="T34" fmla="*/ 271 w 272"/>
                  <a:gd name="T35" fmla="*/ 0 h 1037"/>
                  <a:gd name="T36" fmla="*/ 131 w 272"/>
                  <a:gd name="T37" fmla="*/ 46 h 1037"/>
                  <a:gd name="T38" fmla="*/ 4 w 272"/>
                  <a:gd name="T39" fmla="*/ 89 h 1037"/>
                  <a:gd name="T40" fmla="*/ 3 w 272"/>
                  <a:gd name="T41" fmla="*/ 91 h 1037"/>
                  <a:gd name="T42" fmla="*/ 3 w 272"/>
                  <a:gd name="T43" fmla="*/ 93 h 1037"/>
                  <a:gd name="T44" fmla="*/ 183 w 272"/>
                  <a:gd name="T45" fmla="*/ 33 h 1037"/>
                  <a:gd name="T46" fmla="*/ 269 w 272"/>
                  <a:gd name="T47" fmla="*/ 4 h 1037"/>
                  <a:gd name="T48" fmla="*/ 272 w 272"/>
                  <a:gd name="T49" fmla="*/ 0 h 1037"/>
                  <a:gd name="T50" fmla="*/ 271 w 272"/>
                  <a:gd name="T51" fmla="*/ 0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72" h="1037">
                    <a:moveTo>
                      <a:pt x="199" y="1029"/>
                    </a:moveTo>
                    <a:lnTo>
                      <a:pt x="198" y="1031"/>
                    </a:lnTo>
                    <a:lnTo>
                      <a:pt x="200" y="1037"/>
                    </a:lnTo>
                    <a:lnTo>
                      <a:pt x="200" y="1030"/>
                    </a:lnTo>
                    <a:lnTo>
                      <a:pt x="199" y="1029"/>
                    </a:lnTo>
                    <a:close/>
                    <a:moveTo>
                      <a:pt x="257" y="243"/>
                    </a:moveTo>
                    <a:lnTo>
                      <a:pt x="201" y="1017"/>
                    </a:lnTo>
                    <a:lnTo>
                      <a:pt x="257" y="243"/>
                    </a:lnTo>
                    <a:close/>
                    <a:moveTo>
                      <a:pt x="0" y="96"/>
                    </a:moveTo>
                    <a:lnTo>
                      <a:pt x="0" y="96"/>
                    </a:lnTo>
                    <a:lnTo>
                      <a:pt x="196" y="1019"/>
                    </a:lnTo>
                    <a:lnTo>
                      <a:pt x="196" y="1019"/>
                    </a:lnTo>
                    <a:lnTo>
                      <a:pt x="0" y="96"/>
                    </a:lnTo>
                    <a:close/>
                    <a:moveTo>
                      <a:pt x="3" y="95"/>
                    </a:moveTo>
                    <a:lnTo>
                      <a:pt x="104" y="574"/>
                    </a:lnTo>
                    <a:lnTo>
                      <a:pt x="3" y="95"/>
                    </a:lnTo>
                    <a:lnTo>
                      <a:pt x="3" y="95"/>
                    </a:lnTo>
                    <a:close/>
                    <a:moveTo>
                      <a:pt x="271" y="0"/>
                    </a:moveTo>
                    <a:lnTo>
                      <a:pt x="131" y="46"/>
                    </a:lnTo>
                    <a:lnTo>
                      <a:pt x="4" y="89"/>
                    </a:lnTo>
                    <a:lnTo>
                      <a:pt x="3" y="91"/>
                    </a:lnTo>
                    <a:lnTo>
                      <a:pt x="3" y="93"/>
                    </a:lnTo>
                    <a:lnTo>
                      <a:pt x="183" y="33"/>
                    </a:lnTo>
                    <a:lnTo>
                      <a:pt x="269" y="4"/>
                    </a:lnTo>
                    <a:lnTo>
                      <a:pt x="272" y="0"/>
                    </a:lnTo>
                    <a:lnTo>
                      <a:pt x="27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6" name="Freeform 166"/>
              <p:cNvSpPr>
                <a:spLocks noEditPoints="1"/>
              </p:cNvSpPr>
              <p:nvPr/>
            </p:nvSpPr>
            <p:spPr bwMode="auto">
              <a:xfrm>
                <a:off x="5171" y="3051"/>
                <a:ext cx="272" cy="1037"/>
              </a:xfrm>
              <a:custGeom>
                <a:avLst/>
                <a:gdLst>
                  <a:gd name="T0" fmla="*/ 199 w 272"/>
                  <a:gd name="T1" fmla="*/ 1029 h 1037"/>
                  <a:gd name="T2" fmla="*/ 198 w 272"/>
                  <a:gd name="T3" fmla="*/ 1031 h 1037"/>
                  <a:gd name="T4" fmla="*/ 200 w 272"/>
                  <a:gd name="T5" fmla="*/ 1037 h 1037"/>
                  <a:gd name="T6" fmla="*/ 200 w 272"/>
                  <a:gd name="T7" fmla="*/ 1030 h 1037"/>
                  <a:gd name="T8" fmla="*/ 199 w 272"/>
                  <a:gd name="T9" fmla="*/ 1029 h 1037"/>
                  <a:gd name="T10" fmla="*/ 257 w 272"/>
                  <a:gd name="T11" fmla="*/ 243 h 1037"/>
                  <a:gd name="T12" fmla="*/ 201 w 272"/>
                  <a:gd name="T13" fmla="*/ 1017 h 1037"/>
                  <a:gd name="T14" fmla="*/ 257 w 272"/>
                  <a:gd name="T15" fmla="*/ 243 h 1037"/>
                  <a:gd name="T16" fmla="*/ 0 w 272"/>
                  <a:gd name="T17" fmla="*/ 96 h 1037"/>
                  <a:gd name="T18" fmla="*/ 0 w 272"/>
                  <a:gd name="T19" fmla="*/ 96 h 1037"/>
                  <a:gd name="T20" fmla="*/ 196 w 272"/>
                  <a:gd name="T21" fmla="*/ 1019 h 1037"/>
                  <a:gd name="T22" fmla="*/ 196 w 272"/>
                  <a:gd name="T23" fmla="*/ 1019 h 1037"/>
                  <a:gd name="T24" fmla="*/ 0 w 272"/>
                  <a:gd name="T25" fmla="*/ 96 h 1037"/>
                  <a:gd name="T26" fmla="*/ 3 w 272"/>
                  <a:gd name="T27" fmla="*/ 95 h 1037"/>
                  <a:gd name="T28" fmla="*/ 104 w 272"/>
                  <a:gd name="T29" fmla="*/ 574 h 1037"/>
                  <a:gd name="T30" fmla="*/ 3 w 272"/>
                  <a:gd name="T31" fmla="*/ 95 h 1037"/>
                  <a:gd name="T32" fmla="*/ 3 w 272"/>
                  <a:gd name="T33" fmla="*/ 95 h 1037"/>
                  <a:gd name="T34" fmla="*/ 271 w 272"/>
                  <a:gd name="T35" fmla="*/ 0 h 1037"/>
                  <a:gd name="T36" fmla="*/ 131 w 272"/>
                  <a:gd name="T37" fmla="*/ 46 h 1037"/>
                  <a:gd name="T38" fmla="*/ 4 w 272"/>
                  <a:gd name="T39" fmla="*/ 89 h 1037"/>
                  <a:gd name="T40" fmla="*/ 3 w 272"/>
                  <a:gd name="T41" fmla="*/ 91 h 1037"/>
                  <a:gd name="T42" fmla="*/ 3 w 272"/>
                  <a:gd name="T43" fmla="*/ 93 h 1037"/>
                  <a:gd name="T44" fmla="*/ 183 w 272"/>
                  <a:gd name="T45" fmla="*/ 33 h 1037"/>
                  <a:gd name="T46" fmla="*/ 269 w 272"/>
                  <a:gd name="T47" fmla="*/ 4 h 1037"/>
                  <a:gd name="T48" fmla="*/ 272 w 272"/>
                  <a:gd name="T49" fmla="*/ 0 h 1037"/>
                  <a:gd name="T50" fmla="*/ 271 w 272"/>
                  <a:gd name="T51" fmla="*/ 0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72" h="1037">
                    <a:moveTo>
                      <a:pt x="199" y="1029"/>
                    </a:moveTo>
                    <a:lnTo>
                      <a:pt x="198" y="1031"/>
                    </a:lnTo>
                    <a:lnTo>
                      <a:pt x="200" y="1037"/>
                    </a:lnTo>
                    <a:lnTo>
                      <a:pt x="200" y="1030"/>
                    </a:lnTo>
                    <a:lnTo>
                      <a:pt x="199" y="1029"/>
                    </a:lnTo>
                    <a:moveTo>
                      <a:pt x="257" y="243"/>
                    </a:moveTo>
                    <a:lnTo>
                      <a:pt x="201" y="1017"/>
                    </a:lnTo>
                    <a:lnTo>
                      <a:pt x="257" y="243"/>
                    </a:lnTo>
                    <a:moveTo>
                      <a:pt x="0" y="96"/>
                    </a:moveTo>
                    <a:lnTo>
                      <a:pt x="0" y="96"/>
                    </a:lnTo>
                    <a:lnTo>
                      <a:pt x="196" y="1019"/>
                    </a:lnTo>
                    <a:lnTo>
                      <a:pt x="196" y="1019"/>
                    </a:lnTo>
                    <a:lnTo>
                      <a:pt x="0" y="96"/>
                    </a:lnTo>
                    <a:moveTo>
                      <a:pt x="3" y="95"/>
                    </a:moveTo>
                    <a:lnTo>
                      <a:pt x="104" y="574"/>
                    </a:lnTo>
                    <a:lnTo>
                      <a:pt x="3" y="95"/>
                    </a:lnTo>
                    <a:lnTo>
                      <a:pt x="3" y="95"/>
                    </a:lnTo>
                    <a:moveTo>
                      <a:pt x="271" y="0"/>
                    </a:moveTo>
                    <a:lnTo>
                      <a:pt x="131" y="46"/>
                    </a:lnTo>
                    <a:lnTo>
                      <a:pt x="4" y="89"/>
                    </a:lnTo>
                    <a:lnTo>
                      <a:pt x="3" y="91"/>
                    </a:lnTo>
                    <a:lnTo>
                      <a:pt x="3" y="93"/>
                    </a:lnTo>
                    <a:lnTo>
                      <a:pt x="183" y="33"/>
                    </a:lnTo>
                    <a:lnTo>
                      <a:pt x="269" y="4"/>
                    </a:lnTo>
                    <a:lnTo>
                      <a:pt x="272" y="0"/>
                    </a:lnTo>
                    <a:lnTo>
                      <a:pt x="2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7" name="Freeform 167"/>
              <p:cNvSpPr>
                <a:spLocks noEditPoints="1"/>
              </p:cNvSpPr>
              <p:nvPr/>
            </p:nvSpPr>
            <p:spPr bwMode="auto">
              <a:xfrm>
                <a:off x="1840" y="2380"/>
                <a:ext cx="419" cy="348"/>
              </a:xfrm>
              <a:custGeom>
                <a:avLst/>
                <a:gdLst>
                  <a:gd name="T0" fmla="*/ 2 w 419"/>
                  <a:gd name="T1" fmla="*/ 344 h 348"/>
                  <a:gd name="T2" fmla="*/ 0 w 419"/>
                  <a:gd name="T3" fmla="*/ 348 h 348"/>
                  <a:gd name="T4" fmla="*/ 3 w 419"/>
                  <a:gd name="T5" fmla="*/ 346 h 348"/>
                  <a:gd name="T6" fmla="*/ 3 w 419"/>
                  <a:gd name="T7" fmla="*/ 345 h 348"/>
                  <a:gd name="T8" fmla="*/ 2 w 419"/>
                  <a:gd name="T9" fmla="*/ 344 h 348"/>
                  <a:gd name="T10" fmla="*/ 414 w 419"/>
                  <a:gd name="T11" fmla="*/ 148 h 348"/>
                  <a:gd name="T12" fmla="*/ 7 w 419"/>
                  <a:gd name="T13" fmla="*/ 344 h 348"/>
                  <a:gd name="T14" fmla="*/ 7 w 419"/>
                  <a:gd name="T15" fmla="*/ 344 h 348"/>
                  <a:gd name="T16" fmla="*/ 414 w 419"/>
                  <a:gd name="T17" fmla="*/ 148 h 348"/>
                  <a:gd name="T18" fmla="*/ 414 w 419"/>
                  <a:gd name="T19" fmla="*/ 148 h 348"/>
                  <a:gd name="T20" fmla="*/ 418 w 419"/>
                  <a:gd name="T21" fmla="*/ 145 h 348"/>
                  <a:gd name="T22" fmla="*/ 418 w 419"/>
                  <a:gd name="T23" fmla="*/ 146 h 348"/>
                  <a:gd name="T24" fmla="*/ 418 w 419"/>
                  <a:gd name="T25" fmla="*/ 146 h 348"/>
                  <a:gd name="T26" fmla="*/ 419 w 419"/>
                  <a:gd name="T27" fmla="*/ 146 h 348"/>
                  <a:gd name="T28" fmla="*/ 418 w 419"/>
                  <a:gd name="T29" fmla="*/ 145 h 348"/>
                  <a:gd name="T30" fmla="*/ 217 w 419"/>
                  <a:gd name="T31" fmla="*/ 3 h 348"/>
                  <a:gd name="T32" fmla="*/ 217 w 419"/>
                  <a:gd name="T33" fmla="*/ 3 h 348"/>
                  <a:gd name="T34" fmla="*/ 4 w 419"/>
                  <a:gd name="T35" fmla="*/ 342 h 348"/>
                  <a:gd name="T36" fmla="*/ 4 w 419"/>
                  <a:gd name="T37" fmla="*/ 342 h 348"/>
                  <a:gd name="T38" fmla="*/ 217 w 419"/>
                  <a:gd name="T39" fmla="*/ 3 h 348"/>
                  <a:gd name="T40" fmla="*/ 223 w 419"/>
                  <a:gd name="T41" fmla="*/ 0 h 348"/>
                  <a:gd name="T42" fmla="*/ 9 w 419"/>
                  <a:gd name="T43" fmla="*/ 340 h 348"/>
                  <a:gd name="T44" fmla="*/ 413 w 419"/>
                  <a:gd name="T45" fmla="*/ 145 h 348"/>
                  <a:gd name="T46" fmla="*/ 317 w 419"/>
                  <a:gd name="T47" fmla="*/ 71 h 348"/>
                  <a:gd name="T48" fmla="*/ 412 w 419"/>
                  <a:gd name="T49" fmla="*/ 144 h 348"/>
                  <a:gd name="T50" fmla="*/ 413 w 419"/>
                  <a:gd name="T51" fmla="*/ 145 h 348"/>
                  <a:gd name="T52" fmla="*/ 412 w 419"/>
                  <a:gd name="T53" fmla="*/ 146 h 348"/>
                  <a:gd name="T54" fmla="*/ 9 w 419"/>
                  <a:gd name="T55" fmla="*/ 340 h 348"/>
                  <a:gd name="T56" fmla="*/ 223 w 419"/>
                  <a:gd name="T57" fmla="*/ 0 h 348"/>
                  <a:gd name="T58" fmla="*/ 223 w 419"/>
                  <a:gd name="T5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9" h="348">
                    <a:moveTo>
                      <a:pt x="2" y="344"/>
                    </a:moveTo>
                    <a:lnTo>
                      <a:pt x="0" y="348"/>
                    </a:lnTo>
                    <a:lnTo>
                      <a:pt x="3" y="346"/>
                    </a:lnTo>
                    <a:lnTo>
                      <a:pt x="3" y="345"/>
                    </a:lnTo>
                    <a:lnTo>
                      <a:pt x="2" y="344"/>
                    </a:lnTo>
                    <a:close/>
                    <a:moveTo>
                      <a:pt x="414" y="148"/>
                    </a:moveTo>
                    <a:lnTo>
                      <a:pt x="7" y="344"/>
                    </a:lnTo>
                    <a:lnTo>
                      <a:pt x="7" y="344"/>
                    </a:lnTo>
                    <a:lnTo>
                      <a:pt x="414" y="148"/>
                    </a:lnTo>
                    <a:lnTo>
                      <a:pt x="414" y="148"/>
                    </a:lnTo>
                    <a:close/>
                    <a:moveTo>
                      <a:pt x="418" y="145"/>
                    </a:moveTo>
                    <a:lnTo>
                      <a:pt x="418" y="146"/>
                    </a:lnTo>
                    <a:lnTo>
                      <a:pt x="418" y="146"/>
                    </a:lnTo>
                    <a:lnTo>
                      <a:pt x="419" y="146"/>
                    </a:lnTo>
                    <a:lnTo>
                      <a:pt x="418" y="145"/>
                    </a:lnTo>
                    <a:close/>
                    <a:moveTo>
                      <a:pt x="217" y="3"/>
                    </a:moveTo>
                    <a:lnTo>
                      <a:pt x="217" y="3"/>
                    </a:lnTo>
                    <a:lnTo>
                      <a:pt x="4" y="342"/>
                    </a:lnTo>
                    <a:lnTo>
                      <a:pt x="4" y="342"/>
                    </a:lnTo>
                    <a:lnTo>
                      <a:pt x="217" y="3"/>
                    </a:lnTo>
                    <a:close/>
                    <a:moveTo>
                      <a:pt x="223" y="0"/>
                    </a:moveTo>
                    <a:lnTo>
                      <a:pt x="9" y="340"/>
                    </a:lnTo>
                    <a:lnTo>
                      <a:pt x="413" y="145"/>
                    </a:lnTo>
                    <a:lnTo>
                      <a:pt x="317" y="71"/>
                    </a:lnTo>
                    <a:lnTo>
                      <a:pt x="412" y="144"/>
                    </a:lnTo>
                    <a:lnTo>
                      <a:pt x="413" y="145"/>
                    </a:lnTo>
                    <a:lnTo>
                      <a:pt x="412" y="146"/>
                    </a:lnTo>
                    <a:lnTo>
                      <a:pt x="9" y="340"/>
                    </a:lnTo>
                    <a:lnTo>
                      <a:pt x="223" y="0"/>
                    </a:lnTo>
                    <a:lnTo>
                      <a:pt x="22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8" name="Freeform 168"/>
              <p:cNvSpPr>
                <a:spLocks noEditPoints="1"/>
              </p:cNvSpPr>
              <p:nvPr/>
            </p:nvSpPr>
            <p:spPr bwMode="auto">
              <a:xfrm>
                <a:off x="1840" y="2380"/>
                <a:ext cx="419" cy="348"/>
              </a:xfrm>
              <a:custGeom>
                <a:avLst/>
                <a:gdLst>
                  <a:gd name="T0" fmla="*/ 2 w 419"/>
                  <a:gd name="T1" fmla="*/ 344 h 348"/>
                  <a:gd name="T2" fmla="*/ 0 w 419"/>
                  <a:gd name="T3" fmla="*/ 348 h 348"/>
                  <a:gd name="T4" fmla="*/ 3 w 419"/>
                  <a:gd name="T5" fmla="*/ 346 h 348"/>
                  <a:gd name="T6" fmla="*/ 3 w 419"/>
                  <a:gd name="T7" fmla="*/ 345 h 348"/>
                  <a:gd name="T8" fmla="*/ 2 w 419"/>
                  <a:gd name="T9" fmla="*/ 344 h 348"/>
                  <a:gd name="T10" fmla="*/ 414 w 419"/>
                  <a:gd name="T11" fmla="*/ 148 h 348"/>
                  <a:gd name="T12" fmla="*/ 7 w 419"/>
                  <a:gd name="T13" fmla="*/ 344 h 348"/>
                  <a:gd name="T14" fmla="*/ 7 w 419"/>
                  <a:gd name="T15" fmla="*/ 344 h 348"/>
                  <a:gd name="T16" fmla="*/ 414 w 419"/>
                  <a:gd name="T17" fmla="*/ 148 h 348"/>
                  <a:gd name="T18" fmla="*/ 414 w 419"/>
                  <a:gd name="T19" fmla="*/ 148 h 348"/>
                  <a:gd name="T20" fmla="*/ 418 w 419"/>
                  <a:gd name="T21" fmla="*/ 145 h 348"/>
                  <a:gd name="T22" fmla="*/ 418 w 419"/>
                  <a:gd name="T23" fmla="*/ 146 h 348"/>
                  <a:gd name="T24" fmla="*/ 418 w 419"/>
                  <a:gd name="T25" fmla="*/ 146 h 348"/>
                  <a:gd name="T26" fmla="*/ 419 w 419"/>
                  <a:gd name="T27" fmla="*/ 146 h 348"/>
                  <a:gd name="T28" fmla="*/ 418 w 419"/>
                  <a:gd name="T29" fmla="*/ 145 h 348"/>
                  <a:gd name="T30" fmla="*/ 217 w 419"/>
                  <a:gd name="T31" fmla="*/ 3 h 348"/>
                  <a:gd name="T32" fmla="*/ 217 w 419"/>
                  <a:gd name="T33" fmla="*/ 3 h 348"/>
                  <a:gd name="T34" fmla="*/ 4 w 419"/>
                  <a:gd name="T35" fmla="*/ 342 h 348"/>
                  <a:gd name="T36" fmla="*/ 4 w 419"/>
                  <a:gd name="T37" fmla="*/ 342 h 348"/>
                  <a:gd name="T38" fmla="*/ 217 w 419"/>
                  <a:gd name="T39" fmla="*/ 3 h 348"/>
                  <a:gd name="T40" fmla="*/ 223 w 419"/>
                  <a:gd name="T41" fmla="*/ 0 h 348"/>
                  <a:gd name="T42" fmla="*/ 9 w 419"/>
                  <a:gd name="T43" fmla="*/ 340 h 348"/>
                  <a:gd name="T44" fmla="*/ 413 w 419"/>
                  <a:gd name="T45" fmla="*/ 145 h 348"/>
                  <a:gd name="T46" fmla="*/ 317 w 419"/>
                  <a:gd name="T47" fmla="*/ 71 h 348"/>
                  <a:gd name="T48" fmla="*/ 412 w 419"/>
                  <a:gd name="T49" fmla="*/ 144 h 348"/>
                  <a:gd name="T50" fmla="*/ 413 w 419"/>
                  <a:gd name="T51" fmla="*/ 145 h 348"/>
                  <a:gd name="T52" fmla="*/ 412 w 419"/>
                  <a:gd name="T53" fmla="*/ 146 h 348"/>
                  <a:gd name="T54" fmla="*/ 9 w 419"/>
                  <a:gd name="T55" fmla="*/ 340 h 348"/>
                  <a:gd name="T56" fmla="*/ 223 w 419"/>
                  <a:gd name="T57" fmla="*/ 0 h 348"/>
                  <a:gd name="T58" fmla="*/ 223 w 419"/>
                  <a:gd name="T5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9" h="348">
                    <a:moveTo>
                      <a:pt x="2" y="344"/>
                    </a:moveTo>
                    <a:lnTo>
                      <a:pt x="0" y="348"/>
                    </a:lnTo>
                    <a:lnTo>
                      <a:pt x="3" y="346"/>
                    </a:lnTo>
                    <a:lnTo>
                      <a:pt x="3" y="345"/>
                    </a:lnTo>
                    <a:lnTo>
                      <a:pt x="2" y="344"/>
                    </a:lnTo>
                    <a:moveTo>
                      <a:pt x="414" y="148"/>
                    </a:moveTo>
                    <a:lnTo>
                      <a:pt x="7" y="344"/>
                    </a:lnTo>
                    <a:lnTo>
                      <a:pt x="7" y="344"/>
                    </a:lnTo>
                    <a:lnTo>
                      <a:pt x="414" y="148"/>
                    </a:lnTo>
                    <a:lnTo>
                      <a:pt x="414" y="148"/>
                    </a:lnTo>
                    <a:moveTo>
                      <a:pt x="418" y="145"/>
                    </a:moveTo>
                    <a:lnTo>
                      <a:pt x="418" y="146"/>
                    </a:lnTo>
                    <a:lnTo>
                      <a:pt x="418" y="146"/>
                    </a:lnTo>
                    <a:lnTo>
                      <a:pt x="419" y="146"/>
                    </a:lnTo>
                    <a:lnTo>
                      <a:pt x="418" y="145"/>
                    </a:lnTo>
                    <a:moveTo>
                      <a:pt x="217" y="3"/>
                    </a:moveTo>
                    <a:lnTo>
                      <a:pt x="217" y="3"/>
                    </a:lnTo>
                    <a:lnTo>
                      <a:pt x="4" y="342"/>
                    </a:lnTo>
                    <a:lnTo>
                      <a:pt x="4" y="342"/>
                    </a:lnTo>
                    <a:lnTo>
                      <a:pt x="217" y="3"/>
                    </a:lnTo>
                    <a:moveTo>
                      <a:pt x="223" y="0"/>
                    </a:moveTo>
                    <a:lnTo>
                      <a:pt x="9" y="340"/>
                    </a:lnTo>
                    <a:lnTo>
                      <a:pt x="413" y="145"/>
                    </a:lnTo>
                    <a:lnTo>
                      <a:pt x="317" y="71"/>
                    </a:lnTo>
                    <a:lnTo>
                      <a:pt x="412" y="144"/>
                    </a:lnTo>
                    <a:lnTo>
                      <a:pt x="413" y="145"/>
                    </a:lnTo>
                    <a:lnTo>
                      <a:pt x="412" y="146"/>
                    </a:lnTo>
                    <a:lnTo>
                      <a:pt x="9" y="340"/>
                    </a:lnTo>
                    <a:lnTo>
                      <a:pt x="223" y="0"/>
                    </a:lnTo>
                    <a:lnTo>
                      <a:pt x="2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9" name="Freeform 169"/>
              <p:cNvSpPr>
                <a:spLocks noEditPoints="1"/>
              </p:cNvSpPr>
              <p:nvPr/>
            </p:nvSpPr>
            <p:spPr bwMode="auto">
              <a:xfrm>
                <a:off x="1679" y="2266"/>
                <a:ext cx="380" cy="117"/>
              </a:xfrm>
              <a:custGeom>
                <a:avLst/>
                <a:gdLst>
                  <a:gd name="T0" fmla="*/ 6 w 380"/>
                  <a:gd name="T1" fmla="*/ 114 h 117"/>
                  <a:gd name="T2" fmla="*/ 0 w 380"/>
                  <a:gd name="T3" fmla="*/ 117 h 117"/>
                  <a:gd name="T4" fmla="*/ 7 w 380"/>
                  <a:gd name="T5" fmla="*/ 117 h 117"/>
                  <a:gd name="T6" fmla="*/ 7 w 380"/>
                  <a:gd name="T7" fmla="*/ 116 h 117"/>
                  <a:gd name="T8" fmla="*/ 6 w 380"/>
                  <a:gd name="T9" fmla="*/ 114 h 117"/>
                  <a:gd name="T10" fmla="*/ 285 w 380"/>
                  <a:gd name="T11" fmla="*/ 0 h 117"/>
                  <a:gd name="T12" fmla="*/ 10 w 380"/>
                  <a:gd name="T13" fmla="*/ 113 h 117"/>
                  <a:gd name="T14" fmla="*/ 10 w 380"/>
                  <a:gd name="T15" fmla="*/ 114 h 117"/>
                  <a:gd name="T16" fmla="*/ 380 w 380"/>
                  <a:gd name="T17" fmla="*/ 110 h 117"/>
                  <a:gd name="T18" fmla="*/ 380 w 380"/>
                  <a:gd name="T19" fmla="*/ 110 h 117"/>
                  <a:gd name="T20" fmla="*/ 17 w 380"/>
                  <a:gd name="T21" fmla="*/ 113 h 117"/>
                  <a:gd name="T22" fmla="*/ 286 w 380"/>
                  <a:gd name="T23" fmla="*/ 3 h 117"/>
                  <a:gd name="T24" fmla="*/ 286 w 380"/>
                  <a:gd name="T25" fmla="*/ 1 h 117"/>
                  <a:gd name="T26" fmla="*/ 285 w 380"/>
                  <a:gd name="T27" fmla="*/ 1 h 117"/>
                  <a:gd name="T28" fmla="*/ 285 w 380"/>
                  <a:gd name="T29" fmla="*/ 0 h 117"/>
                  <a:gd name="T30" fmla="*/ 285 w 380"/>
                  <a:gd name="T31"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0" h="117">
                    <a:moveTo>
                      <a:pt x="6" y="114"/>
                    </a:moveTo>
                    <a:lnTo>
                      <a:pt x="0" y="117"/>
                    </a:lnTo>
                    <a:lnTo>
                      <a:pt x="7" y="117"/>
                    </a:lnTo>
                    <a:lnTo>
                      <a:pt x="7" y="116"/>
                    </a:lnTo>
                    <a:lnTo>
                      <a:pt x="6" y="114"/>
                    </a:lnTo>
                    <a:close/>
                    <a:moveTo>
                      <a:pt x="285" y="0"/>
                    </a:moveTo>
                    <a:lnTo>
                      <a:pt x="10" y="113"/>
                    </a:lnTo>
                    <a:lnTo>
                      <a:pt x="10" y="114"/>
                    </a:lnTo>
                    <a:lnTo>
                      <a:pt x="380" y="110"/>
                    </a:lnTo>
                    <a:lnTo>
                      <a:pt x="380" y="110"/>
                    </a:lnTo>
                    <a:lnTo>
                      <a:pt x="17" y="113"/>
                    </a:lnTo>
                    <a:lnTo>
                      <a:pt x="286" y="3"/>
                    </a:lnTo>
                    <a:lnTo>
                      <a:pt x="286" y="1"/>
                    </a:lnTo>
                    <a:lnTo>
                      <a:pt x="285" y="1"/>
                    </a:lnTo>
                    <a:lnTo>
                      <a:pt x="285" y="0"/>
                    </a:lnTo>
                    <a:lnTo>
                      <a:pt x="28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0" name="Freeform 170"/>
              <p:cNvSpPr>
                <a:spLocks noEditPoints="1"/>
              </p:cNvSpPr>
              <p:nvPr/>
            </p:nvSpPr>
            <p:spPr bwMode="auto">
              <a:xfrm>
                <a:off x="1679" y="2266"/>
                <a:ext cx="380" cy="117"/>
              </a:xfrm>
              <a:custGeom>
                <a:avLst/>
                <a:gdLst>
                  <a:gd name="T0" fmla="*/ 6 w 380"/>
                  <a:gd name="T1" fmla="*/ 114 h 117"/>
                  <a:gd name="T2" fmla="*/ 0 w 380"/>
                  <a:gd name="T3" fmla="*/ 117 h 117"/>
                  <a:gd name="T4" fmla="*/ 7 w 380"/>
                  <a:gd name="T5" fmla="*/ 117 h 117"/>
                  <a:gd name="T6" fmla="*/ 7 w 380"/>
                  <a:gd name="T7" fmla="*/ 116 h 117"/>
                  <a:gd name="T8" fmla="*/ 6 w 380"/>
                  <a:gd name="T9" fmla="*/ 114 h 117"/>
                  <a:gd name="T10" fmla="*/ 285 w 380"/>
                  <a:gd name="T11" fmla="*/ 0 h 117"/>
                  <a:gd name="T12" fmla="*/ 10 w 380"/>
                  <a:gd name="T13" fmla="*/ 113 h 117"/>
                  <a:gd name="T14" fmla="*/ 10 w 380"/>
                  <a:gd name="T15" fmla="*/ 114 h 117"/>
                  <a:gd name="T16" fmla="*/ 380 w 380"/>
                  <a:gd name="T17" fmla="*/ 110 h 117"/>
                  <a:gd name="T18" fmla="*/ 380 w 380"/>
                  <a:gd name="T19" fmla="*/ 110 h 117"/>
                  <a:gd name="T20" fmla="*/ 17 w 380"/>
                  <a:gd name="T21" fmla="*/ 113 h 117"/>
                  <a:gd name="T22" fmla="*/ 286 w 380"/>
                  <a:gd name="T23" fmla="*/ 3 h 117"/>
                  <a:gd name="T24" fmla="*/ 286 w 380"/>
                  <a:gd name="T25" fmla="*/ 1 h 117"/>
                  <a:gd name="T26" fmla="*/ 285 w 380"/>
                  <a:gd name="T27" fmla="*/ 1 h 117"/>
                  <a:gd name="T28" fmla="*/ 285 w 380"/>
                  <a:gd name="T29" fmla="*/ 0 h 117"/>
                  <a:gd name="T30" fmla="*/ 285 w 380"/>
                  <a:gd name="T31"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0" h="117">
                    <a:moveTo>
                      <a:pt x="6" y="114"/>
                    </a:moveTo>
                    <a:lnTo>
                      <a:pt x="0" y="117"/>
                    </a:lnTo>
                    <a:lnTo>
                      <a:pt x="7" y="117"/>
                    </a:lnTo>
                    <a:lnTo>
                      <a:pt x="7" y="116"/>
                    </a:lnTo>
                    <a:lnTo>
                      <a:pt x="6" y="114"/>
                    </a:lnTo>
                    <a:moveTo>
                      <a:pt x="285" y="0"/>
                    </a:moveTo>
                    <a:lnTo>
                      <a:pt x="10" y="113"/>
                    </a:lnTo>
                    <a:lnTo>
                      <a:pt x="10" y="114"/>
                    </a:lnTo>
                    <a:lnTo>
                      <a:pt x="380" y="110"/>
                    </a:lnTo>
                    <a:lnTo>
                      <a:pt x="380" y="110"/>
                    </a:lnTo>
                    <a:lnTo>
                      <a:pt x="17" y="113"/>
                    </a:lnTo>
                    <a:lnTo>
                      <a:pt x="286" y="3"/>
                    </a:lnTo>
                    <a:lnTo>
                      <a:pt x="286" y="1"/>
                    </a:lnTo>
                    <a:lnTo>
                      <a:pt x="285" y="1"/>
                    </a:lnTo>
                    <a:lnTo>
                      <a:pt x="285" y="0"/>
                    </a:lnTo>
                    <a:lnTo>
                      <a:pt x="28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1" name="Freeform 171"/>
              <p:cNvSpPr>
                <a:spLocks noEditPoints="1"/>
              </p:cNvSpPr>
              <p:nvPr/>
            </p:nvSpPr>
            <p:spPr bwMode="auto">
              <a:xfrm>
                <a:off x="3498" y="341"/>
                <a:ext cx="197" cy="269"/>
              </a:xfrm>
              <a:custGeom>
                <a:avLst/>
                <a:gdLst>
                  <a:gd name="T0" fmla="*/ 151 w 197"/>
                  <a:gd name="T1" fmla="*/ 267 h 269"/>
                  <a:gd name="T2" fmla="*/ 150 w 197"/>
                  <a:gd name="T3" fmla="*/ 267 h 269"/>
                  <a:gd name="T4" fmla="*/ 152 w 197"/>
                  <a:gd name="T5" fmla="*/ 269 h 269"/>
                  <a:gd name="T6" fmla="*/ 152 w 197"/>
                  <a:gd name="T7" fmla="*/ 267 h 269"/>
                  <a:gd name="T8" fmla="*/ 151 w 197"/>
                  <a:gd name="T9" fmla="*/ 267 h 269"/>
                  <a:gd name="T10" fmla="*/ 4 w 197"/>
                  <a:gd name="T11" fmla="*/ 53 h 269"/>
                  <a:gd name="T12" fmla="*/ 4 w 197"/>
                  <a:gd name="T13" fmla="*/ 53 h 269"/>
                  <a:gd name="T14" fmla="*/ 147 w 197"/>
                  <a:gd name="T15" fmla="*/ 262 h 269"/>
                  <a:gd name="T16" fmla="*/ 147 w 197"/>
                  <a:gd name="T17" fmla="*/ 263 h 269"/>
                  <a:gd name="T18" fmla="*/ 147 w 197"/>
                  <a:gd name="T19" fmla="*/ 263 h 269"/>
                  <a:gd name="T20" fmla="*/ 4 w 197"/>
                  <a:gd name="T21" fmla="*/ 53 h 269"/>
                  <a:gd name="T22" fmla="*/ 6 w 197"/>
                  <a:gd name="T23" fmla="*/ 50 h 269"/>
                  <a:gd name="T24" fmla="*/ 6 w 197"/>
                  <a:gd name="T25" fmla="*/ 50 h 269"/>
                  <a:gd name="T26" fmla="*/ 150 w 197"/>
                  <a:gd name="T27" fmla="*/ 260 h 269"/>
                  <a:gd name="T28" fmla="*/ 150 w 197"/>
                  <a:gd name="T29" fmla="*/ 260 h 269"/>
                  <a:gd name="T30" fmla="*/ 6 w 197"/>
                  <a:gd name="T31" fmla="*/ 50 h 269"/>
                  <a:gd name="T32" fmla="*/ 2 w 197"/>
                  <a:gd name="T33" fmla="*/ 48 h 269"/>
                  <a:gd name="T34" fmla="*/ 0 w 197"/>
                  <a:gd name="T35" fmla="*/ 48 h 269"/>
                  <a:gd name="T36" fmla="*/ 1 w 197"/>
                  <a:gd name="T37" fmla="*/ 50 h 269"/>
                  <a:gd name="T38" fmla="*/ 2 w 197"/>
                  <a:gd name="T39" fmla="*/ 49 h 269"/>
                  <a:gd name="T40" fmla="*/ 2 w 197"/>
                  <a:gd name="T41" fmla="*/ 48 h 269"/>
                  <a:gd name="T42" fmla="*/ 197 w 197"/>
                  <a:gd name="T43" fmla="*/ 3 h 269"/>
                  <a:gd name="T44" fmla="*/ 99 w 197"/>
                  <a:gd name="T45" fmla="*/ 27 h 269"/>
                  <a:gd name="T46" fmla="*/ 197 w 197"/>
                  <a:gd name="T47" fmla="*/ 3 h 269"/>
                  <a:gd name="T48" fmla="*/ 184 w 197"/>
                  <a:gd name="T49" fmla="*/ 70 h 269"/>
                  <a:gd name="T50" fmla="*/ 197 w 197"/>
                  <a:gd name="T51" fmla="*/ 3 h 269"/>
                  <a:gd name="T52" fmla="*/ 196 w 197"/>
                  <a:gd name="T53" fmla="*/ 0 h 269"/>
                  <a:gd name="T54" fmla="*/ 6 w 197"/>
                  <a:gd name="T55" fmla="*/ 46 h 269"/>
                  <a:gd name="T56" fmla="*/ 6 w 197"/>
                  <a:gd name="T57" fmla="*/ 46 h 269"/>
                  <a:gd name="T58" fmla="*/ 196 w 197"/>
                  <a:gd name="T59"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7" h="269">
                    <a:moveTo>
                      <a:pt x="151" y="267"/>
                    </a:moveTo>
                    <a:lnTo>
                      <a:pt x="150" y="267"/>
                    </a:lnTo>
                    <a:lnTo>
                      <a:pt x="152" y="269"/>
                    </a:lnTo>
                    <a:lnTo>
                      <a:pt x="152" y="267"/>
                    </a:lnTo>
                    <a:lnTo>
                      <a:pt x="151" y="267"/>
                    </a:lnTo>
                    <a:close/>
                    <a:moveTo>
                      <a:pt x="4" y="53"/>
                    </a:moveTo>
                    <a:lnTo>
                      <a:pt x="4" y="53"/>
                    </a:lnTo>
                    <a:lnTo>
                      <a:pt x="147" y="262"/>
                    </a:lnTo>
                    <a:lnTo>
                      <a:pt x="147" y="263"/>
                    </a:lnTo>
                    <a:lnTo>
                      <a:pt x="147" y="263"/>
                    </a:lnTo>
                    <a:lnTo>
                      <a:pt x="4" y="53"/>
                    </a:lnTo>
                    <a:close/>
                    <a:moveTo>
                      <a:pt x="6" y="50"/>
                    </a:moveTo>
                    <a:lnTo>
                      <a:pt x="6" y="50"/>
                    </a:lnTo>
                    <a:lnTo>
                      <a:pt x="150" y="260"/>
                    </a:lnTo>
                    <a:lnTo>
                      <a:pt x="150" y="260"/>
                    </a:lnTo>
                    <a:lnTo>
                      <a:pt x="6" y="50"/>
                    </a:lnTo>
                    <a:close/>
                    <a:moveTo>
                      <a:pt x="2" y="48"/>
                    </a:moveTo>
                    <a:lnTo>
                      <a:pt x="0" y="48"/>
                    </a:lnTo>
                    <a:lnTo>
                      <a:pt x="1" y="50"/>
                    </a:lnTo>
                    <a:lnTo>
                      <a:pt x="2" y="49"/>
                    </a:lnTo>
                    <a:lnTo>
                      <a:pt x="2" y="48"/>
                    </a:lnTo>
                    <a:close/>
                    <a:moveTo>
                      <a:pt x="197" y="3"/>
                    </a:moveTo>
                    <a:lnTo>
                      <a:pt x="99" y="27"/>
                    </a:lnTo>
                    <a:lnTo>
                      <a:pt x="197" y="3"/>
                    </a:lnTo>
                    <a:lnTo>
                      <a:pt x="184" y="70"/>
                    </a:lnTo>
                    <a:lnTo>
                      <a:pt x="197" y="3"/>
                    </a:lnTo>
                    <a:close/>
                    <a:moveTo>
                      <a:pt x="196" y="0"/>
                    </a:moveTo>
                    <a:lnTo>
                      <a:pt x="6" y="46"/>
                    </a:lnTo>
                    <a:lnTo>
                      <a:pt x="6" y="46"/>
                    </a:lnTo>
                    <a:lnTo>
                      <a:pt x="19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2" name="Freeform 172"/>
              <p:cNvSpPr>
                <a:spLocks noEditPoints="1"/>
              </p:cNvSpPr>
              <p:nvPr/>
            </p:nvSpPr>
            <p:spPr bwMode="auto">
              <a:xfrm>
                <a:off x="3498" y="341"/>
                <a:ext cx="197" cy="269"/>
              </a:xfrm>
              <a:custGeom>
                <a:avLst/>
                <a:gdLst>
                  <a:gd name="T0" fmla="*/ 151 w 197"/>
                  <a:gd name="T1" fmla="*/ 267 h 269"/>
                  <a:gd name="T2" fmla="*/ 150 w 197"/>
                  <a:gd name="T3" fmla="*/ 267 h 269"/>
                  <a:gd name="T4" fmla="*/ 152 w 197"/>
                  <a:gd name="T5" fmla="*/ 269 h 269"/>
                  <a:gd name="T6" fmla="*/ 152 w 197"/>
                  <a:gd name="T7" fmla="*/ 267 h 269"/>
                  <a:gd name="T8" fmla="*/ 151 w 197"/>
                  <a:gd name="T9" fmla="*/ 267 h 269"/>
                  <a:gd name="T10" fmla="*/ 4 w 197"/>
                  <a:gd name="T11" fmla="*/ 53 h 269"/>
                  <a:gd name="T12" fmla="*/ 4 w 197"/>
                  <a:gd name="T13" fmla="*/ 53 h 269"/>
                  <a:gd name="T14" fmla="*/ 147 w 197"/>
                  <a:gd name="T15" fmla="*/ 262 h 269"/>
                  <a:gd name="T16" fmla="*/ 147 w 197"/>
                  <a:gd name="T17" fmla="*/ 263 h 269"/>
                  <a:gd name="T18" fmla="*/ 147 w 197"/>
                  <a:gd name="T19" fmla="*/ 263 h 269"/>
                  <a:gd name="T20" fmla="*/ 4 w 197"/>
                  <a:gd name="T21" fmla="*/ 53 h 269"/>
                  <a:gd name="T22" fmla="*/ 6 w 197"/>
                  <a:gd name="T23" fmla="*/ 50 h 269"/>
                  <a:gd name="T24" fmla="*/ 6 w 197"/>
                  <a:gd name="T25" fmla="*/ 50 h 269"/>
                  <a:gd name="T26" fmla="*/ 150 w 197"/>
                  <a:gd name="T27" fmla="*/ 260 h 269"/>
                  <a:gd name="T28" fmla="*/ 150 w 197"/>
                  <a:gd name="T29" fmla="*/ 260 h 269"/>
                  <a:gd name="T30" fmla="*/ 6 w 197"/>
                  <a:gd name="T31" fmla="*/ 50 h 269"/>
                  <a:gd name="T32" fmla="*/ 2 w 197"/>
                  <a:gd name="T33" fmla="*/ 48 h 269"/>
                  <a:gd name="T34" fmla="*/ 0 w 197"/>
                  <a:gd name="T35" fmla="*/ 48 h 269"/>
                  <a:gd name="T36" fmla="*/ 1 w 197"/>
                  <a:gd name="T37" fmla="*/ 50 h 269"/>
                  <a:gd name="T38" fmla="*/ 2 w 197"/>
                  <a:gd name="T39" fmla="*/ 49 h 269"/>
                  <a:gd name="T40" fmla="*/ 2 w 197"/>
                  <a:gd name="T41" fmla="*/ 48 h 269"/>
                  <a:gd name="T42" fmla="*/ 197 w 197"/>
                  <a:gd name="T43" fmla="*/ 3 h 269"/>
                  <a:gd name="T44" fmla="*/ 99 w 197"/>
                  <a:gd name="T45" fmla="*/ 27 h 269"/>
                  <a:gd name="T46" fmla="*/ 197 w 197"/>
                  <a:gd name="T47" fmla="*/ 3 h 269"/>
                  <a:gd name="T48" fmla="*/ 184 w 197"/>
                  <a:gd name="T49" fmla="*/ 70 h 269"/>
                  <a:gd name="T50" fmla="*/ 197 w 197"/>
                  <a:gd name="T51" fmla="*/ 3 h 269"/>
                  <a:gd name="T52" fmla="*/ 196 w 197"/>
                  <a:gd name="T53" fmla="*/ 0 h 269"/>
                  <a:gd name="T54" fmla="*/ 6 w 197"/>
                  <a:gd name="T55" fmla="*/ 46 h 269"/>
                  <a:gd name="T56" fmla="*/ 6 w 197"/>
                  <a:gd name="T57" fmla="*/ 46 h 269"/>
                  <a:gd name="T58" fmla="*/ 196 w 197"/>
                  <a:gd name="T59"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7" h="269">
                    <a:moveTo>
                      <a:pt x="151" y="267"/>
                    </a:moveTo>
                    <a:lnTo>
                      <a:pt x="150" y="267"/>
                    </a:lnTo>
                    <a:lnTo>
                      <a:pt x="152" y="269"/>
                    </a:lnTo>
                    <a:lnTo>
                      <a:pt x="152" y="267"/>
                    </a:lnTo>
                    <a:lnTo>
                      <a:pt x="151" y="267"/>
                    </a:lnTo>
                    <a:moveTo>
                      <a:pt x="4" y="53"/>
                    </a:moveTo>
                    <a:lnTo>
                      <a:pt x="4" y="53"/>
                    </a:lnTo>
                    <a:lnTo>
                      <a:pt x="147" y="262"/>
                    </a:lnTo>
                    <a:lnTo>
                      <a:pt x="147" y="263"/>
                    </a:lnTo>
                    <a:lnTo>
                      <a:pt x="147" y="263"/>
                    </a:lnTo>
                    <a:lnTo>
                      <a:pt x="4" y="53"/>
                    </a:lnTo>
                    <a:moveTo>
                      <a:pt x="6" y="50"/>
                    </a:moveTo>
                    <a:lnTo>
                      <a:pt x="6" y="50"/>
                    </a:lnTo>
                    <a:lnTo>
                      <a:pt x="150" y="260"/>
                    </a:lnTo>
                    <a:lnTo>
                      <a:pt x="150" y="260"/>
                    </a:lnTo>
                    <a:lnTo>
                      <a:pt x="6" y="50"/>
                    </a:lnTo>
                    <a:moveTo>
                      <a:pt x="2" y="48"/>
                    </a:moveTo>
                    <a:lnTo>
                      <a:pt x="0" y="48"/>
                    </a:lnTo>
                    <a:lnTo>
                      <a:pt x="1" y="50"/>
                    </a:lnTo>
                    <a:lnTo>
                      <a:pt x="2" y="49"/>
                    </a:lnTo>
                    <a:lnTo>
                      <a:pt x="2" y="48"/>
                    </a:lnTo>
                    <a:moveTo>
                      <a:pt x="197" y="3"/>
                    </a:moveTo>
                    <a:lnTo>
                      <a:pt x="99" y="27"/>
                    </a:lnTo>
                    <a:lnTo>
                      <a:pt x="197" y="3"/>
                    </a:lnTo>
                    <a:lnTo>
                      <a:pt x="184" y="70"/>
                    </a:lnTo>
                    <a:lnTo>
                      <a:pt x="197" y="3"/>
                    </a:lnTo>
                    <a:moveTo>
                      <a:pt x="196" y="0"/>
                    </a:moveTo>
                    <a:lnTo>
                      <a:pt x="6" y="46"/>
                    </a:lnTo>
                    <a:lnTo>
                      <a:pt x="6" y="46"/>
                    </a:lnTo>
                    <a:lnTo>
                      <a:pt x="19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3" name="Freeform 173"/>
              <p:cNvSpPr>
                <a:spLocks noEditPoints="1"/>
              </p:cNvSpPr>
              <p:nvPr/>
            </p:nvSpPr>
            <p:spPr bwMode="auto">
              <a:xfrm>
                <a:off x="3698" y="134"/>
                <a:ext cx="479" cy="279"/>
              </a:xfrm>
              <a:custGeom>
                <a:avLst/>
                <a:gdLst>
                  <a:gd name="T0" fmla="*/ 100 w 479"/>
                  <a:gd name="T1" fmla="*/ 150 h 279"/>
                  <a:gd name="T2" fmla="*/ 4 w 479"/>
                  <a:gd name="T3" fmla="*/ 207 h 279"/>
                  <a:gd name="T4" fmla="*/ 4 w 479"/>
                  <a:gd name="T5" fmla="*/ 207 h 279"/>
                  <a:gd name="T6" fmla="*/ 100 w 479"/>
                  <a:gd name="T7" fmla="*/ 150 h 279"/>
                  <a:gd name="T8" fmla="*/ 343 w 479"/>
                  <a:gd name="T9" fmla="*/ 4 h 279"/>
                  <a:gd name="T10" fmla="*/ 343 w 479"/>
                  <a:gd name="T11" fmla="*/ 4 h 279"/>
                  <a:gd name="T12" fmla="*/ 0 w 479"/>
                  <a:gd name="T13" fmla="*/ 206 h 279"/>
                  <a:gd name="T14" fmla="*/ 0 w 479"/>
                  <a:gd name="T15" fmla="*/ 206 h 279"/>
                  <a:gd name="T16" fmla="*/ 343 w 479"/>
                  <a:gd name="T17" fmla="*/ 4 h 279"/>
                  <a:gd name="T18" fmla="*/ 349 w 479"/>
                  <a:gd name="T19" fmla="*/ 4 h 279"/>
                  <a:gd name="T20" fmla="*/ 348 w 479"/>
                  <a:gd name="T21" fmla="*/ 4 h 279"/>
                  <a:gd name="T22" fmla="*/ 370 w 479"/>
                  <a:gd name="T23" fmla="*/ 51 h 279"/>
                  <a:gd name="T24" fmla="*/ 477 w 479"/>
                  <a:gd name="T25" fmla="*/ 279 h 279"/>
                  <a:gd name="T26" fmla="*/ 302 w 479"/>
                  <a:gd name="T27" fmla="*/ 253 h 279"/>
                  <a:gd name="T28" fmla="*/ 479 w 479"/>
                  <a:gd name="T29" fmla="*/ 279 h 279"/>
                  <a:gd name="T30" fmla="*/ 479 w 479"/>
                  <a:gd name="T31" fmla="*/ 277 h 279"/>
                  <a:gd name="T32" fmla="*/ 352 w 479"/>
                  <a:gd name="T33" fmla="*/ 5 h 279"/>
                  <a:gd name="T34" fmla="*/ 349 w 479"/>
                  <a:gd name="T35" fmla="*/ 4 h 279"/>
                  <a:gd name="T36" fmla="*/ 350 w 479"/>
                  <a:gd name="T37" fmla="*/ 0 h 279"/>
                  <a:gd name="T38" fmla="*/ 350 w 479"/>
                  <a:gd name="T39" fmla="*/ 0 h 279"/>
                  <a:gd name="T40" fmla="*/ 350 w 479"/>
                  <a:gd name="T41" fmla="*/ 1 h 279"/>
                  <a:gd name="T42" fmla="*/ 350 w 479"/>
                  <a:gd name="T43" fmla="*/ 0 h 279"/>
                  <a:gd name="T44" fmla="*/ 350 w 479"/>
                  <a:gd name="T45" fmla="*/ 0 h 279"/>
                  <a:gd name="T46" fmla="*/ 350 w 479"/>
                  <a:gd name="T47" fmla="*/ 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279">
                    <a:moveTo>
                      <a:pt x="100" y="150"/>
                    </a:moveTo>
                    <a:lnTo>
                      <a:pt x="4" y="207"/>
                    </a:lnTo>
                    <a:lnTo>
                      <a:pt x="4" y="207"/>
                    </a:lnTo>
                    <a:lnTo>
                      <a:pt x="100" y="150"/>
                    </a:lnTo>
                    <a:close/>
                    <a:moveTo>
                      <a:pt x="343" y="4"/>
                    </a:moveTo>
                    <a:lnTo>
                      <a:pt x="343" y="4"/>
                    </a:lnTo>
                    <a:lnTo>
                      <a:pt x="0" y="206"/>
                    </a:lnTo>
                    <a:lnTo>
                      <a:pt x="0" y="206"/>
                    </a:lnTo>
                    <a:lnTo>
                      <a:pt x="343" y="4"/>
                    </a:lnTo>
                    <a:close/>
                    <a:moveTo>
                      <a:pt x="349" y="4"/>
                    </a:moveTo>
                    <a:lnTo>
                      <a:pt x="348" y="4"/>
                    </a:lnTo>
                    <a:lnTo>
                      <a:pt x="370" y="51"/>
                    </a:lnTo>
                    <a:lnTo>
                      <a:pt x="477" y="279"/>
                    </a:lnTo>
                    <a:lnTo>
                      <a:pt x="302" y="253"/>
                    </a:lnTo>
                    <a:lnTo>
                      <a:pt x="479" y="279"/>
                    </a:lnTo>
                    <a:lnTo>
                      <a:pt x="479" y="277"/>
                    </a:lnTo>
                    <a:lnTo>
                      <a:pt x="352" y="5"/>
                    </a:lnTo>
                    <a:lnTo>
                      <a:pt x="349" y="4"/>
                    </a:lnTo>
                    <a:close/>
                    <a:moveTo>
                      <a:pt x="350" y="0"/>
                    </a:moveTo>
                    <a:lnTo>
                      <a:pt x="350" y="0"/>
                    </a:lnTo>
                    <a:lnTo>
                      <a:pt x="350" y="1"/>
                    </a:lnTo>
                    <a:lnTo>
                      <a:pt x="350" y="0"/>
                    </a:lnTo>
                    <a:lnTo>
                      <a:pt x="350" y="0"/>
                    </a:lnTo>
                    <a:lnTo>
                      <a:pt x="35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4" name="Freeform 174"/>
              <p:cNvSpPr>
                <a:spLocks noEditPoints="1"/>
              </p:cNvSpPr>
              <p:nvPr/>
            </p:nvSpPr>
            <p:spPr bwMode="auto">
              <a:xfrm>
                <a:off x="3698" y="134"/>
                <a:ext cx="479" cy="279"/>
              </a:xfrm>
              <a:custGeom>
                <a:avLst/>
                <a:gdLst>
                  <a:gd name="T0" fmla="*/ 100 w 479"/>
                  <a:gd name="T1" fmla="*/ 150 h 279"/>
                  <a:gd name="T2" fmla="*/ 4 w 479"/>
                  <a:gd name="T3" fmla="*/ 207 h 279"/>
                  <a:gd name="T4" fmla="*/ 4 w 479"/>
                  <a:gd name="T5" fmla="*/ 207 h 279"/>
                  <a:gd name="T6" fmla="*/ 100 w 479"/>
                  <a:gd name="T7" fmla="*/ 150 h 279"/>
                  <a:gd name="T8" fmla="*/ 343 w 479"/>
                  <a:gd name="T9" fmla="*/ 4 h 279"/>
                  <a:gd name="T10" fmla="*/ 343 w 479"/>
                  <a:gd name="T11" fmla="*/ 4 h 279"/>
                  <a:gd name="T12" fmla="*/ 0 w 479"/>
                  <a:gd name="T13" fmla="*/ 206 h 279"/>
                  <a:gd name="T14" fmla="*/ 0 w 479"/>
                  <a:gd name="T15" fmla="*/ 206 h 279"/>
                  <a:gd name="T16" fmla="*/ 343 w 479"/>
                  <a:gd name="T17" fmla="*/ 4 h 279"/>
                  <a:gd name="T18" fmla="*/ 349 w 479"/>
                  <a:gd name="T19" fmla="*/ 4 h 279"/>
                  <a:gd name="T20" fmla="*/ 348 w 479"/>
                  <a:gd name="T21" fmla="*/ 4 h 279"/>
                  <a:gd name="T22" fmla="*/ 370 w 479"/>
                  <a:gd name="T23" fmla="*/ 51 h 279"/>
                  <a:gd name="T24" fmla="*/ 477 w 479"/>
                  <a:gd name="T25" fmla="*/ 279 h 279"/>
                  <a:gd name="T26" fmla="*/ 302 w 479"/>
                  <a:gd name="T27" fmla="*/ 253 h 279"/>
                  <a:gd name="T28" fmla="*/ 479 w 479"/>
                  <a:gd name="T29" fmla="*/ 279 h 279"/>
                  <a:gd name="T30" fmla="*/ 479 w 479"/>
                  <a:gd name="T31" fmla="*/ 277 h 279"/>
                  <a:gd name="T32" fmla="*/ 352 w 479"/>
                  <a:gd name="T33" fmla="*/ 5 h 279"/>
                  <a:gd name="T34" fmla="*/ 349 w 479"/>
                  <a:gd name="T35" fmla="*/ 4 h 279"/>
                  <a:gd name="T36" fmla="*/ 350 w 479"/>
                  <a:gd name="T37" fmla="*/ 0 h 279"/>
                  <a:gd name="T38" fmla="*/ 350 w 479"/>
                  <a:gd name="T39" fmla="*/ 0 h 279"/>
                  <a:gd name="T40" fmla="*/ 350 w 479"/>
                  <a:gd name="T41" fmla="*/ 1 h 279"/>
                  <a:gd name="T42" fmla="*/ 350 w 479"/>
                  <a:gd name="T43" fmla="*/ 0 h 279"/>
                  <a:gd name="T44" fmla="*/ 350 w 479"/>
                  <a:gd name="T45" fmla="*/ 0 h 279"/>
                  <a:gd name="T46" fmla="*/ 350 w 479"/>
                  <a:gd name="T47" fmla="*/ 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279">
                    <a:moveTo>
                      <a:pt x="100" y="150"/>
                    </a:moveTo>
                    <a:lnTo>
                      <a:pt x="4" y="207"/>
                    </a:lnTo>
                    <a:lnTo>
                      <a:pt x="4" y="207"/>
                    </a:lnTo>
                    <a:lnTo>
                      <a:pt x="100" y="150"/>
                    </a:lnTo>
                    <a:moveTo>
                      <a:pt x="343" y="4"/>
                    </a:moveTo>
                    <a:lnTo>
                      <a:pt x="343" y="4"/>
                    </a:lnTo>
                    <a:lnTo>
                      <a:pt x="0" y="206"/>
                    </a:lnTo>
                    <a:lnTo>
                      <a:pt x="0" y="206"/>
                    </a:lnTo>
                    <a:lnTo>
                      <a:pt x="343" y="4"/>
                    </a:lnTo>
                    <a:moveTo>
                      <a:pt x="349" y="4"/>
                    </a:moveTo>
                    <a:lnTo>
                      <a:pt x="348" y="4"/>
                    </a:lnTo>
                    <a:lnTo>
                      <a:pt x="370" y="51"/>
                    </a:lnTo>
                    <a:lnTo>
                      <a:pt x="477" y="279"/>
                    </a:lnTo>
                    <a:lnTo>
                      <a:pt x="302" y="253"/>
                    </a:lnTo>
                    <a:lnTo>
                      <a:pt x="479" y="279"/>
                    </a:lnTo>
                    <a:lnTo>
                      <a:pt x="479" y="277"/>
                    </a:lnTo>
                    <a:lnTo>
                      <a:pt x="352" y="5"/>
                    </a:lnTo>
                    <a:lnTo>
                      <a:pt x="349" y="4"/>
                    </a:lnTo>
                    <a:moveTo>
                      <a:pt x="350" y="0"/>
                    </a:moveTo>
                    <a:lnTo>
                      <a:pt x="350" y="0"/>
                    </a:lnTo>
                    <a:lnTo>
                      <a:pt x="350" y="1"/>
                    </a:lnTo>
                    <a:lnTo>
                      <a:pt x="350" y="0"/>
                    </a:lnTo>
                    <a:lnTo>
                      <a:pt x="350" y="0"/>
                    </a:lnTo>
                    <a:lnTo>
                      <a:pt x="3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5" name="Freeform 175"/>
              <p:cNvSpPr>
                <a:spLocks noEditPoints="1"/>
              </p:cNvSpPr>
              <p:nvPr/>
            </p:nvSpPr>
            <p:spPr bwMode="auto">
              <a:xfrm>
                <a:off x="3594" y="134"/>
                <a:ext cx="460" cy="207"/>
              </a:xfrm>
              <a:custGeom>
                <a:avLst/>
                <a:gdLst>
                  <a:gd name="T0" fmla="*/ 0 w 460"/>
                  <a:gd name="T1" fmla="*/ 38 h 207"/>
                  <a:gd name="T2" fmla="*/ 0 w 460"/>
                  <a:gd name="T3" fmla="*/ 38 h 207"/>
                  <a:gd name="T4" fmla="*/ 70 w 460"/>
                  <a:gd name="T5" fmla="*/ 152 h 207"/>
                  <a:gd name="T6" fmla="*/ 0 w 460"/>
                  <a:gd name="T7" fmla="*/ 38 h 207"/>
                  <a:gd name="T8" fmla="*/ 453 w 460"/>
                  <a:gd name="T9" fmla="*/ 4 h 207"/>
                  <a:gd name="T10" fmla="*/ 117 w 460"/>
                  <a:gd name="T11" fmla="*/ 29 h 207"/>
                  <a:gd name="T12" fmla="*/ 447 w 460"/>
                  <a:gd name="T13" fmla="*/ 4 h 207"/>
                  <a:gd name="T14" fmla="*/ 104 w 460"/>
                  <a:gd name="T15" fmla="*/ 206 h 207"/>
                  <a:gd name="T16" fmla="*/ 104 w 460"/>
                  <a:gd name="T17" fmla="*/ 206 h 207"/>
                  <a:gd name="T18" fmla="*/ 108 w 460"/>
                  <a:gd name="T19" fmla="*/ 207 h 207"/>
                  <a:gd name="T20" fmla="*/ 204 w 460"/>
                  <a:gd name="T21" fmla="*/ 150 h 207"/>
                  <a:gd name="T22" fmla="*/ 452 w 460"/>
                  <a:gd name="T23" fmla="*/ 4 h 207"/>
                  <a:gd name="T24" fmla="*/ 452 w 460"/>
                  <a:gd name="T25" fmla="*/ 4 h 207"/>
                  <a:gd name="T26" fmla="*/ 453 w 460"/>
                  <a:gd name="T27" fmla="*/ 4 h 207"/>
                  <a:gd name="T28" fmla="*/ 453 w 460"/>
                  <a:gd name="T29" fmla="*/ 4 h 207"/>
                  <a:gd name="T30" fmla="*/ 460 w 460"/>
                  <a:gd name="T31" fmla="*/ 0 h 207"/>
                  <a:gd name="T32" fmla="*/ 454 w 460"/>
                  <a:gd name="T33" fmla="*/ 0 h 207"/>
                  <a:gd name="T34" fmla="*/ 454 w 460"/>
                  <a:gd name="T35" fmla="*/ 1 h 207"/>
                  <a:gd name="T36" fmla="*/ 454 w 460"/>
                  <a:gd name="T37" fmla="*/ 1 h 207"/>
                  <a:gd name="T38" fmla="*/ 457 w 460"/>
                  <a:gd name="T39" fmla="*/ 2 h 207"/>
                  <a:gd name="T40" fmla="*/ 460 w 460"/>
                  <a:gd name="T41"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0" h="207">
                    <a:moveTo>
                      <a:pt x="0" y="38"/>
                    </a:moveTo>
                    <a:lnTo>
                      <a:pt x="0" y="38"/>
                    </a:lnTo>
                    <a:lnTo>
                      <a:pt x="70" y="152"/>
                    </a:lnTo>
                    <a:lnTo>
                      <a:pt x="0" y="38"/>
                    </a:lnTo>
                    <a:close/>
                    <a:moveTo>
                      <a:pt x="453" y="4"/>
                    </a:moveTo>
                    <a:lnTo>
                      <a:pt x="117" y="29"/>
                    </a:lnTo>
                    <a:lnTo>
                      <a:pt x="447" y="4"/>
                    </a:lnTo>
                    <a:lnTo>
                      <a:pt x="104" y="206"/>
                    </a:lnTo>
                    <a:lnTo>
                      <a:pt x="104" y="206"/>
                    </a:lnTo>
                    <a:lnTo>
                      <a:pt x="108" y="207"/>
                    </a:lnTo>
                    <a:lnTo>
                      <a:pt x="204" y="150"/>
                    </a:lnTo>
                    <a:lnTo>
                      <a:pt x="452" y="4"/>
                    </a:lnTo>
                    <a:lnTo>
                      <a:pt x="452" y="4"/>
                    </a:lnTo>
                    <a:lnTo>
                      <a:pt x="453" y="4"/>
                    </a:lnTo>
                    <a:lnTo>
                      <a:pt x="453" y="4"/>
                    </a:lnTo>
                    <a:close/>
                    <a:moveTo>
                      <a:pt x="460" y="0"/>
                    </a:moveTo>
                    <a:lnTo>
                      <a:pt x="454" y="0"/>
                    </a:lnTo>
                    <a:lnTo>
                      <a:pt x="454" y="1"/>
                    </a:lnTo>
                    <a:lnTo>
                      <a:pt x="454" y="1"/>
                    </a:lnTo>
                    <a:lnTo>
                      <a:pt x="457" y="2"/>
                    </a:lnTo>
                    <a:lnTo>
                      <a:pt x="46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6" name="Freeform 176"/>
              <p:cNvSpPr>
                <a:spLocks noEditPoints="1"/>
              </p:cNvSpPr>
              <p:nvPr/>
            </p:nvSpPr>
            <p:spPr bwMode="auto">
              <a:xfrm>
                <a:off x="3594" y="134"/>
                <a:ext cx="460" cy="207"/>
              </a:xfrm>
              <a:custGeom>
                <a:avLst/>
                <a:gdLst>
                  <a:gd name="T0" fmla="*/ 0 w 460"/>
                  <a:gd name="T1" fmla="*/ 38 h 207"/>
                  <a:gd name="T2" fmla="*/ 0 w 460"/>
                  <a:gd name="T3" fmla="*/ 38 h 207"/>
                  <a:gd name="T4" fmla="*/ 70 w 460"/>
                  <a:gd name="T5" fmla="*/ 152 h 207"/>
                  <a:gd name="T6" fmla="*/ 0 w 460"/>
                  <a:gd name="T7" fmla="*/ 38 h 207"/>
                  <a:gd name="T8" fmla="*/ 453 w 460"/>
                  <a:gd name="T9" fmla="*/ 4 h 207"/>
                  <a:gd name="T10" fmla="*/ 117 w 460"/>
                  <a:gd name="T11" fmla="*/ 29 h 207"/>
                  <a:gd name="T12" fmla="*/ 447 w 460"/>
                  <a:gd name="T13" fmla="*/ 4 h 207"/>
                  <a:gd name="T14" fmla="*/ 104 w 460"/>
                  <a:gd name="T15" fmla="*/ 206 h 207"/>
                  <a:gd name="T16" fmla="*/ 104 w 460"/>
                  <a:gd name="T17" fmla="*/ 206 h 207"/>
                  <a:gd name="T18" fmla="*/ 108 w 460"/>
                  <a:gd name="T19" fmla="*/ 207 h 207"/>
                  <a:gd name="T20" fmla="*/ 204 w 460"/>
                  <a:gd name="T21" fmla="*/ 150 h 207"/>
                  <a:gd name="T22" fmla="*/ 452 w 460"/>
                  <a:gd name="T23" fmla="*/ 4 h 207"/>
                  <a:gd name="T24" fmla="*/ 452 w 460"/>
                  <a:gd name="T25" fmla="*/ 4 h 207"/>
                  <a:gd name="T26" fmla="*/ 453 w 460"/>
                  <a:gd name="T27" fmla="*/ 4 h 207"/>
                  <a:gd name="T28" fmla="*/ 453 w 460"/>
                  <a:gd name="T29" fmla="*/ 4 h 207"/>
                  <a:gd name="T30" fmla="*/ 460 w 460"/>
                  <a:gd name="T31" fmla="*/ 0 h 207"/>
                  <a:gd name="T32" fmla="*/ 454 w 460"/>
                  <a:gd name="T33" fmla="*/ 0 h 207"/>
                  <a:gd name="T34" fmla="*/ 454 w 460"/>
                  <a:gd name="T35" fmla="*/ 1 h 207"/>
                  <a:gd name="T36" fmla="*/ 454 w 460"/>
                  <a:gd name="T37" fmla="*/ 1 h 207"/>
                  <a:gd name="T38" fmla="*/ 457 w 460"/>
                  <a:gd name="T39" fmla="*/ 2 h 207"/>
                  <a:gd name="T40" fmla="*/ 460 w 460"/>
                  <a:gd name="T41"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0" h="207">
                    <a:moveTo>
                      <a:pt x="0" y="38"/>
                    </a:moveTo>
                    <a:lnTo>
                      <a:pt x="0" y="38"/>
                    </a:lnTo>
                    <a:lnTo>
                      <a:pt x="70" y="152"/>
                    </a:lnTo>
                    <a:lnTo>
                      <a:pt x="0" y="38"/>
                    </a:lnTo>
                    <a:moveTo>
                      <a:pt x="453" y="4"/>
                    </a:moveTo>
                    <a:lnTo>
                      <a:pt x="117" y="29"/>
                    </a:lnTo>
                    <a:lnTo>
                      <a:pt x="447" y="4"/>
                    </a:lnTo>
                    <a:lnTo>
                      <a:pt x="104" y="206"/>
                    </a:lnTo>
                    <a:lnTo>
                      <a:pt x="104" y="206"/>
                    </a:lnTo>
                    <a:lnTo>
                      <a:pt x="108" y="207"/>
                    </a:lnTo>
                    <a:lnTo>
                      <a:pt x="204" y="150"/>
                    </a:lnTo>
                    <a:lnTo>
                      <a:pt x="452" y="4"/>
                    </a:lnTo>
                    <a:lnTo>
                      <a:pt x="452" y="4"/>
                    </a:lnTo>
                    <a:lnTo>
                      <a:pt x="453" y="4"/>
                    </a:lnTo>
                    <a:lnTo>
                      <a:pt x="453" y="4"/>
                    </a:lnTo>
                    <a:moveTo>
                      <a:pt x="460" y="0"/>
                    </a:moveTo>
                    <a:lnTo>
                      <a:pt x="454" y="0"/>
                    </a:lnTo>
                    <a:lnTo>
                      <a:pt x="454" y="1"/>
                    </a:lnTo>
                    <a:lnTo>
                      <a:pt x="454" y="1"/>
                    </a:lnTo>
                    <a:lnTo>
                      <a:pt x="457" y="2"/>
                    </a:lnTo>
                    <a:lnTo>
                      <a:pt x="46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7" name="Freeform 177"/>
              <p:cNvSpPr>
                <a:spLocks noEditPoints="1"/>
              </p:cNvSpPr>
              <p:nvPr/>
            </p:nvSpPr>
            <p:spPr bwMode="auto">
              <a:xfrm>
                <a:off x="3648" y="340"/>
                <a:ext cx="529" cy="267"/>
              </a:xfrm>
              <a:custGeom>
                <a:avLst/>
                <a:gdLst>
                  <a:gd name="T0" fmla="*/ 2 w 529"/>
                  <a:gd name="T1" fmla="*/ 264 h 267"/>
                  <a:gd name="T2" fmla="*/ 50 w 529"/>
                  <a:gd name="T3" fmla="*/ 4 h 267"/>
                  <a:gd name="T4" fmla="*/ 523 w 529"/>
                  <a:gd name="T5" fmla="*/ 75 h 267"/>
                  <a:gd name="T6" fmla="*/ 2 w 529"/>
                  <a:gd name="T7" fmla="*/ 264 h 267"/>
                  <a:gd name="T8" fmla="*/ 50 w 529"/>
                  <a:gd name="T9" fmla="*/ 0 h 267"/>
                  <a:gd name="T10" fmla="*/ 51 w 529"/>
                  <a:gd name="T11" fmla="*/ 3 h 267"/>
                  <a:gd name="T12" fmla="*/ 47 w 529"/>
                  <a:gd name="T13" fmla="*/ 4 h 267"/>
                  <a:gd name="T14" fmla="*/ 34 w 529"/>
                  <a:gd name="T15" fmla="*/ 71 h 267"/>
                  <a:gd name="T16" fmla="*/ 0 w 529"/>
                  <a:gd name="T17" fmla="*/ 261 h 267"/>
                  <a:gd name="T18" fmla="*/ 0 w 529"/>
                  <a:gd name="T19" fmla="*/ 261 h 267"/>
                  <a:gd name="T20" fmla="*/ 2 w 529"/>
                  <a:gd name="T21" fmla="*/ 265 h 267"/>
                  <a:gd name="T22" fmla="*/ 5 w 529"/>
                  <a:gd name="T23" fmla="*/ 265 h 267"/>
                  <a:gd name="T24" fmla="*/ 3 w 529"/>
                  <a:gd name="T25" fmla="*/ 266 h 267"/>
                  <a:gd name="T26" fmla="*/ 3 w 529"/>
                  <a:gd name="T27" fmla="*/ 267 h 267"/>
                  <a:gd name="T28" fmla="*/ 4 w 529"/>
                  <a:gd name="T29" fmla="*/ 266 h 267"/>
                  <a:gd name="T30" fmla="*/ 6 w 529"/>
                  <a:gd name="T31" fmla="*/ 265 h 267"/>
                  <a:gd name="T32" fmla="*/ 529 w 529"/>
                  <a:gd name="T33" fmla="*/ 77 h 267"/>
                  <a:gd name="T34" fmla="*/ 529 w 529"/>
                  <a:gd name="T35" fmla="*/ 76 h 267"/>
                  <a:gd name="T36" fmla="*/ 528 w 529"/>
                  <a:gd name="T37" fmla="*/ 76 h 267"/>
                  <a:gd name="T38" fmla="*/ 528 w 529"/>
                  <a:gd name="T39" fmla="*/ 75 h 267"/>
                  <a:gd name="T40" fmla="*/ 527 w 529"/>
                  <a:gd name="T41" fmla="*/ 73 h 267"/>
                  <a:gd name="T42" fmla="*/ 529 w 529"/>
                  <a:gd name="T43" fmla="*/ 73 h 267"/>
                  <a:gd name="T44" fmla="*/ 529 w 529"/>
                  <a:gd name="T45" fmla="*/ 73 h 267"/>
                  <a:gd name="T46" fmla="*/ 352 w 529"/>
                  <a:gd name="T47" fmla="*/ 47 h 267"/>
                  <a:gd name="T48" fmla="*/ 54 w 529"/>
                  <a:gd name="T49" fmla="*/ 1 h 267"/>
                  <a:gd name="T50" fmla="*/ 54 w 529"/>
                  <a:gd name="T51" fmla="*/ 1 h 267"/>
                  <a:gd name="T52" fmla="*/ 50 w 529"/>
                  <a:gd name="T53"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9" h="267">
                    <a:moveTo>
                      <a:pt x="2" y="264"/>
                    </a:moveTo>
                    <a:lnTo>
                      <a:pt x="50" y="4"/>
                    </a:lnTo>
                    <a:lnTo>
                      <a:pt x="523" y="75"/>
                    </a:lnTo>
                    <a:lnTo>
                      <a:pt x="2" y="264"/>
                    </a:lnTo>
                    <a:close/>
                    <a:moveTo>
                      <a:pt x="50" y="0"/>
                    </a:moveTo>
                    <a:lnTo>
                      <a:pt x="51" y="3"/>
                    </a:lnTo>
                    <a:lnTo>
                      <a:pt x="47" y="4"/>
                    </a:lnTo>
                    <a:lnTo>
                      <a:pt x="34" y="71"/>
                    </a:lnTo>
                    <a:lnTo>
                      <a:pt x="0" y="261"/>
                    </a:lnTo>
                    <a:lnTo>
                      <a:pt x="0" y="261"/>
                    </a:lnTo>
                    <a:lnTo>
                      <a:pt x="2" y="265"/>
                    </a:lnTo>
                    <a:lnTo>
                      <a:pt x="5" y="265"/>
                    </a:lnTo>
                    <a:lnTo>
                      <a:pt x="3" y="266"/>
                    </a:lnTo>
                    <a:lnTo>
                      <a:pt x="3" y="267"/>
                    </a:lnTo>
                    <a:lnTo>
                      <a:pt x="4" y="266"/>
                    </a:lnTo>
                    <a:lnTo>
                      <a:pt x="6" y="265"/>
                    </a:lnTo>
                    <a:lnTo>
                      <a:pt x="529" y="77"/>
                    </a:lnTo>
                    <a:lnTo>
                      <a:pt x="529" y="76"/>
                    </a:lnTo>
                    <a:lnTo>
                      <a:pt x="528" y="76"/>
                    </a:lnTo>
                    <a:lnTo>
                      <a:pt x="528" y="75"/>
                    </a:lnTo>
                    <a:lnTo>
                      <a:pt x="527" y="73"/>
                    </a:lnTo>
                    <a:lnTo>
                      <a:pt x="529" y="73"/>
                    </a:lnTo>
                    <a:lnTo>
                      <a:pt x="529" y="73"/>
                    </a:lnTo>
                    <a:lnTo>
                      <a:pt x="352" y="47"/>
                    </a:lnTo>
                    <a:lnTo>
                      <a:pt x="54" y="1"/>
                    </a:lnTo>
                    <a:lnTo>
                      <a:pt x="54" y="1"/>
                    </a:lnTo>
                    <a:lnTo>
                      <a:pt x="5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8" name="Freeform 178"/>
              <p:cNvSpPr>
                <a:spLocks noEditPoints="1"/>
              </p:cNvSpPr>
              <p:nvPr/>
            </p:nvSpPr>
            <p:spPr bwMode="auto">
              <a:xfrm>
                <a:off x="3648" y="340"/>
                <a:ext cx="529" cy="267"/>
              </a:xfrm>
              <a:custGeom>
                <a:avLst/>
                <a:gdLst>
                  <a:gd name="T0" fmla="*/ 2 w 529"/>
                  <a:gd name="T1" fmla="*/ 264 h 267"/>
                  <a:gd name="T2" fmla="*/ 50 w 529"/>
                  <a:gd name="T3" fmla="*/ 4 h 267"/>
                  <a:gd name="T4" fmla="*/ 523 w 529"/>
                  <a:gd name="T5" fmla="*/ 75 h 267"/>
                  <a:gd name="T6" fmla="*/ 2 w 529"/>
                  <a:gd name="T7" fmla="*/ 264 h 267"/>
                  <a:gd name="T8" fmla="*/ 50 w 529"/>
                  <a:gd name="T9" fmla="*/ 0 h 267"/>
                  <a:gd name="T10" fmla="*/ 51 w 529"/>
                  <a:gd name="T11" fmla="*/ 3 h 267"/>
                  <a:gd name="T12" fmla="*/ 47 w 529"/>
                  <a:gd name="T13" fmla="*/ 4 h 267"/>
                  <a:gd name="T14" fmla="*/ 34 w 529"/>
                  <a:gd name="T15" fmla="*/ 71 h 267"/>
                  <a:gd name="T16" fmla="*/ 0 w 529"/>
                  <a:gd name="T17" fmla="*/ 261 h 267"/>
                  <a:gd name="T18" fmla="*/ 0 w 529"/>
                  <a:gd name="T19" fmla="*/ 261 h 267"/>
                  <a:gd name="T20" fmla="*/ 2 w 529"/>
                  <a:gd name="T21" fmla="*/ 265 h 267"/>
                  <a:gd name="T22" fmla="*/ 5 w 529"/>
                  <a:gd name="T23" fmla="*/ 265 h 267"/>
                  <a:gd name="T24" fmla="*/ 3 w 529"/>
                  <a:gd name="T25" fmla="*/ 266 h 267"/>
                  <a:gd name="T26" fmla="*/ 3 w 529"/>
                  <a:gd name="T27" fmla="*/ 267 h 267"/>
                  <a:gd name="T28" fmla="*/ 4 w 529"/>
                  <a:gd name="T29" fmla="*/ 266 h 267"/>
                  <a:gd name="T30" fmla="*/ 6 w 529"/>
                  <a:gd name="T31" fmla="*/ 265 h 267"/>
                  <a:gd name="T32" fmla="*/ 529 w 529"/>
                  <a:gd name="T33" fmla="*/ 77 h 267"/>
                  <a:gd name="T34" fmla="*/ 529 w 529"/>
                  <a:gd name="T35" fmla="*/ 76 h 267"/>
                  <a:gd name="T36" fmla="*/ 528 w 529"/>
                  <a:gd name="T37" fmla="*/ 76 h 267"/>
                  <a:gd name="T38" fmla="*/ 528 w 529"/>
                  <a:gd name="T39" fmla="*/ 75 h 267"/>
                  <a:gd name="T40" fmla="*/ 527 w 529"/>
                  <a:gd name="T41" fmla="*/ 73 h 267"/>
                  <a:gd name="T42" fmla="*/ 529 w 529"/>
                  <a:gd name="T43" fmla="*/ 73 h 267"/>
                  <a:gd name="T44" fmla="*/ 529 w 529"/>
                  <a:gd name="T45" fmla="*/ 73 h 267"/>
                  <a:gd name="T46" fmla="*/ 352 w 529"/>
                  <a:gd name="T47" fmla="*/ 47 h 267"/>
                  <a:gd name="T48" fmla="*/ 54 w 529"/>
                  <a:gd name="T49" fmla="*/ 1 h 267"/>
                  <a:gd name="T50" fmla="*/ 54 w 529"/>
                  <a:gd name="T51" fmla="*/ 1 h 267"/>
                  <a:gd name="T52" fmla="*/ 50 w 529"/>
                  <a:gd name="T53"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9" h="267">
                    <a:moveTo>
                      <a:pt x="2" y="264"/>
                    </a:moveTo>
                    <a:lnTo>
                      <a:pt x="50" y="4"/>
                    </a:lnTo>
                    <a:lnTo>
                      <a:pt x="523" y="75"/>
                    </a:lnTo>
                    <a:lnTo>
                      <a:pt x="2" y="264"/>
                    </a:lnTo>
                    <a:moveTo>
                      <a:pt x="50" y="0"/>
                    </a:moveTo>
                    <a:lnTo>
                      <a:pt x="51" y="3"/>
                    </a:lnTo>
                    <a:lnTo>
                      <a:pt x="47" y="4"/>
                    </a:lnTo>
                    <a:lnTo>
                      <a:pt x="34" y="71"/>
                    </a:lnTo>
                    <a:lnTo>
                      <a:pt x="0" y="261"/>
                    </a:lnTo>
                    <a:lnTo>
                      <a:pt x="0" y="261"/>
                    </a:lnTo>
                    <a:lnTo>
                      <a:pt x="2" y="265"/>
                    </a:lnTo>
                    <a:lnTo>
                      <a:pt x="5" y="265"/>
                    </a:lnTo>
                    <a:lnTo>
                      <a:pt x="3" y="266"/>
                    </a:lnTo>
                    <a:lnTo>
                      <a:pt x="3" y="267"/>
                    </a:lnTo>
                    <a:lnTo>
                      <a:pt x="4" y="266"/>
                    </a:lnTo>
                    <a:lnTo>
                      <a:pt x="6" y="265"/>
                    </a:lnTo>
                    <a:lnTo>
                      <a:pt x="529" y="77"/>
                    </a:lnTo>
                    <a:lnTo>
                      <a:pt x="529" y="76"/>
                    </a:lnTo>
                    <a:lnTo>
                      <a:pt x="528" y="76"/>
                    </a:lnTo>
                    <a:lnTo>
                      <a:pt x="528" y="75"/>
                    </a:lnTo>
                    <a:lnTo>
                      <a:pt x="527" y="73"/>
                    </a:lnTo>
                    <a:lnTo>
                      <a:pt x="529" y="73"/>
                    </a:lnTo>
                    <a:lnTo>
                      <a:pt x="529" y="73"/>
                    </a:lnTo>
                    <a:lnTo>
                      <a:pt x="352" y="47"/>
                    </a:lnTo>
                    <a:lnTo>
                      <a:pt x="54" y="1"/>
                    </a:lnTo>
                    <a:lnTo>
                      <a:pt x="54" y="1"/>
                    </a:lnTo>
                    <a:lnTo>
                      <a:pt x="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9" name="Freeform 179"/>
              <p:cNvSpPr>
                <a:spLocks noEditPoints="1"/>
              </p:cNvSpPr>
              <p:nvPr/>
            </p:nvSpPr>
            <p:spPr bwMode="auto">
              <a:xfrm>
                <a:off x="3498" y="171"/>
                <a:ext cx="201" cy="221"/>
              </a:xfrm>
              <a:custGeom>
                <a:avLst/>
                <a:gdLst>
                  <a:gd name="T0" fmla="*/ 2 w 201"/>
                  <a:gd name="T1" fmla="*/ 219 h 221"/>
                  <a:gd name="T2" fmla="*/ 1 w 201"/>
                  <a:gd name="T3" fmla="*/ 220 h 221"/>
                  <a:gd name="T4" fmla="*/ 1 w 201"/>
                  <a:gd name="T5" fmla="*/ 220 h 221"/>
                  <a:gd name="T6" fmla="*/ 0 w 201"/>
                  <a:gd name="T7" fmla="*/ 221 h 221"/>
                  <a:gd name="T8" fmla="*/ 1 w 201"/>
                  <a:gd name="T9" fmla="*/ 221 h 221"/>
                  <a:gd name="T10" fmla="*/ 2 w 201"/>
                  <a:gd name="T11" fmla="*/ 219 h 221"/>
                  <a:gd name="T12" fmla="*/ 2 w 201"/>
                  <a:gd name="T13" fmla="*/ 219 h 221"/>
                  <a:gd name="T14" fmla="*/ 84 w 201"/>
                  <a:gd name="T15" fmla="*/ 23 h 221"/>
                  <a:gd name="T16" fmla="*/ 93 w 201"/>
                  <a:gd name="T17" fmla="*/ 2 h 221"/>
                  <a:gd name="T18" fmla="*/ 93 w 201"/>
                  <a:gd name="T19" fmla="*/ 2 h 221"/>
                  <a:gd name="T20" fmla="*/ 196 w 201"/>
                  <a:gd name="T21" fmla="*/ 170 h 221"/>
                  <a:gd name="T22" fmla="*/ 6 w 201"/>
                  <a:gd name="T23" fmla="*/ 216 h 221"/>
                  <a:gd name="T24" fmla="*/ 84 w 201"/>
                  <a:gd name="T25" fmla="*/ 23 h 221"/>
                  <a:gd name="T26" fmla="*/ 91 w 201"/>
                  <a:gd name="T27" fmla="*/ 0 h 221"/>
                  <a:gd name="T28" fmla="*/ 3 w 201"/>
                  <a:gd name="T29" fmla="*/ 216 h 221"/>
                  <a:gd name="T30" fmla="*/ 6 w 201"/>
                  <a:gd name="T31" fmla="*/ 220 h 221"/>
                  <a:gd name="T32" fmla="*/ 6 w 201"/>
                  <a:gd name="T33" fmla="*/ 220 h 221"/>
                  <a:gd name="T34" fmla="*/ 99 w 201"/>
                  <a:gd name="T35" fmla="*/ 197 h 221"/>
                  <a:gd name="T36" fmla="*/ 197 w 201"/>
                  <a:gd name="T37" fmla="*/ 173 h 221"/>
                  <a:gd name="T38" fmla="*/ 201 w 201"/>
                  <a:gd name="T39" fmla="*/ 172 h 221"/>
                  <a:gd name="T40" fmla="*/ 200 w 201"/>
                  <a:gd name="T41" fmla="*/ 169 h 221"/>
                  <a:gd name="T42" fmla="*/ 200 w 201"/>
                  <a:gd name="T43" fmla="*/ 169 h 221"/>
                  <a:gd name="T44" fmla="*/ 200 w 201"/>
                  <a:gd name="T45" fmla="*/ 169 h 221"/>
                  <a:gd name="T46" fmla="*/ 166 w 201"/>
                  <a:gd name="T47" fmla="*/ 115 h 221"/>
                  <a:gd name="T48" fmla="*/ 96 w 201"/>
                  <a:gd name="T49" fmla="*/ 1 h 221"/>
                  <a:gd name="T50" fmla="*/ 94 w 201"/>
                  <a:gd name="T51" fmla="*/ 1 h 221"/>
                  <a:gd name="T52" fmla="*/ 94 w 201"/>
                  <a:gd name="T53" fmla="*/ 1 h 221"/>
                  <a:gd name="T54" fmla="*/ 92 w 201"/>
                  <a:gd name="T55" fmla="*/ 1 h 221"/>
                  <a:gd name="T56" fmla="*/ 91 w 201"/>
                  <a:gd name="T57" fmla="*/ 1 h 221"/>
                  <a:gd name="T58" fmla="*/ 91 w 201"/>
                  <a:gd name="T59" fmla="*/ 0 h 221"/>
                  <a:gd name="T60" fmla="*/ 91 w 201"/>
                  <a:gd name="T6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1" h="221">
                    <a:moveTo>
                      <a:pt x="2" y="219"/>
                    </a:moveTo>
                    <a:lnTo>
                      <a:pt x="1" y="220"/>
                    </a:lnTo>
                    <a:lnTo>
                      <a:pt x="1" y="220"/>
                    </a:lnTo>
                    <a:lnTo>
                      <a:pt x="0" y="221"/>
                    </a:lnTo>
                    <a:lnTo>
                      <a:pt x="1" y="221"/>
                    </a:lnTo>
                    <a:lnTo>
                      <a:pt x="2" y="219"/>
                    </a:lnTo>
                    <a:lnTo>
                      <a:pt x="2" y="219"/>
                    </a:lnTo>
                    <a:close/>
                    <a:moveTo>
                      <a:pt x="84" y="23"/>
                    </a:moveTo>
                    <a:lnTo>
                      <a:pt x="93" y="2"/>
                    </a:lnTo>
                    <a:lnTo>
                      <a:pt x="93" y="2"/>
                    </a:lnTo>
                    <a:lnTo>
                      <a:pt x="196" y="170"/>
                    </a:lnTo>
                    <a:lnTo>
                      <a:pt x="6" y="216"/>
                    </a:lnTo>
                    <a:lnTo>
                      <a:pt x="84" y="23"/>
                    </a:lnTo>
                    <a:close/>
                    <a:moveTo>
                      <a:pt x="91" y="0"/>
                    </a:moveTo>
                    <a:lnTo>
                      <a:pt x="3" y="216"/>
                    </a:lnTo>
                    <a:lnTo>
                      <a:pt x="6" y="220"/>
                    </a:lnTo>
                    <a:lnTo>
                      <a:pt x="6" y="220"/>
                    </a:lnTo>
                    <a:lnTo>
                      <a:pt x="99" y="197"/>
                    </a:lnTo>
                    <a:lnTo>
                      <a:pt x="197" y="173"/>
                    </a:lnTo>
                    <a:lnTo>
                      <a:pt x="201" y="172"/>
                    </a:lnTo>
                    <a:lnTo>
                      <a:pt x="200" y="169"/>
                    </a:lnTo>
                    <a:lnTo>
                      <a:pt x="200" y="169"/>
                    </a:lnTo>
                    <a:lnTo>
                      <a:pt x="200" y="169"/>
                    </a:lnTo>
                    <a:lnTo>
                      <a:pt x="166" y="115"/>
                    </a:lnTo>
                    <a:lnTo>
                      <a:pt x="96" y="1"/>
                    </a:lnTo>
                    <a:lnTo>
                      <a:pt x="94" y="1"/>
                    </a:lnTo>
                    <a:lnTo>
                      <a:pt x="94" y="1"/>
                    </a:lnTo>
                    <a:lnTo>
                      <a:pt x="92" y="1"/>
                    </a:lnTo>
                    <a:lnTo>
                      <a:pt x="91" y="1"/>
                    </a:lnTo>
                    <a:lnTo>
                      <a:pt x="91" y="0"/>
                    </a:lnTo>
                    <a:lnTo>
                      <a:pt x="9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0" name="Freeform 180"/>
              <p:cNvSpPr>
                <a:spLocks noEditPoints="1"/>
              </p:cNvSpPr>
              <p:nvPr/>
            </p:nvSpPr>
            <p:spPr bwMode="auto">
              <a:xfrm>
                <a:off x="3498" y="171"/>
                <a:ext cx="201" cy="221"/>
              </a:xfrm>
              <a:custGeom>
                <a:avLst/>
                <a:gdLst>
                  <a:gd name="T0" fmla="*/ 2 w 201"/>
                  <a:gd name="T1" fmla="*/ 219 h 221"/>
                  <a:gd name="T2" fmla="*/ 1 w 201"/>
                  <a:gd name="T3" fmla="*/ 220 h 221"/>
                  <a:gd name="T4" fmla="*/ 1 w 201"/>
                  <a:gd name="T5" fmla="*/ 220 h 221"/>
                  <a:gd name="T6" fmla="*/ 0 w 201"/>
                  <a:gd name="T7" fmla="*/ 221 h 221"/>
                  <a:gd name="T8" fmla="*/ 1 w 201"/>
                  <a:gd name="T9" fmla="*/ 221 h 221"/>
                  <a:gd name="T10" fmla="*/ 2 w 201"/>
                  <a:gd name="T11" fmla="*/ 219 h 221"/>
                  <a:gd name="T12" fmla="*/ 2 w 201"/>
                  <a:gd name="T13" fmla="*/ 219 h 221"/>
                  <a:gd name="T14" fmla="*/ 84 w 201"/>
                  <a:gd name="T15" fmla="*/ 23 h 221"/>
                  <a:gd name="T16" fmla="*/ 93 w 201"/>
                  <a:gd name="T17" fmla="*/ 2 h 221"/>
                  <a:gd name="T18" fmla="*/ 93 w 201"/>
                  <a:gd name="T19" fmla="*/ 2 h 221"/>
                  <a:gd name="T20" fmla="*/ 196 w 201"/>
                  <a:gd name="T21" fmla="*/ 170 h 221"/>
                  <a:gd name="T22" fmla="*/ 6 w 201"/>
                  <a:gd name="T23" fmla="*/ 216 h 221"/>
                  <a:gd name="T24" fmla="*/ 84 w 201"/>
                  <a:gd name="T25" fmla="*/ 23 h 221"/>
                  <a:gd name="T26" fmla="*/ 91 w 201"/>
                  <a:gd name="T27" fmla="*/ 0 h 221"/>
                  <a:gd name="T28" fmla="*/ 3 w 201"/>
                  <a:gd name="T29" fmla="*/ 216 h 221"/>
                  <a:gd name="T30" fmla="*/ 6 w 201"/>
                  <a:gd name="T31" fmla="*/ 220 h 221"/>
                  <a:gd name="T32" fmla="*/ 6 w 201"/>
                  <a:gd name="T33" fmla="*/ 220 h 221"/>
                  <a:gd name="T34" fmla="*/ 99 w 201"/>
                  <a:gd name="T35" fmla="*/ 197 h 221"/>
                  <a:gd name="T36" fmla="*/ 197 w 201"/>
                  <a:gd name="T37" fmla="*/ 173 h 221"/>
                  <a:gd name="T38" fmla="*/ 201 w 201"/>
                  <a:gd name="T39" fmla="*/ 172 h 221"/>
                  <a:gd name="T40" fmla="*/ 200 w 201"/>
                  <a:gd name="T41" fmla="*/ 169 h 221"/>
                  <a:gd name="T42" fmla="*/ 200 w 201"/>
                  <a:gd name="T43" fmla="*/ 169 h 221"/>
                  <a:gd name="T44" fmla="*/ 200 w 201"/>
                  <a:gd name="T45" fmla="*/ 169 h 221"/>
                  <a:gd name="T46" fmla="*/ 166 w 201"/>
                  <a:gd name="T47" fmla="*/ 115 h 221"/>
                  <a:gd name="T48" fmla="*/ 96 w 201"/>
                  <a:gd name="T49" fmla="*/ 1 h 221"/>
                  <a:gd name="T50" fmla="*/ 94 w 201"/>
                  <a:gd name="T51" fmla="*/ 1 h 221"/>
                  <a:gd name="T52" fmla="*/ 94 w 201"/>
                  <a:gd name="T53" fmla="*/ 1 h 221"/>
                  <a:gd name="T54" fmla="*/ 92 w 201"/>
                  <a:gd name="T55" fmla="*/ 1 h 221"/>
                  <a:gd name="T56" fmla="*/ 91 w 201"/>
                  <a:gd name="T57" fmla="*/ 1 h 221"/>
                  <a:gd name="T58" fmla="*/ 91 w 201"/>
                  <a:gd name="T59" fmla="*/ 0 h 221"/>
                  <a:gd name="T60" fmla="*/ 91 w 201"/>
                  <a:gd name="T6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1" h="221">
                    <a:moveTo>
                      <a:pt x="2" y="219"/>
                    </a:moveTo>
                    <a:lnTo>
                      <a:pt x="1" y="220"/>
                    </a:lnTo>
                    <a:lnTo>
                      <a:pt x="1" y="220"/>
                    </a:lnTo>
                    <a:lnTo>
                      <a:pt x="0" y="221"/>
                    </a:lnTo>
                    <a:lnTo>
                      <a:pt x="1" y="221"/>
                    </a:lnTo>
                    <a:lnTo>
                      <a:pt x="2" y="219"/>
                    </a:lnTo>
                    <a:lnTo>
                      <a:pt x="2" y="219"/>
                    </a:lnTo>
                    <a:moveTo>
                      <a:pt x="84" y="23"/>
                    </a:moveTo>
                    <a:lnTo>
                      <a:pt x="93" y="2"/>
                    </a:lnTo>
                    <a:lnTo>
                      <a:pt x="93" y="2"/>
                    </a:lnTo>
                    <a:lnTo>
                      <a:pt x="196" y="170"/>
                    </a:lnTo>
                    <a:lnTo>
                      <a:pt x="6" y="216"/>
                    </a:lnTo>
                    <a:lnTo>
                      <a:pt x="84" y="23"/>
                    </a:lnTo>
                    <a:moveTo>
                      <a:pt x="91" y="0"/>
                    </a:moveTo>
                    <a:lnTo>
                      <a:pt x="3" y="216"/>
                    </a:lnTo>
                    <a:lnTo>
                      <a:pt x="6" y="220"/>
                    </a:lnTo>
                    <a:lnTo>
                      <a:pt x="6" y="220"/>
                    </a:lnTo>
                    <a:lnTo>
                      <a:pt x="99" y="197"/>
                    </a:lnTo>
                    <a:lnTo>
                      <a:pt x="197" y="173"/>
                    </a:lnTo>
                    <a:lnTo>
                      <a:pt x="201" y="172"/>
                    </a:lnTo>
                    <a:lnTo>
                      <a:pt x="200" y="169"/>
                    </a:lnTo>
                    <a:lnTo>
                      <a:pt x="200" y="169"/>
                    </a:lnTo>
                    <a:lnTo>
                      <a:pt x="200" y="169"/>
                    </a:lnTo>
                    <a:lnTo>
                      <a:pt x="166" y="115"/>
                    </a:lnTo>
                    <a:lnTo>
                      <a:pt x="96" y="1"/>
                    </a:lnTo>
                    <a:lnTo>
                      <a:pt x="94" y="1"/>
                    </a:lnTo>
                    <a:lnTo>
                      <a:pt x="94" y="1"/>
                    </a:lnTo>
                    <a:lnTo>
                      <a:pt x="92" y="1"/>
                    </a:lnTo>
                    <a:lnTo>
                      <a:pt x="91" y="1"/>
                    </a:lnTo>
                    <a:lnTo>
                      <a:pt x="91" y="0"/>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1" name="Freeform 181"/>
              <p:cNvSpPr>
                <a:spLocks noEditPoints="1"/>
              </p:cNvSpPr>
              <p:nvPr/>
            </p:nvSpPr>
            <p:spPr bwMode="auto">
              <a:xfrm>
                <a:off x="4800" y="2514"/>
                <a:ext cx="145" cy="240"/>
              </a:xfrm>
              <a:custGeom>
                <a:avLst/>
                <a:gdLst>
                  <a:gd name="T0" fmla="*/ 48 w 145"/>
                  <a:gd name="T1" fmla="*/ 239 h 240"/>
                  <a:gd name="T2" fmla="*/ 48 w 145"/>
                  <a:gd name="T3" fmla="*/ 240 h 240"/>
                  <a:gd name="T4" fmla="*/ 48 w 145"/>
                  <a:gd name="T5" fmla="*/ 240 h 240"/>
                  <a:gd name="T6" fmla="*/ 48 w 145"/>
                  <a:gd name="T7" fmla="*/ 239 h 240"/>
                  <a:gd name="T8" fmla="*/ 48 w 145"/>
                  <a:gd name="T9" fmla="*/ 239 h 240"/>
                  <a:gd name="T10" fmla="*/ 40 w 145"/>
                  <a:gd name="T11" fmla="*/ 234 h 240"/>
                  <a:gd name="T12" fmla="*/ 44 w 145"/>
                  <a:gd name="T13" fmla="*/ 238 h 240"/>
                  <a:gd name="T14" fmla="*/ 44 w 145"/>
                  <a:gd name="T15" fmla="*/ 238 h 240"/>
                  <a:gd name="T16" fmla="*/ 40 w 145"/>
                  <a:gd name="T17" fmla="*/ 234 h 240"/>
                  <a:gd name="T18" fmla="*/ 4 w 145"/>
                  <a:gd name="T19" fmla="*/ 203 h 240"/>
                  <a:gd name="T20" fmla="*/ 4 w 145"/>
                  <a:gd name="T21" fmla="*/ 203 h 240"/>
                  <a:gd name="T22" fmla="*/ 13 w 145"/>
                  <a:gd name="T23" fmla="*/ 210 h 240"/>
                  <a:gd name="T24" fmla="*/ 4 w 145"/>
                  <a:gd name="T25" fmla="*/ 203 h 240"/>
                  <a:gd name="T26" fmla="*/ 145 w 145"/>
                  <a:gd name="T27" fmla="*/ 0 h 240"/>
                  <a:gd name="T28" fmla="*/ 145 w 145"/>
                  <a:gd name="T29" fmla="*/ 0 h 240"/>
                  <a:gd name="T30" fmla="*/ 0 w 145"/>
                  <a:gd name="T31" fmla="*/ 201 h 240"/>
                  <a:gd name="T32" fmla="*/ 0 w 145"/>
                  <a:gd name="T33" fmla="*/ 201 h 240"/>
                  <a:gd name="T34" fmla="*/ 145 w 145"/>
                  <a:gd name="T3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240">
                    <a:moveTo>
                      <a:pt x="48" y="239"/>
                    </a:moveTo>
                    <a:lnTo>
                      <a:pt x="48" y="240"/>
                    </a:lnTo>
                    <a:lnTo>
                      <a:pt x="48" y="240"/>
                    </a:lnTo>
                    <a:lnTo>
                      <a:pt x="48" y="239"/>
                    </a:lnTo>
                    <a:lnTo>
                      <a:pt x="48" y="239"/>
                    </a:lnTo>
                    <a:close/>
                    <a:moveTo>
                      <a:pt x="40" y="234"/>
                    </a:moveTo>
                    <a:lnTo>
                      <a:pt x="44" y="238"/>
                    </a:lnTo>
                    <a:lnTo>
                      <a:pt x="44" y="238"/>
                    </a:lnTo>
                    <a:lnTo>
                      <a:pt x="40" y="234"/>
                    </a:lnTo>
                    <a:close/>
                    <a:moveTo>
                      <a:pt x="4" y="203"/>
                    </a:moveTo>
                    <a:lnTo>
                      <a:pt x="4" y="203"/>
                    </a:lnTo>
                    <a:lnTo>
                      <a:pt x="13" y="210"/>
                    </a:lnTo>
                    <a:lnTo>
                      <a:pt x="4" y="203"/>
                    </a:lnTo>
                    <a:close/>
                    <a:moveTo>
                      <a:pt x="145" y="0"/>
                    </a:moveTo>
                    <a:lnTo>
                      <a:pt x="145" y="0"/>
                    </a:lnTo>
                    <a:lnTo>
                      <a:pt x="0" y="201"/>
                    </a:lnTo>
                    <a:lnTo>
                      <a:pt x="0" y="201"/>
                    </a:lnTo>
                    <a:lnTo>
                      <a:pt x="14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2" name="Freeform 182"/>
              <p:cNvSpPr>
                <a:spLocks noEditPoints="1"/>
              </p:cNvSpPr>
              <p:nvPr/>
            </p:nvSpPr>
            <p:spPr bwMode="auto">
              <a:xfrm>
                <a:off x="4800" y="2514"/>
                <a:ext cx="145" cy="240"/>
              </a:xfrm>
              <a:custGeom>
                <a:avLst/>
                <a:gdLst>
                  <a:gd name="T0" fmla="*/ 48 w 145"/>
                  <a:gd name="T1" fmla="*/ 239 h 240"/>
                  <a:gd name="T2" fmla="*/ 48 w 145"/>
                  <a:gd name="T3" fmla="*/ 240 h 240"/>
                  <a:gd name="T4" fmla="*/ 48 w 145"/>
                  <a:gd name="T5" fmla="*/ 240 h 240"/>
                  <a:gd name="T6" fmla="*/ 48 w 145"/>
                  <a:gd name="T7" fmla="*/ 239 h 240"/>
                  <a:gd name="T8" fmla="*/ 48 w 145"/>
                  <a:gd name="T9" fmla="*/ 239 h 240"/>
                  <a:gd name="T10" fmla="*/ 40 w 145"/>
                  <a:gd name="T11" fmla="*/ 234 h 240"/>
                  <a:gd name="T12" fmla="*/ 44 w 145"/>
                  <a:gd name="T13" fmla="*/ 238 h 240"/>
                  <a:gd name="T14" fmla="*/ 44 w 145"/>
                  <a:gd name="T15" fmla="*/ 238 h 240"/>
                  <a:gd name="T16" fmla="*/ 40 w 145"/>
                  <a:gd name="T17" fmla="*/ 234 h 240"/>
                  <a:gd name="T18" fmla="*/ 4 w 145"/>
                  <a:gd name="T19" fmla="*/ 203 h 240"/>
                  <a:gd name="T20" fmla="*/ 4 w 145"/>
                  <a:gd name="T21" fmla="*/ 203 h 240"/>
                  <a:gd name="T22" fmla="*/ 13 w 145"/>
                  <a:gd name="T23" fmla="*/ 210 h 240"/>
                  <a:gd name="T24" fmla="*/ 4 w 145"/>
                  <a:gd name="T25" fmla="*/ 203 h 240"/>
                  <a:gd name="T26" fmla="*/ 145 w 145"/>
                  <a:gd name="T27" fmla="*/ 0 h 240"/>
                  <a:gd name="T28" fmla="*/ 145 w 145"/>
                  <a:gd name="T29" fmla="*/ 0 h 240"/>
                  <a:gd name="T30" fmla="*/ 0 w 145"/>
                  <a:gd name="T31" fmla="*/ 201 h 240"/>
                  <a:gd name="T32" fmla="*/ 0 w 145"/>
                  <a:gd name="T33" fmla="*/ 201 h 240"/>
                  <a:gd name="T34" fmla="*/ 145 w 145"/>
                  <a:gd name="T3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240">
                    <a:moveTo>
                      <a:pt x="48" y="239"/>
                    </a:moveTo>
                    <a:lnTo>
                      <a:pt x="48" y="240"/>
                    </a:lnTo>
                    <a:lnTo>
                      <a:pt x="48" y="240"/>
                    </a:lnTo>
                    <a:lnTo>
                      <a:pt x="48" y="239"/>
                    </a:lnTo>
                    <a:lnTo>
                      <a:pt x="48" y="239"/>
                    </a:lnTo>
                    <a:moveTo>
                      <a:pt x="40" y="234"/>
                    </a:moveTo>
                    <a:lnTo>
                      <a:pt x="44" y="238"/>
                    </a:lnTo>
                    <a:lnTo>
                      <a:pt x="44" y="238"/>
                    </a:lnTo>
                    <a:lnTo>
                      <a:pt x="40" y="234"/>
                    </a:lnTo>
                    <a:moveTo>
                      <a:pt x="4" y="203"/>
                    </a:moveTo>
                    <a:lnTo>
                      <a:pt x="4" y="203"/>
                    </a:lnTo>
                    <a:lnTo>
                      <a:pt x="13" y="210"/>
                    </a:lnTo>
                    <a:lnTo>
                      <a:pt x="4" y="203"/>
                    </a:lnTo>
                    <a:moveTo>
                      <a:pt x="145" y="0"/>
                    </a:moveTo>
                    <a:lnTo>
                      <a:pt x="145" y="0"/>
                    </a:lnTo>
                    <a:lnTo>
                      <a:pt x="0" y="201"/>
                    </a:lnTo>
                    <a:lnTo>
                      <a:pt x="0" y="201"/>
                    </a:lnTo>
                    <a:lnTo>
                      <a:pt x="1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3" name="Freeform 183"/>
              <p:cNvSpPr>
                <a:spLocks noEditPoints="1"/>
              </p:cNvSpPr>
              <p:nvPr/>
            </p:nvSpPr>
            <p:spPr bwMode="auto">
              <a:xfrm>
                <a:off x="4780" y="2481"/>
                <a:ext cx="189" cy="237"/>
              </a:xfrm>
              <a:custGeom>
                <a:avLst/>
                <a:gdLst>
                  <a:gd name="T0" fmla="*/ 4 w 189"/>
                  <a:gd name="T1" fmla="*/ 227 h 237"/>
                  <a:gd name="T2" fmla="*/ 4 w 189"/>
                  <a:gd name="T3" fmla="*/ 227 h 237"/>
                  <a:gd name="T4" fmla="*/ 20 w 189"/>
                  <a:gd name="T5" fmla="*/ 237 h 237"/>
                  <a:gd name="T6" fmla="*/ 20 w 189"/>
                  <a:gd name="T7" fmla="*/ 237 h 237"/>
                  <a:gd name="T8" fmla="*/ 4 w 189"/>
                  <a:gd name="T9" fmla="*/ 227 h 237"/>
                  <a:gd name="T10" fmla="*/ 1 w 189"/>
                  <a:gd name="T11" fmla="*/ 223 h 237"/>
                  <a:gd name="T12" fmla="*/ 0 w 189"/>
                  <a:gd name="T13" fmla="*/ 224 h 237"/>
                  <a:gd name="T14" fmla="*/ 1 w 189"/>
                  <a:gd name="T15" fmla="*/ 225 h 237"/>
                  <a:gd name="T16" fmla="*/ 1 w 189"/>
                  <a:gd name="T17" fmla="*/ 224 h 237"/>
                  <a:gd name="T18" fmla="*/ 3 w 189"/>
                  <a:gd name="T19" fmla="*/ 224 h 237"/>
                  <a:gd name="T20" fmla="*/ 1 w 189"/>
                  <a:gd name="T21" fmla="*/ 224 h 237"/>
                  <a:gd name="T22" fmla="*/ 1 w 189"/>
                  <a:gd name="T23" fmla="*/ 223 h 237"/>
                  <a:gd name="T24" fmla="*/ 188 w 189"/>
                  <a:gd name="T25" fmla="*/ 0 h 237"/>
                  <a:gd name="T26" fmla="*/ 4 w 189"/>
                  <a:gd name="T27" fmla="*/ 220 h 237"/>
                  <a:gd name="T28" fmla="*/ 3 w 189"/>
                  <a:gd name="T29" fmla="*/ 222 h 237"/>
                  <a:gd name="T30" fmla="*/ 16 w 189"/>
                  <a:gd name="T31" fmla="*/ 231 h 237"/>
                  <a:gd name="T32" fmla="*/ 5 w 189"/>
                  <a:gd name="T33" fmla="*/ 223 h 237"/>
                  <a:gd name="T34" fmla="*/ 165 w 189"/>
                  <a:gd name="T35" fmla="*/ 33 h 237"/>
                  <a:gd name="T36" fmla="*/ 165 w 189"/>
                  <a:gd name="T37" fmla="*/ 33 h 237"/>
                  <a:gd name="T38" fmla="*/ 20 w 189"/>
                  <a:gd name="T39" fmla="*/ 234 h 237"/>
                  <a:gd name="T40" fmla="*/ 22 w 189"/>
                  <a:gd name="T41" fmla="*/ 235 h 237"/>
                  <a:gd name="T42" fmla="*/ 23 w 189"/>
                  <a:gd name="T43" fmla="*/ 235 h 237"/>
                  <a:gd name="T44" fmla="*/ 23 w 189"/>
                  <a:gd name="T45" fmla="*/ 235 h 237"/>
                  <a:gd name="T46" fmla="*/ 24 w 189"/>
                  <a:gd name="T47" fmla="*/ 236 h 237"/>
                  <a:gd name="T48" fmla="*/ 183 w 189"/>
                  <a:gd name="T49" fmla="*/ 14 h 237"/>
                  <a:gd name="T50" fmla="*/ 189 w 189"/>
                  <a:gd name="T51" fmla="*/ 0 h 237"/>
                  <a:gd name="T52" fmla="*/ 188 w 189"/>
                  <a:gd name="T53" fmla="*/ 0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9" h="237">
                    <a:moveTo>
                      <a:pt x="4" y="227"/>
                    </a:moveTo>
                    <a:lnTo>
                      <a:pt x="4" y="227"/>
                    </a:lnTo>
                    <a:lnTo>
                      <a:pt x="20" y="237"/>
                    </a:lnTo>
                    <a:lnTo>
                      <a:pt x="20" y="237"/>
                    </a:lnTo>
                    <a:lnTo>
                      <a:pt x="4" y="227"/>
                    </a:lnTo>
                    <a:close/>
                    <a:moveTo>
                      <a:pt x="1" y="223"/>
                    </a:moveTo>
                    <a:lnTo>
                      <a:pt x="0" y="224"/>
                    </a:lnTo>
                    <a:lnTo>
                      <a:pt x="1" y="225"/>
                    </a:lnTo>
                    <a:lnTo>
                      <a:pt x="1" y="224"/>
                    </a:lnTo>
                    <a:lnTo>
                      <a:pt x="3" y="224"/>
                    </a:lnTo>
                    <a:lnTo>
                      <a:pt x="1" y="224"/>
                    </a:lnTo>
                    <a:lnTo>
                      <a:pt x="1" y="223"/>
                    </a:lnTo>
                    <a:close/>
                    <a:moveTo>
                      <a:pt x="188" y="0"/>
                    </a:moveTo>
                    <a:lnTo>
                      <a:pt x="4" y="220"/>
                    </a:lnTo>
                    <a:lnTo>
                      <a:pt x="3" y="222"/>
                    </a:lnTo>
                    <a:lnTo>
                      <a:pt x="16" y="231"/>
                    </a:lnTo>
                    <a:lnTo>
                      <a:pt x="5" y="223"/>
                    </a:lnTo>
                    <a:lnTo>
                      <a:pt x="165" y="33"/>
                    </a:lnTo>
                    <a:lnTo>
                      <a:pt x="165" y="33"/>
                    </a:lnTo>
                    <a:lnTo>
                      <a:pt x="20" y="234"/>
                    </a:lnTo>
                    <a:lnTo>
                      <a:pt x="22" y="235"/>
                    </a:lnTo>
                    <a:lnTo>
                      <a:pt x="23" y="235"/>
                    </a:lnTo>
                    <a:lnTo>
                      <a:pt x="23" y="235"/>
                    </a:lnTo>
                    <a:lnTo>
                      <a:pt x="24" y="236"/>
                    </a:lnTo>
                    <a:lnTo>
                      <a:pt x="183" y="14"/>
                    </a:lnTo>
                    <a:lnTo>
                      <a:pt x="189" y="0"/>
                    </a:lnTo>
                    <a:lnTo>
                      <a:pt x="18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4" name="Freeform 184"/>
              <p:cNvSpPr>
                <a:spLocks noEditPoints="1"/>
              </p:cNvSpPr>
              <p:nvPr/>
            </p:nvSpPr>
            <p:spPr bwMode="auto">
              <a:xfrm>
                <a:off x="4780" y="2481"/>
                <a:ext cx="189" cy="237"/>
              </a:xfrm>
              <a:custGeom>
                <a:avLst/>
                <a:gdLst>
                  <a:gd name="T0" fmla="*/ 4 w 189"/>
                  <a:gd name="T1" fmla="*/ 227 h 237"/>
                  <a:gd name="T2" fmla="*/ 4 w 189"/>
                  <a:gd name="T3" fmla="*/ 227 h 237"/>
                  <a:gd name="T4" fmla="*/ 20 w 189"/>
                  <a:gd name="T5" fmla="*/ 237 h 237"/>
                  <a:gd name="T6" fmla="*/ 20 w 189"/>
                  <a:gd name="T7" fmla="*/ 237 h 237"/>
                  <a:gd name="T8" fmla="*/ 4 w 189"/>
                  <a:gd name="T9" fmla="*/ 227 h 237"/>
                  <a:gd name="T10" fmla="*/ 1 w 189"/>
                  <a:gd name="T11" fmla="*/ 223 h 237"/>
                  <a:gd name="T12" fmla="*/ 0 w 189"/>
                  <a:gd name="T13" fmla="*/ 224 h 237"/>
                  <a:gd name="T14" fmla="*/ 1 w 189"/>
                  <a:gd name="T15" fmla="*/ 225 h 237"/>
                  <a:gd name="T16" fmla="*/ 1 w 189"/>
                  <a:gd name="T17" fmla="*/ 224 h 237"/>
                  <a:gd name="T18" fmla="*/ 3 w 189"/>
                  <a:gd name="T19" fmla="*/ 224 h 237"/>
                  <a:gd name="T20" fmla="*/ 1 w 189"/>
                  <a:gd name="T21" fmla="*/ 224 h 237"/>
                  <a:gd name="T22" fmla="*/ 1 w 189"/>
                  <a:gd name="T23" fmla="*/ 223 h 237"/>
                  <a:gd name="T24" fmla="*/ 188 w 189"/>
                  <a:gd name="T25" fmla="*/ 0 h 237"/>
                  <a:gd name="T26" fmla="*/ 4 w 189"/>
                  <a:gd name="T27" fmla="*/ 220 h 237"/>
                  <a:gd name="T28" fmla="*/ 3 w 189"/>
                  <a:gd name="T29" fmla="*/ 222 h 237"/>
                  <a:gd name="T30" fmla="*/ 16 w 189"/>
                  <a:gd name="T31" fmla="*/ 231 h 237"/>
                  <a:gd name="T32" fmla="*/ 5 w 189"/>
                  <a:gd name="T33" fmla="*/ 223 h 237"/>
                  <a:gd name="T34" fmla="*/ 165 w 189"/>
                  <a:gd name="T35" fmla="*/ 33 h 237"/>
                  <a:gd name="T36" fmla="*/ 165 w 189"/>
                  <a:gd name="T37" fmla="*/ 33 h 237"/>
                  <a:gd name="T38" fmla="*/ 20 w 189"/>
                  <a:gd name="T39" fmla="*/ 234 h 237"/>
                  <a:gd name="T40" fmla="*/ 22 w 189"/>
                  <a:gd name="T41" fmla="*/ 235 h 237"/>
                  <a:gd name="T42" fmla="*/ 23 w 189"/>
                  <a:gd name="T43" fmla="*/ 235 h 237"/>
                  <a:gd name="T44" fmla="*/ 23 w 189"/>
                  <a:gd name="T45" fmla="*/ 235 h 237"/>
                  <a:gd name="T46" fmla="*/ 24 w 189"/>
                  <a:gd name="T47" fmla="*/ 236 h 237"/>
                  <a:gd name="T48" fmla="*/ 183 w 189"/>
                  <a:gd name="T49" fmla="*/ 14 h 237"/>
                  <a:gd name="T50" fmla="*/ 189 w 189"/>
                  <a:gd name="T51" fmla="*/ 0 h 237"/>
                  <a:gd name="T52" fmla="*/ 188 w 189"/>
                  <a:gd name="T53" fmla="*/ 0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9" h="237">
                    <a:moveTo>
                      <a:pt x="4" y="227"/>
                    </a:moveTo>
                    <a:lnTo>
                      <a:pt x="4" y="227"/>
                    </a:lnTo>
                    <a:lnTo>
                      <a:pt x="20" y="237"/>
                    </a:lnTo>
                    <a:lnTo>
                      <a:pt x="20" y="237"/>
                    </a:lnTo>
                    <a:lnTo>
                      <a:pt x="4" y="227"/>
                    </a:lnTo>
                    <a:moveTo>
                      <a:pt x="1" y="223"/>
                    </a:moveTo>
                    <a:lnTo>
                      <a:pt x="0" y="224"/>
                    </a:lnTo>
                    <a:lnTo>
                      <a:pt x="1" y="225"/>
                    </a:lnTo>
                    <a:lnTo>
                      <a:pt x="1" y="224"/>
                    </a:lnTo>
                    <a:lnTo>
                      <a:pt x="3" y="224"/>
                    </a:lnTo>
                    <a:lnTo>
                      <a:pt x="1" y="224"/>
                    </a:lnTo>
                    <a:lnTo>
                      <a:pt x="1" y="223"/>
                    </a:lnTo>
                    <a:moveTo>
                      <a:pt x="188" y="0"/>
                    </a:moveTo>
                    <a:lnTo>
                      <a:pt x="4" y="220"/>
                    </a:lnTo>
                    <a:lnTo>
                      <a:pt x="3" y="222"/>
                    </a:lnTo>
                    <a:lnTo>
                      <a:pt x="16" y="231"/>
                    </a:lnTo>
                    <a:lnTo>
                      <a:pt x="5" y="223"/>
                    </a:lnTo>
                    <a:lnTo>
                      <a:pt x="165" y="33"/>
                    </a:lnTo>
                    <a:lnTo>
                      <a:pt x="165" y="33"/>
                    </a:lnTo>
                    <a:lnTo>
                      <a:pt x="20" y="234"/>
                    </a:lnTo>
                    <a:lnTo>
                      <a:pt x="22" y="235"/>
                    </a:lnTo>
                    <a:lnTo>
                      <a:pt x="23" y="235"/>
                    </a:lnTo>
                    <a:lnTo>
                      <a:pt x="23" y="235"/>
                    </a:lnTo>
                    <a:lnTo>
                      <a:pt x="24" y="236"/>
                    </a:lnTo>
                    <a:lnTo>
                      <a:pt x="183" y="14"/>
                    </a:lnTo>
                    <a:lnTo>
                      <a:pt x="189" y="0"/>
                    </a:lnTo>
                    <a:lnTo>
                      <a:pt x="1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5" name="Freeform 185"/>
              <p:cNvSpPr>
                <a:spLocks noEditPoints="1"/>
              </p:cNvSpPr>
              <p:nvPr/>
            </p:nvSpPr>
            <p:spPr bwMode="auto">
              <a:xfrm>
                <a:off x="4780" y="2714"/>
                <a:ext cx="68" cy="177"/>
              </a:xfrm>
              <a:custGeom>
                <a:avLst/>
                <a:gdLst>
                  <a:gd name="T0" fmla="*/ 3 w 68"/>
                  <a:gd name="T1" fmla="*/ 172 h 177"/>
                  <a:gd name="T2" fmla="*/ 1 w 68"/>
                  <a:gd name="T3" fmla="*/ 174 h 177"/>
                  <a:gd name="T4" fmla="*/ 0 w 68"/>
                  <a:gd name="T5" fmla="*/ 177 h 177"/>
                  <a:gd name="T6" fmla="*/ 3 w 68"/>
                  <a:gd name="T7" fmla="*/ 172 h 177"/>
                  <a:gd name="T8" fmla="*/ 3 w 68"/>
                  <a:gd name="T9" fmla="*/ 172 h 177"/>
                  <a:gd name="T10" fmla="*/ 68 w 68"/>
                  <a:gd name="T11" fmla="*/ 39 h 177"/>
                  <a:gd name="T12" fmla="*/ 7 w 68"/>
                  <a:gd name="T13" fmla="*/ 164 h 177"/>
                  <a:gd name="T14" fmla="*/ 7 w 68"/>
                  <a:gd name="T15" fmla="*/ 164 h 177"/>
                  <a:gd name="T16" fmla="*/ 68 w 68"/>
                  <a:gd name="T17" fmla="*/ 40 h 177"/>
                  <a:gd name="T18" fmla="*/ 68 w 68"/>
                  <a:gd name="T19" fmla="*/ 39 h 177"/>
                  <a:gd name="T20" fmla="*/ 20 w 68"/>
                  <a:gd name="T21" fmla="*/ 4 h 177"/>
                  <a:gd name="T22" fmla="*/ 20 w 68"/>
                  <a:gd name="T23" fmla="*/ 4 h 177"/>
                  <a:gd name="T24" fmla="*/ 4 w 68"/>
                  <a:gd name="T25" fmla="*/ 139 h 177"/>
                  <a:gd name="T26" fmla="*/ 4 w 68"/>
                  <a:gd name="T27" fmla="*/ 139 h 177"/>
                  <a:gd name="T28" fmla="*/ 4 w 68"/>
                  <a:gd name="T29" fmla="*/ 139 h 177"/>
                  <a:gd name="T30" fmla="*/ 20 w 68"/>
                  <a:gd name="T31" fmla="*/ 4 h 177"/>
                  <a:gd name="T32" fmla="*/ 20 w 68"/>
                  <a:gd name="T33" fmla="*/ 4 h 177"/>
                  <a:gd name="T34" fmla="*/ 23 w 68"/>
                  <a:gd name="T35" fmla="*/ 2 h 177"/>
                  <a:gd name="T36" fmla="*/ 21 w 68"/>
                  <a:gd name="T37" fmla="*/ 20 h 177"/>
                  <a:gd name="T38" fmla="*/ 22 w 68"/>
                  <a:gd name="T39" fmla="*/ 6 h 177"/>
                  <a:gd name="T40" fmla="*/ 60 w 68"/>
                  <a:gd name="T41" fmla="*/ 34 h 177"/>
                  <a:gd name="T42" fmla="*/ 64 w 68"/>
                  <a:gd name="T43" fmla="*/ 38 h 177"/>
                  <a:gd name="T44" fmla="*/ 64 w 68"/>
                  <a:gd name="T45" fmla="*/ 38 h 177"/>
                  <a:gd name="T46" fmla="*/ 6 w 68"/>
                  <a:gd name="T47" fmla="*/ 159 h 177"/>
                  <a:gd name="T48" fmla="*/ 65 w 68"/>
                  <a:gd name="T49" fmla="*/ 37 h 177"/>
                  <a:gd name="T50" fmla="*/ 66 w 68"/>
                  <a:gd name="T51" fmla="*/ 34 h 177"/>
                  <a:gd name="T52" fmla="*/ 33 w 68"/>
                  <a:gd name="T53" fmla="*/ 10 h 177"/>
                  <a:gd name="T54" fmla="*/ 24 w 68"/>
                  <a:gd name="T55" fmla="*/ 3 h 177"/>
                  <a:gd name="T56" fmla="*/ 23 w 68"/>
                  <a:gd name="T57" fmla="*/ 2 h 177"/>
                  <a:gd name="T58" fmla="*/ 20 w 68"/>
                  <a:gd name="T59" fmla="*/ 0 h 177"/>
                  <a:gd name="T60" fmla="*/ 20 w 68"/>
                  <a:gd name="T61" fmla="*/ 1 h 177"/>
                  <a:gd name="T62" fmla="*/ 22 w 68"/>
                  <a:gd name="T63" fmla="*/ 2 h 177"/>
                  <a:gd name="T64" fmla="*/ 20 w 68"/>
                  <a:gd name="T65" fmla="*/ 1 h 177"/>
                  <a:gd name="T66" fmla="*/ 20 w 68"/>
                  <a:gd name="T67" fmla="*/ 1 h 177"/>
                  <a:gd name="T68" fmla="*/ 20 w 68"/>
                  <a:gd name="T69"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 h="177">
                    <a:moveTo>
                      <a:pt x="3" y="172"/>
                    </a:moveTo>
                    <a:lnTo>
                      <a:pt x="1" y="174"/>
                    </a:lnTo>
                    <a:lnTo>
                      <a:pt x="0" y="177"/>
                    </a:lnTo>
                    <a:lnTo>
                      <a:pt x="3" y="172"/>
                    </a:lnTo>
                    <a:lnTo>
                      <a:pt x="3" y="172"/>
                    </a:lnTo>
                    <a:close/>
                    <a:moveTo>
                      <a:pt x="68" y="39"/>
                    </a:moveTo>
                    <a:lnTo>
                      <a:pt x="7" y="164"/>
                    </a:lnTo>
                    <a:lnTo>
                      <a:pt x="7" y="164"/>
                    </a:lnTo>
                    <a:lnTo>
                      <a:pt x="68" y="40"/>
                    </a:lnTo>
                    <a:lnTo>
                      <a:pt x="68" y="39"/>
                    </a:lnTo>
                    <a:close/>
                    <a:moveTo>
                      <a:pt x="20" y="4"/>
                    </a:moveTo>
                    <a:lnTo>
                      <a:pt x="20" y="4"/>
                    </a:lnTo>
                    <a:lnTo>
                      <a:pt x="4" y="139"/>
                    </a:lnTo>
                    <a:lnTo>
                      <a:pt x="4" y="139"/>
                    </a:lnTo>
                    <a:lnTo>
                      <a:pt x="4" y="139"/>
                    </a:lnTo>
                    <a:lnTo>
                      <a:pt x="20" y="4"/>
                    </a:lnTo>
                    <a:lnTo>
                      <a:pt x="20" y="4"/>
                    </a:lnTo>
                    <a:close/>
                    <a:moveTo>
                      <a:pt x="23" y="2"/>
                    </a:moveTo>
                    <a:lnTo>
                      <a:pt x="21" y="20"/>
                    </a:lnTo>
                    <a:lnTo>
                      <a:pt x="22" y="6"/>
                    </a:lnTo>
                    <a:lnTo>
                      <a:pt x="60" y="34"/>
                    </a:lnTo>
                    <a:lnTo>
                      <a:pt x="64" y="38"/>
                    </a:lnTo>
                    <a:lnTo>
                      <a:pt x="64" y="38"/>
                    </a:lnTo>
                    <a:lnTo>
                      <a:pt x="6" y="159"/>
                    </a:lnTo>
                    <a:lnTo>
                      <a:pt x="65" y="37"/>
                    </a:lnTo>
                    <a:lnTo>
                      <a:pt x="66" y="34"/>
                    </a:lnTo>
                    <a:lnTo>
                      <a:pt x="33" y="10"/>
                    </a:lnTo>
                    <a:lnTo>
                      <a:pt x="24" y="3"/>
                    </a:lnTo>
                    <a:lnTo>
                      <a:pt x="23" y="2"/>
                    </a:lnTo>
                    <a:close/>
                    <a:moveTo>
                      <a:pt x="20" y="0"/>
                    </a:moveTo>
                    <a:lnTo>
                      <a:pt x="20" y="1"/>
                    </a:lnTo>
                    <a:lnTo>
                      <a:pt x="22" y="2"/>
                    </a:lnTo>
                    <a:lnTo>
                      <a:pt x="20" y="1"/>
                    </a:lnTo>
                    <a:lnTo>
                      <a:pt x="20" y="1"/>
                    </a:lnTo>
                    <a:lnTo>
                      <a:pt x="2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6" name="Freeform 186"/>
              <p:cNvSpPr>
                <a:spLocks noEditPoints="1"/>
              </p:cNvSpPr>
              <p:nvPr/>
            </p:nvSpPr>
            <p:spPr bwMode="auto">
              <a:xfrm>
                <a:off x="4780" y="2714"/>
                <a:ext cx="68" cy="177"/>
              </a:xfrm>
              <a:custGeom>
                <a:avLst/>
                <a:gdLst>
                  <a:gd name="T0" fmla="*/ 3 w 68"/>
                  <a:gd name="T1" fmla="*/ 172 h 177"/>
                  <a:gd name="T2" fmla="*/ 1 w 68"/>
                  <a:gd name="T3" fmla="*/ 174 h 177"/>
                  <a:gd name="T4" fmla="*/ 0 w 68"/>
                  <a:gd name="T5" fmla="*/ 177 h 177"/>
                  <a:gd name="T6" fmla="*/ 3 w 68"/>
                  <a:gd name="T7" fmla="*/ 172 h 177"/>
                  <a:gd name="T8" fmla="*/ 3 w 68"/>
                  <a:gd name="T9" fmla="*/ 172 h 177"/>
                  <a:gd name="T10" fmla="*/ 68 w 68"/>
                  <a:gd name="T11" fmla="*/ 39 h 177"/>
                  <a:gd name="T12" fmla="*/ 7 w 68"/>
                  <a:gd name="T13" fmla="*/ 164 h 177"/>
                  <a:gd name="T14" fmla="*/ 7 w 68"/>
                  <a:gd name="T15" fmla="*/ 164 h 177"/>
                  <a:gd name="T16" fmla="*/ 68 w 68"/>
                  <a:gd name="T17" fmla="*/ 40 h 177"/>
                  <a:gd name="T18" fmla="*/ 68 w 68"/>
                  <a:gd name="T19" fmla="*/ 39 h 177"/>
                  <a:gd name="T20" fmla="*/ 20 w 68"/>
                  <a:gd name="T21" fmla="*/ 4 h 177"/>
                  <a:gd name="T22" fmla="*/ 20 w 68"/>
                  <a:gd name="T23" fmla="*/ 4 h 177"/>
                  <a:gd name="T24" fmla="*/ 4 w 68"/>
                  <a:gd name="T25" fmla="*/ 139 h 177"/>
                  <a:gd name="T26" fmla="*/ 4 w 68"/>
                  <a:gd name="T27" fmla="*/ 139 h 177"/>
                  <a:gd name="T28" fmla="*/ 4 w 68"/>
                  <a:gd name="T29" fmla="*/ 139 h 177"/>
                  <a:gd name="T30" fmla="*/ 20 w 68"/>
                  <a:gd name="T31" fmla="*/ 4 h 177"/>
                  <a:gd name="T32" fmla="*/ 20 w 68"/>
                  <a:gd name="T33" fmla="*/ 4 h 177"/>
                  <a:gd name="T34" fmla="*/ 23 w 68"/>
                  <a:gd name="T35" fmla="*/ 2 h 177"/>
                  <a:gd name="T36" fmla="*/ 21 w 68"/>
                  <a:gd name="T37" fmla="*/ 20 h 177"/>
                  <a:gd name="T38" fmla="*/ 22 w 68"/>
                  <a:gd name="T39" fmla="*/ 6 h 177"/>
                  <a:gd name="T40" fmla="*/ 60 w 68"/>
                  <a:gd name="T41" fmla="*/ 34 h 177"/>
                  <a:gd name="T42" fmla="*/ 64 w 68"/>
                  <a:gd name="T43" fmla="*/ 38 h 177"/>
                  <a:gd name="T44" fmla="*/ 64 w 68"/>
                  <a:gd name="T45" fmla="*/ 38 h 177"/>
                  <a:gd name="T46" fmla="*/ 6 w 68"/>
                  <a:gd name="T47" fmla="*/ 159 h 177"/>
                  <a:gd name="T48" fmla="*/ 65 w 68"/>
                  <a:gd name="T49" fmla="*/ 37 h 177"/>
                  <a:gd name="T50" fmla="*/ 66 w 68"/>
                  <a:gd name="T51" fmla="*/ 34 h 177"/>
                  <a:gd name="T52" fmla="*/ 33 w 68"/>
                  <a:gd name="T53" fmla="*/ 10 h 177"/>
                  <a:gd name="T54" fmla="*/ 24 w 68"/>
                  <a:gd name="T55" fmla="*/ 3 h 177"/>
                  <a:gd name="T56" fmla="*/ 23 w 68"/>
                  <a:gd name="T57" fmla="*/ 2 h 177"/>
                  <a:gd name="T58" fmla="*/ 20 w 68"/>
                  <a:gd name="T59" fmla="*/ 0 h 177"/>
                  <a:gd name="T60" fmla="*/ 20 w 68"/>
                  <a:gd name="T61" fmla="*/ 1 h 177"/>
                  <a:gd name="T62" fmla="*/ 22 w 68"/>
                  <a:gd name="T63" fmla="*/ 2 h 177"/>
                  <a:gd name="T64" fmla="*/ 20 w 68"/>
                  <a:gd name="T65" fmla="*/ 1 h 177"/>
                  <a:gd name="T66" fmla="*/ 20 w 68"/>
                  <a:gd name="T67" fmla="*/ 1 h 177"/>
                  <a:gd name="T68" fmla="*/ 20 w 68"/>
                  <a:gd name="T69"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 h="177">
                    <a:moveTo>
                      <a:pt x="3" y="172"/>
                    </a:moveTo>
                    <a:lnTo>
                      <a:pt x="1" y="174"/>
                    </a:lnTo>
                    <a:lnTo>
                      <a:pt x="0" y="177"/>
                    </a:lnTo>
                    <a:lnTo>
                      <a:pt x="3" y="172"/>
                    </a:lnTo>
                    <a:lnTo>
                      <a:pt x="3" y="172"/>
                    </a:lnTo>
                    <a:moveTo>
                      <a:pt x="68" y="39"/>
                    </a:moveTo>
                    <a:lnTo>
                      <a:pt x="7" y="164"/>
                    </a:lnTo>
                    <a:lnTo>
                      <a:pt x="7" y="164"/>
                    </a:lnTo>
                    <a:lnTo>
                      <a:pt x="68" y="40"/>
                    </a:lnTo>
                    <a:lnTo>
                      <a:pt x="68" y="39"/>
                    </a:lnTo>
                    <a:moveTo>
                      <a:pt x="20" y="4"/>
                    </a:moveTo>
                    <a:lnTo>
                      <a:pt x="20" y="4"/>
                    </a:lnTo>
                    <a:lnTo>
                      <a:pt x="4" y="139"/>
                    </a:lnTo>
                    <a:lnTo>
                      <a:pt x="4" y="139"/>
                    </a:lnTo>
                    <a:lnTo>
                      <a:pt x="4" y="139"/>
                    </a:lnTo>
                    <a:lnTo>
                      <a:pt x="20" y="4"/>
                    </a:lnTo>
                    <a:lnTo>
                      <a:pt x="20" y="4"/>
                    </a:lnTo>
                    <a:moveTo>
                      <a:pt x="23" y="2"/>
                    </a:moveTo>
                    <a:lnTo>
                      <a:pt x="21" y="20"/>
                    </a:lnTo>
                    <a:lnTo>
                      <a:pt x="22" y="6"/>
                    </a:lnTo>
                    <a:lnTo>
                      <a:pt x="60" y="34"/>
                    </a:lnTo>
                    <a:lnTo>
                      <a:pt x="64" y="38"/>
                    </a:lnTo>
                    <a:lnTo>
                      <a:pt x="64" y="38"/>
                    </a:lnTo>
                    <a:lnTo>
                      <a:pt x="6" y="159"/>
                    </a:lnTo>
                    <a:lnTo>
                      <a:pt x="65" y="37"/>
                    </a:lnTo>
                    <a:lnTo>
                      <a:pt x="66" y="34"/>
                    </a:lnTo>
                    <a:lnTo>
                      <a:pt x="33" y="10"/>
                    </a:lnTo>
                    <a:lnTo>
                      <a:pt x="24" y="3"/>
                    </a:lnTo>
                    <a:lnTo>
                      <a:pt x="23" y="2"/>
                    </a:lnTo>
                    <a:moveTo>
                      <a:pt x="20" y="0"/>
                    </a:moveTo>
                    <a:lnTo>
                      <a:pt x="20" y="1"/>
                    </a:lnTo>
                    <a:lnTo>
                      <a:pt x="22" y="2"/>
                    </a:lnTo>
                    <a:lnTo>
                      <a:pt x="20" y="1"/>
                    </a:lnTo>
                    <a:lnTo>
                      <a:pt x="20" y="1"/>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7" name="Freeform 187"/>
              <p:cNvSpPr>
                <a:spLocks noEditPoints="1"/>
              </p:cNvSpPr>
              <p:nvPr/>
            </p:nvSpPr>
            <p:spPr bwMode="auto">
              <a:xfrm>
                <a:off x="4781" y="2702"/>
                <a:ext cx="22" cy="177"/>
              </a:xfrm>
              <a:custGeom>
                <a:avLst/>
                <a:gdLst>
                  <a:gd name="T0" fmla="*/ 2 w 22"/>
                  <a:gd name="T1" fmla="*/ 3 h 177"/>
                  <a:gd name="T2" fmla="*/ 2 w 22"/>
                  <a:gd name="T3" fmla="*/ 3 h 177"/>
                  <a:gd name="T4" fmla="*/ 3 w 22"/>
                  <a:gd name="T5" fmla="*/ 6 h 177"/>
                  <a:gd name="T6" fmla="*/ 3 w 22"/>
                  <a:gd name="T7" fmla="*/ 6 h 177"/>
                  <a:gd name="T8" fmla="*/ 19 w 22"/>
                  <a:gd name="T9" fmla="*/ 16 h 177"/>
                  <a:gd name="T10" fmla="*/ 19 w 22"/>
                  <a:gd name="T11" fmla="*/ 16 h 177"/>
                  <a:gd name="T12" fmla="*/ 3 w 22"/>
                  <a:gd name="T13" fmla="*/ 151 h 177"/>
                  <a:gd name="T14" fmla="*/ 3 w 22"/>
                  <a:gd name="T15" fmla="*/ 151 h 177"/>
                  <a:gd name="T16" fmla="*/ 3 w 22"/>
                  <a:gd name="T17" fmla="*/ 37 h 177"/>
                  <a:gd name="T18" fmla="*/ 3 w 22"/>
                  <a:gd name="T19" fmla="*/ 6 h 177"/>
                  <a:gd name="T20" fmla="*/ 0 w 22"/>
                  <a:gd name="T21" fmla="*/ 0 h 177"/>
                  <a:gd name="T22" fmla="*/ 0 w 22"/>
                  <a:gd name="T23" fmla="*/ 1 h 177"/>
                  <a:gd name="T24" fmla="*/ 0 w 22"/>
                  <a:gd name="T25" fmla="*/ 2 h 177"/>
                  <a:gd name="T26" fmla="*/ 0 w 22"/>
                  <a:gd name="T27" fmla="*/ 3 h 177"/>
                  <a:gd name="T28" fmla="*/ 2 w 22"/>
                  <a:gd name="T29" fmla="*/ 3 h 177"/>
                  <a:gd name="T30" fmla="*/ 1 w 22"/>
                  <a:gd name="T31" fmla="*/ 5 h 177"/>
                  <a:gd name="T32" fmla="*/ 2 w 22"/>
                  <a:gd name="T33" fmla="*/ 3 h 177"/>
                  <a:gd name="T34" fmla="*/ 0 w 22"/>
                  <a:gd name="T35" fmla="*/ 3 h 177"/>
                  <a:gd name="T36" fmla="*/ 0 w 22"/>
                  <a:gd name="T37" fmla="*/ 4 h 177"/>
                  <a:gd name="T38" fmla="*/ 1 w 22"/>
                  <a:gd name="T39" fmla="*/ 176 h 177"/>
                  <a:gd name="T40" fmla="*/ 1 w 22"/>
                  <a:gd name="T41" fmla="*/ 177 h 177"/>
                  <a:gd name="T42" fmla="*/ 2 w 22"/>
                  <a:gd name="T43" fmla="*/ 177 h 177"/>
                  <a:gd name="T44" fmla="*/ 5 w 22"/>
                  <a:gd name="T45" fmla="*/ 171 h 177"/>
                  <a:gd name="T46" fmla="*/ 5 w 22"/>
                  <a:gd name="T47" fmla="*/ 171 h 177"/>
                  <a:gd name="T48" fmla="*/ 20 w 22"/>
                  <a:gd name="T49" fmla="*/ 32 h 177"/>
                  <a:gd name="T50" fmla="*/ 22 w 22"/>
                  <a:gd name="T51" fmla="*/ 14 h 177"/>
                  <a:gd name="T52" fmla="*/ 22 w 22"/>
                  <a:gd name="T53" fmla="*/ 14 h 177"/>
                  <a:gd name="T54" fmla="*/ 21 w 22"/>
                  <a:gd name="T55" fmla="*/ 14 h 177"/>
                  <a:gd name="T56" fmla="*/ 19 w 22"/>
                  <a:gd name="T57" fmla="*/ 13 h 177"/>
                  <a:gd name="T58" fmla="*/ 15 w 22"/>
                  <a:gd name="T59" fmla="*/ 10 h 177"/>
                  <a:gd name="T60" fmla="*/ 2 w 22"/>
                  <a:gd name="T61" fmla="*/ 1 h 177"/>
                  <a:gd name="T62" fmla="*/ 0 w 22"/>
                  <a:gd name="T6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 h="177">
                    <a:moveTo>
                      <a:pt x="2" y="3"/>
                    </a:moveTo>
                    <a:lnTo>
                      <a:pt x="2" y="3"/>
                    </a:lnTo>
                    <a:close/>
                    <a:moveTo>
                      <a:pt x="3" y="6"/>
                    </a:moveTo>
                    <a:lnTo>
                      <a:pt x="3" y="6"/>
                    </a:lnTo>
                    <a:lnTo>
                      <a:pt x="19" y="16"/>
                    </a:lnTo>
                    <a:lnTo>
                      <a:pt x="19" y="16"/>
                    </a:lnTo>
                    <a:lnTo>
                      <a:pt x="3" y="151"/>
                    </a:lnTo>
                    <a:lnTo>
                      <a:pt x="3" y="151"/>
                    </a:lnTo>
                    <a:lnTo>
                      <a:pt x="3" y="37"/>
                    </a:lnTo>
                    <a:lnTo>
                      <a:pt x="3" y="6"/>
                    </a:lnTo>
                    <a:close/>
                    <a:moveTo>
                      <a:pt x="0" y="0"/>
                    </a:moveTo>
                    <a:lnTo>
                      <a:pt x="0" y="1"/>
                    </a:lnTo>
                    <a:lnTo>
                      <a:pt x="0" y="2"/>
                    </a:lnTo>
                    <a:lnTo>
                      <a:pt x="0" y="3"/>
                    </a:lnTo>
                    <a:lnTo>
                      <a:pt x="2" y="3"/>
                    </a:lnTo>
                    <a:lnTo>
                      <a:pt x="1" y="5"/>
                    </a:lnTo>
                    <a:lnTo>
                      <a:pt x="2" y="3"/>
                    </a:lnTo>
                    <a:lnTo>
                      <a:pt x="0" y="3"/>
                    </a:lnTo>
                    <a:lnTo>
                      <a:pt x="0" y="4"/>
                    </a:lnTo>
                    <a:lnTo>
                      <a:pt x="1" y="176"/>
                    </a:lnTo>
                    <a:lnTo>
                      <a:pt x="1" y="177"/>
                    </a:lnTo>
                    <a:lnTo>
                      <a:pt x="2" y="177"/>
                    </a:lnTo>
                    <a:lnTo>
                      <a:pt x="5" y="171"/>
                    </a:lnTo>
                    <a:lnTo>
                      <a:pt x="5" y="171"/>
                    </a:lnTo>
                    <a:lnTo>
                      <a:pt x="20" y="32"/>
                    </a:lnTo>
                    <a:lnTo>
                      <a:pt x="22" y="14"/>
                    </a:lnTo>
                    <a:lnTo>
                      <a:pt x="22" y="14"/>
                    </a:lnTo>
                    <a:lnTo>
                      <a:pt x="21" y="14"/>
                    </a:lnTo>
                    <a:lnTo>
                      <a:pt x="19" y="13"/>
                    </a:lnTo>
                    <a:lnTo>
                      <a:pt x="15" y="10"/>
                    </a:lnTo>
                    <a:lnTo>
                      <a:pt x="2"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8" name="Freeform 188"/>
              <p:cNvSpPr>
                <a:spLocks noEditPoints="1"/>
              </p:cNvSpPr>
              <p:nvPr/>
            </p:nvSpPr>
            <p:spPr bwMode="auto">
              <a:xfrm>
                <a:off x="4781" y="2702"/>
                <a:ext cx="22" cy="177"/>
              </a:xfrm>
              <a:custGeom>
                <a:avLst/>
                <a:gdLst>
                  <a:gd name="T0" fmla="*/ 2 w 22"/>
                  <a:gd name="T1" fmla="*/ 3 h 177"/>
                  <a:gd name="T2" fmla="*/ 2 w 22"/>
                  <a:gd name="T3" fmla="*/ 3 h 177"/>
                  <a:gd name="T4" fmla="*/ 3 w 22"/>
                  <a:gd name="T5" fmla="*/ 6 h 177"/>
                  <a:gd name="T6" fmla="*/ 3 w 22"/>
                  <a:gd name="T7" fmla="*/ 6 h 177"/>
                  <a:gd name="T8" fmla="*/ 19 w 22"/>
                  <a:gd name="T9" fmla="*/ 16 h 177"/>
                  <a:gd name="T10" fmla="*/ 19 w 22"/>
                  <a:gd name="T11" fmla="*/ 16 h 177"/>
                  <a:gd name="T12" fmla="*/ 3 w 22"/>
                  <a:gd name="T13" fmla="*/ 151 h 177"/>
                  <a:gd name="T14" fmla="*/ 3 w 22"/>
                  <a:gd name="T15" fmla="*/ 151 h 177"/>
                  <a:gd name="T16" fmla="*/ 3 w 22"/>
                  <a:gd name="T17" fmla="*/ 37 h 177"/>
                  <a:gd name="T18" fmla="*/ 3 w 22"/>
                  <a:gd name="T19" fmla="*/ 6 h 177"/>
                  <a:gd name="T20" fmla="*/ 0 w 22"/>
                  <a:gd name="T21" fmla="*/ 0 h 177"/>
                  <a:gd name="T22" fmla="*/ 0 w 22"/>
                  <a:gd name="T23" fmla="*/ 1 h 177"/>
                  <a:gd name="T24" fmla="*/ 0 w 22"/>
                  <a:gd name="T25" fmla="*/ 2 h 177"/>
                  <a:gd name="T26" fmla="*/ 0 w 22"/>
                  <a:gd name="T27" fmla="*/ 3 h 177"/>
                  <a:gd name="T28" fmla="*/ 2 w 22"/>
                  <a:gd name="T29" fmla="*/ 3 h 177"/>
                  <a:gd name="T30" fmla="*/ 1 w 22"/>
                  <a:gd name="T31" fmla="*/ 5 h 177"/>
                  <a:gd name="T32" fmla="*/ 2 w 22"/>
                  <a:gd name="T33" fmla="*/ 3 h 177"/>
                  <a:gd name="T34" fmla="*/ 0 w 22"/>
                  <a:gd name="T35" fmla="*/ 3 h 177"/>
                  <a:gd name="T36" fmla="*/ 0 w 22"/>
                  <a:gd name="T37" fmla="*/ 4 h 177"/>
                  <a:gd name="T38" fmla="*/ 1 w 22"/>
                  <a:gd name="T39" fmla="*/ 176 h 177"/>
                  <a:gd name="T40" fmla="*/ 1 w 22"/>
                  <a:gd name="T41" fmla="*/ 177 h 177"/>
                  <a:gd name="T42" fmla="*/ 2 w 22"/>
                  <a:gd name="T43" fmla="*/ 177 h 177"/>
                  <a:gd name="T44" fmla="*/ 5 w 22"/>
                  <a:gd name="T45" fmla="*/ 171 h 177"/>
                  <a:gd name="T46" fmla="*/ 5 w 22"/>
                  <a:gd name="T47" fmla="*/ 171 h 177"/>
                  <a:gd name="T48" fmla="*/ 20 w 22"/>
                  <a:gd name="T49" fmla="*/ 32 h 177"/>
                  <a:gd name="T50" fmla="*/ 22 w 22"/>
                  <a:gd name="T51" fmla="*/ 14 h 177"/>
                  <a:gd name="T52" fmla="*/ 22 w 22"/>
                  <a:gd name="T53" fmla="*/ 14 h 177"/>
                  <a:gd name="T54" fmla="*/ 21 w 22"/>
                  <a:gd name="T55" fmla="*/ 14 h 177"/>
                  <a:gd name="T56" fmla="*/ 19 w 22"/>
                  <a:gd name="T57" fmla="*/ 13 h 177"/>
                  <a:gd name="T58" fmla="*/ 15 w 22"/>
                  <a:gd name="T59" fmla="*/ 10 h 177"/>
                  <a:gd name="T60" fmla="*/ 2 w 22"/>
                  <a:gd name="T61" fmla="*/ 1 h 177"/>
                  <a:gd name="T62" fmla="*/ 0 w 22"/>
                  <a:gd name="T6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 h="177">
                    <a:moveTo>
                      <a:pt x="2" y="3"/>
                    </a:moveTo>
                    <a:lnTo>
                      <a:pt x="2" y="3"/>
                    </a:lnTo>
                    <a:moveTo>
                      <a:pt x="3" y="6"/>
                    </a:moveTo>
                    <a:lnTo>
                      <a:pt x="3" y="6"/>
                    </a:lnTo>
                    <a:lnTo>
                      <a:pt x="19" y="16"/>
                    </a:lnTo>
                    <a:lnTo>
                      <a:pt x="19" y="16"/>
                    </a:lnTo>
                    <a:lnTo>
                      <a:pt x="3" y="151"/>
                    </a:lnTo>
                    <a:lnTo>
                      <a:pt x="3" y="151"/>
                    </a:lnTo>
                    <a:lnTo>
                      <a:pt x="3" y="37"/>
                    </a:lnTo>
                    <a:lnTo>
                      <a:pt x="3" y="6"/>
                    </a:lnTo>
                    <a:moveTo>
                      <a:pt x="0" y="0"/>
                    </a:moveTo>
                    <a:lnTo>
                      <a:pt x="0" y="1"/>
                    </a:lnTo>
                    <a:lnTo>
                      <a:pt x="0" y="2"/>
                    </a:lnTo>
                    <a:lnTo>
                      <a:pt x="0" y="3"/>
                    </a:lnTo>
                    <a:lnTo>
                      <a:pt x="2" y="3"/>
                    </a:lnTo>
                    <a:lnTo>
                      <a:pt x="1" y="5"/>
                    </a:lnTo>
                    <a:lnTo>
                      <a:pt x="2" y="3"/>
                    </a:lnTo>
                    <a:lnTo>
                      <a:pt x="0" y="3"/>
                    </a:lnTo>
                    <a:lnTo>
                      <a:pt x="0" y="4"/>
                    </a:lnTo>
                    <a:lnTo>
                      <a:pt x="1" y="176"/>
                    </a:lnTo>
                    <a:lnTo>
                      <a:pt x="1" y="177"/>
                    </a:lnTo>
                    <a:lnTo>
                      <a:pt x="2" y="177"/>
                    </a:lnTo>
                    <a:lnTo>
                      <a:pt x="5" y="171"/>
                    </a:lnTo>
                    <a:lnTo>
                      <a:pt x="5" y="171"/>
                    </a:lnTo>
                    <a:lnTo>
                      <a:pt x="20" y="32"/>
                    </a:lnTo>
                    <a:lnTo>
                      <a:pt x="22" y="14"/>
                    </a:lnTo>
                    <a:lnTo>
                      <a:pt x="22" y="14"/>
                    </a:lnTo>
                    <a:lnTo>
                      <a:pt x="21" y="14"/>
                    </a:lnTo>
                    <a:lnTo>
                      <a:pt x="19" y="13"/>
                    </a:lnTo>
                    <a:lnTo>
                      <a:pt x="15" y="10"/>
                    </a:lnTo>
                    <a:lnTo>
                      <a:pt x="2"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9" name="Freeform 189"/>
              <p:cNvSpPr>
                <a:spLocks noEditPoints="1"/>
              </p:cNvSpPr>
              <p:nvPr/>
            </p:nvSpPr>
            <p:spPr bwMode="auto">
              <a:xfrm>
                <a:off x="4973" y="2479"/>
                <a:ext cx="745" cy="368"/>
              </a:xfrm>
              <a:custGeom>
                <a:avLst/>
                <a:gdLst>
                  <a:gd name="T0" fmla="*/ 0 w 745"/>
                  <a:gd name="T1" fmla="*/ 6 h 368"/>
                  <a:gd name="T2" fmla="*/ 0 w 745"/>
                  <a:gd name="T3" fmla="*/ 6 h 368"/>
                  <a:gd name="T4" fmla="*/ 214 w 745"/>
                  <a:gd name="T5" fmla="*/ 213 h 368"/>
                  <a:gd name="T6" fmla="*/ 0 w 745"/>
                  <a:gd name="T7" fmla="*/ 6 h 368"/>
                  <a:gd name="T8" fmla="*/ 3 w 745"/>
                  <a:gd name="T9" fmla="*/ 4 h 368"/>
                  <a:gd name="T10" fmla="*/ 378 w 745"/>
                  <a:gd name="T11" fmla="*/ 368 h 368"/>
                  <a:gd name="T12" fmla="*/ 378 w 745"/>
                  <a:gd name="T13" fmla="*/ 368 h 368"/>
                  <a:gd name="T14" fmla="*/ 3 w 745"/>
                  <a:gd name="T15" fmla="*/ 4 h 368"/>
                  <a:gd name="T16" fmla="*/ 362 w 745"/>
                  <a:gd name="T17" fmla="*/ 56 h 368"/>
                  <a:gd name="T18" fmla="*/ 3 w 745"/>
                  <a:gd name="T19" fmla="*/ 4 h 368"/>
                  <a:gd name="T20" fmla="*/ 2 w 745"/>
                  <a:gd name="T21" fmla="*/ 0 h 368"/>
                  <a:gd name="T22" fmla="*/ 2 w 745"/>
                  <a:gd name="T23" fmla="*/ 0 h 368"/>
                  <a:gd name="T24" fmla="*/ 745 w 745"/>
                  <a:gd name="T25" fmla="*/ 109 h 368"/>
                  <a:gd name="T26" fmla="*/ 745 w 745"/>
                  <a:gd name="T27" fmla="*/ 109 h 368"/>
                  <a:gd name="T28" fmla="*/ 2 w 745"/>
                  <a:gd name="T29" fmla="*/ 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45" h="368">
                    <a:moveTo>
                      <a:pt x="0" y="6"/>
                    </a:moveTo>
                    <a:lnTo>
                      <a:pt x="0" y="6"/>
                    </a:lnTo>
                    <a:lnTo>
                      <a:pt x="214" y="213"/>
                    </a:lnTo>
                    <a:lnTo>
                      <a:pt x="0" y="6"/>
                    </a:lnTo>
                    <a:close/>
                    <a:moveTo>
                      <a:pt x="3" y="4"/>
                    </a:moveTo>
                    <a:lnTo>
                      <a:pt x="378" y="368"/>
                    </a:lnTo>
                    <a:lnTo>
                      <a:pt x="378" y="368"/>
                    </a:lnTo>
                    <a:lnTo>
                      <a:pt x="3" y="4"/>
                    </a:lnTo>
                    <a:lnTo>
                      <a:pt x="362" y="56"/>
                    </a:lnTo>
                    <a:lnTo>
                      <a:pt x="3" y="4"/>
                    </a:lnTo>
                    <a:close/>
                    <a:moveTo>
                      <a:pt x="2" y="0"/>
                    </a:moveTo>
                    <a:lnTo>
                      <a:pt x="2" y="0"/>
                    </a:lnTo>
                    <a:lnTo>
                      <a:pt x="745" y="109"/>
                    </a:lnTo>
                    <a:lnTo>
                      <a:pt x="745" y="109"/>
                    </a:lnTo>
                    <a:lnTo>
                      <a:pt x="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0" name="Freeform 190"/>
              <p:cNvSpPr>
                <a:spLocks noEditPoints="1"/>
              </p:cNvSpPr>
              <p:nvPr/>
            </p:nvSpPr>
            <p:spPr bwMode="auto">
              <a:xfrm>
                <a:off x="4973" y="2479"/>
                <a:ext cx="745" cy="368"/>
              </a:xfrm>
              <a:custGeom>
                <a:avLst/>
                <a:gdLst>
                  <a:gd name="T0" fmla="*/ 0 w 745"/>
                  <a:gd name="T1" fmla="*/ 6 h 368"/>
                  <a:gd name="T2" fmla="*/ 0 w 745"/>
                  <a:gd name="T3" fmla="*/ 6 h 368"/>
                  <a:gd name="T4" fmla="*/ 214 w 745"/>
                  <a:gd name="T5" fmla="*/ 213 h 368"/>
                  <a:gd name="T6" fmla="*/ 0 w 745"/>
                  <a:gd name="T7" fmla="*/ 6 h 368"/>
                  <a:gd name="T8" fmla="*/ 3 w 745"/>
                  <a:gd name="T9" fmla="*/ 4 h 368"/>
                  <a:gd name="T10" fmla="*/ 378 w 745"/>
                  <a:gd name="T11" fmla="*/ 368 h 368"/>
                  <a:gd name="T12" fmla="*/ 378 w 745"/>
                  <a:gd name="T13" fmla="*/ 368 h 368"/>
                  <a:gd name="T14" fmla="*/ 3 w 745"/>
                  <a:gd name="T15" fmla="*/ 4 h 368"/>
                  <a:gd name="T16" fmla="*/ 362 w 745"/>
                  <a:gd name="T17" fmla="*/ 56 h 368"/>
                  <a:gd name="T18" fmla="*/ 3 w 745"/>
                  <a:gd name="T19" fmla="*/ 4 h 368"/>
                  <a:gd name="T20" fmla="*/ 2 w 745"/>
                  <a:gd name="T21" fmla="*/ 0 h 368"/>
                  <a:gd name="T22" fmla="*/ 2 w 745"/>
                  <a:gd name="T23" fmla="*/ 0 h 368"/>
                  <a:gd name="T24" fmla="*/ 745 w 745"/>
                  <a:gd name="T25" fmla="*/ 109 h 368"/>
                  <a:gd name="T26" fmla="*/ 745 w 745"/>
                  <a:gd name="T27" fmla="*/ 109 h 368"/>
                  <a:gd name="T28" fmla="*/ 2 w 745"/>
                  <a:gd name="T29" fmla="*/ 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45" h="368">
                    <a:moveTo>
                      <a:pt x="0" y="6"/>
                    </a:moveTo>
                    <a:lnTo>
                      <a:pt x="0" y="6"/>
                    </a:lnTo>
                    <a:lnTo>
                      <a:pt x="214" y="213"/>
                    </a:lnTo>
                    <a:lnTo>
                      <a:pt x="0" y="6"/>
                    </a:lnTo>
                    <a:moveTo>
                      <a:pt x="3" y="4"/>
                    </a:moveTo>
                    <a:lnTo>
                      <a:pt x="378" y="368"/>
                    </a:lnTo>
                    <a:lnTo>
                      <a:pt x="378" y="368"/>
                    </a:lnTo>
                    <a:lnTo>
                      <a:pt x="3" y="4"/>
                    </a:lnTo>
                    <a:lnTo>
                      <a:pt x="362" y="56"/>
                    </a:lnTo>
                    <a:lnTo>
                      <a:pt x="3" y="4"/>
                    </a:lnTo>
                    <a:moveTo>
                      <a:pt x="2" y="0"/>
                    </a:moveTo>
                    <a:lnTo>
                      <a:pt x="2" y="0"/>
                    </a:lnTo>
                    <a:lnTo>
                      <a:pt x="745" y="109"/>
                    </a:lnTo>
                    <a:lnTo>
                      <a:pt x="745" y="109"/>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1" name="Freeform 191"/>
              <p:cNvSpPr>
                <a:spLocks noEditPoints="1"/>
              </p:cNvSpPr>
              <p:nvPr/>
            </p:nvSpPr>
            <p:spPr bwMode="auto">
              <a:xfrm>
                <a:off x="5351" y="2591"/>
                <a:ext cx="367" cy="460"/>
              </a:xfrm>
              <a:custGeom>
                <a:avLst/>
                <a:gdLst>
                  <a:gd name="T0" fmla="*/ 1 w 367"/>
                  <a:gd name="T1" fmla="*/ 260 h 460"/>
                  <a:gd name="T2" fmla="*/ 0 w 367"/>
                  <a:gd name="T3" fmla="*/ 262 h 460"/>
                  <a:gd name="T4" fmla="*/ 91 w 367"/>
                  <a:gd name="T5" fmla="*/ 460 h 460"/>
                  <a:gd name="T6" fmla="*/ 92 w 367"/>
                  <a:gd name="T7" fmla="*/ 460 h 460"/>
                  <a:gd name="T8" fmla="*/ 92 w 367"/>
                  <a:gd name="T9" fmla="*/ 460 h 460"/>
                  <a:gd name="T10" fmla="*/ 92 w 367"/>
                  <a:gd name="T11" fmla="*/ 459 h 460"/>
                  <a:gd name="T12" fmla="*/ 92 w 367"/>
                  <a:gd name="T13" fmla="*/ 459 h 460"/>
                  <a:gd name="T14" fmla="*/ 93 w 367"/>
                  <a:gd name="T15" fmla="*/ 457 h 460"/>
                  <a:gd name="T16" fmla="*/ 3 w 367"/>
                  <a:gd name="T17" fmla="*/ 260 h 460"/>
                  <a:gd name="T18" fmla="*/ 1 w 367"/>
                  <a:gd name="T19" fmla="*/ 260 h 460"/>
                  <a:gd name="T20" fmla="*/ 333 w 367"/>
                  <a:gd name="T21" fmla="*/ 63 h 460"/>
                  <a:gd name="T22" fmla="*/ 97 w 367"/>
                  <a:gd name="T23" fmla="*/ 457 h 460"/>
                  <a:gd name="T24" fmla="*/ 333 w 367"/>
                  <a:gd name="T25" fmla="*/ 63 h 460"/>
                  <a:gd name="T26" fmla="*/ 365 w 367"/>
                  <a:gd name="T27" fmla="*/ 0 h 460"/>
                  <a:gd name="T28" fmla="*/ 0 w 367"/>
                  <a:gd name="T29" fmla="*/ 256 h 460"/>
                  <a:gd name="T30" fmla="*/ 0 w 367"/>
                  <a:gd name="T31" fmla="*/ 256 h 460"/>
                  <a:gd name="T32" fmla="*/ 1 w 367"/>
                  <a:gd name="T33" fmla="*/ 257 h 460"/>
                  <a:gd name="T34" fmla="*/ 3 w 367"/>
                  <a:gd name="T35" fmla="*/ 257 h 460"/>
                  <a:gd name="T36" fmla="*/ 2 w 367"/>
                  <a:gd name="T37" fmla="*/ 258 h 460"/>
                  <a:gd name="T38" fmla="*/ 3 w 367"/>
                  <a:gd name="T39" fmla="*/ 258 h 460"/>
                  <a:gd name="T40" fmla="*/ 364 w 367"/>
                  <a:gd name="T41" fmla="*/ 5 h 460"/>
                  <a:gd name="T42" fmla="*/ 188 w 367"/>
                  <a:gd name="T43" fmla="*/ 299 h 460"/>
                  <a:gd name="T44" fmla="*/ 367 w 367"/>
                  <a:gd name="T45" fmla="*/ 0 h 460"/>
                  <a:gd name="T46" fmla="*/ 366 w 367"/>
                  <a:gd name="T47" fmla="*/ 0 h 460"/>
                  <a:gd name="T48" fmla="*/ 366 w 367"/>
                  <a:gd name="T49" fmla="*/ 0 h 460"/>
                  <a:gd name="T50" fmla="*/ 365 w 367"/>
                  <a:gd name="T51"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7" h="460">
                    <a:moveTo>
                      <a:pt x="1" y="260"/>
                    </a:moveTo>
                    <a:lnTo>
                      <a:pt x="0" y="262"/>
                    </a:lnTo>
                    <a:lnTo>
                      <a:pt x="91" y="460"/>
                    </a:lnTo>
                    <a:lnTo>
                      <a:pt x="92" y="460"/>
                    </a:lnTo>
                    <a:lnTo>
                      <a:pt x="92" y="460"/>
                    </a:lnTo>
                    <a:lnTo>
                      <a:pt x="92" y="459"/>
                    </a:lnTo>
                    <a:lnTo>
                      <a:pt x="92" y="459"/>
                    </a:lnTo>
                    <a:lnTo>
                      <a:pt x="93" y="457"/>
                    </a:lnTo>
                    <a:lnTo>
                      <a:pt x="3" y="260"/>
                    </a:lnTo>
                    <a:lnTo>
                      <a:pt x="1" y="260"/>
                    </a:lnTo>
                    <a:close/>
                    <a:moveTo>
                      <a:pt x="333" y="63"/>
                    </a:moveTo>
                    <a:lnTo>
                      <a:pt x="97" y="457"/>
                    </a:lnTo>
                    <a:lnTo>
                      <a:pt x="333" y="63"/>
                    </a:lnTo>
                    <a:close/>
                    <a:moveTo>
                      <a:pt x="365" y="0"/>
                    </a:moveTo>
                    <a:lnTo>
                      <a:pt x="0" y="256"/>
                    </a:lnTo>
                    <a:lnTo>
                      <a:pt x="0" y="256"/>
                    </a:lnTo>
                    <a:lnTo>
                      <a:pt x="1" y="257"/>
                    </a:lnTo>
                    <a:lnTo>
                      <a:pt x="3" y="257"/>
                    </a:lnTo>
                    <a:lnTo>
                      <a:pt x="2" y="258"/>
                    </a:lnTo>
                    <a:lnTo>
                      <a:pt x="3" y="258"/>
                    </a:lnTo>
                    <a:lnTo>
                      <a:pt x="364" y="5"/>
                    </a:lnTo>
                    <a:lnTo>
                      <a:pt x="188" y="299"/>
                    </a:lnTo>
                    <a:lnTo>
                      <a:pt x="367" y="0"/>
                    </a:lnTo>
                    <a:lnTo>
                      <a:pt x="366" y="0"/>
                    </a:lnTo>
                    <a:lnTo>
                      <a:pt x="366" y="0"/>
                    </a:lnTo>
                    <a:lnTo>
                      <a:pt x="36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2" name="Freeform 192"/>
              <p:cNvSpPr>
                <a:spLocks noEditPoints="1"/>
              </p:cNvSpPr>
              <p:nvPr/>
            </p:nvSpPr>
            <p:spPr bwMode="auto">
              <a:xfrm>
                <a:off x="5351" y="2591"/>
                <a:ext cx="367" cy="460"/>
              </a:xfrm>
              <a:custGeom>
                <a:avLst/>
                <a:gdLst>
                  <a:gd name="T0" fmla="*/ 1 w 367"/>
                  <a:gd name="T1" fmla="*/ 260 h 460"/>
                  <a:gd name="T2" fmla="*/ 0 w 367"/>
                  <a:gd name="T3" fmla="*/ 262 h 460"/>
                  <a:gd name="T4" fmla="*/ 91 w 367"/>
                  <a:gd name="T5" fmla="*/ 460 h 460"/>
                  <a:gd name="T6" fmla="*/ 92 w 367"/>
                  <a:gd name="T7" fmla="*/ 460 h 460"/>
                  <a:gd name="T8" fmla="*/ 92 w 367"/>
                  <a:gd name="T9" fmla="*/ 460 h 460"/>
                  <a:gd name="T10" fmla="*/ 92 w 367"/>
                  <a:gd name="T11" fmla="*/ 459 h 460"/>
                  <a:gd name="T12" fmla="*/ 92 w 367"/>
                  <a:gd name="T13" fmla="*/ 459 h 460"/>
                  <a:gd name="T14" fmla="*/ 93 w 367"/>
                  <a:gd name="T15" fmla="*/ 457 h 460"/>
                  <a:gd name="T16" fmla="*/ 3 w 367"/>
                  <a:gd name="T17" fmla="*/ 260 h 460"/>
                  <a:gd name="T18" fmla="*/ 1 w 367"/>
                  <a:gd name="T19" fmla="*/ 260 h 460"/>
                  <a:gd name="T20" fmla="*/ 333 w 367"/>
                  <a:gd name="T21" fmla="*/ 63 h 460"/>
                  <a:gd name="T22" fmla="*/ 97 w 367"/>
                  <a:gd name="T23" fmla="*/ 457 h 460"/>
                  <a:gd name="T24" fmla="*/ 333 w 367"/>
                  <a:gd name="T25" fmla="*/ 63 h 460"/>
                  <a:gd name="T26" fmla="*/ 365 w 367"/>
                  <a:gd name="T27" fmla="*/ 0 h 460"/>
                  <a:gd name="T28" fmla="*/ 0 w 367"/>
                  <a:gd name="T29" fmla="*/ 256 h 460"/>
                  <a:gd name="T30" fmla="*/ 0 w 367"/>
                  <a:gd name="T31" fmla="*/ 256 h 460"/>
                  <a:gd name="T32" fmla="*/ 1 w 367"/>
                  <a:gd name="T33" fmla="*/ 257 h 460"/>
                  <a:gd name="T34" fmla="*/ 3 w 367"/>
                  <a:gd name="T35" fmla="*/ 257 h 460"/>
                  <a:gd name="T36" fmla="*/ 2 w 367"/>
                  <a:gd name="T37" fmla="*/ 258 h 460"/>
                  <a:gd name="T38" fmla="*/ 3 w 367"/>
                  <a:gd name="T39" fmla="*/ 258 h 460"/>
                  <a:gd name="T40" fmla="*/ 364 w 367"/>
                  <a:gd name="T41" fmla="*/ 5 h 460"/>
                  <a:gd name="T42" fmla="*/ 188 w 367"/>
                  <a:gd name="T43" fmla="*/ 299 h 460"/>
                  <a:gd name="T44" fmla="*/ 367 w 367"/>
                  <a:gd name="T45" fmla="*/ 0 h 460"/>
                  <a:gd name="T46" fmla="*/ 366 w 367"/>
                  <a:gd name="T47" fmla="*/ 0 h 460"/>
                  <a:gd name="T48" fmla="*/ 366 w 367"/>
                  <a:gd name="T49" fmla="*/ 0 h 460"/>
                  <a:gd name="T50" fmla="*/ 365 w 367"/>
                  <a:gd name="T51"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7" h="460">
                    <a:moveTo>
                      <a:pt x="1" y="260"/>
                    </a:moveTo>
                    <a:lnTo>
                      <a:pt x="0" y="262"/>
                    </a:lnTo>
                    <a:lnTo>
                      <a:pt x="91" y="460"/>
                    </a:lnTo>
                    <a:lnTo>
                      <a:pt x="92" y="460"/>
                    </a:lnTo>
                    <a:lnTo>
                      <a:pt x="92" y="460"/>
                    </a:lnTo>
                    <a:lnTo>
                      <a:pt x="92" y="459"/>
                    </a:lnTo>
                    <a:lnTo>
                      <a:pt x="92" y="459"/>
                    </a:lnTo>
                    <a:lnTo>
                      <a:pt x="93" y="457"/>
                    </a:lnTo>
                    <a:lnTo>
                      <a:pt x="3" y="260"/>
                    </a:lnTo>
                    <a:lnTo>
                      <a:pt x="1" y="260"/>
                    </a:lnTo>
                    <a:moveTo>
                      <a:pt x="333" y="63"/>
                    </a:moveTo>
                    <a:lnTo>
                      <a:pt x="97" y="457"/>
                    </a:lnTo>
                    <a:lnTo>
                      <a:pt x="333" y="63"/>
                    </a:lnTo>
                    <a:moveTo>
                      <a:pt x="365" y="0"/>
                    </a:moveTo>
                    <a:lnTo>
                      <a:pt x="0" y="256"/>
                    </a:lnTo>
                    <a:lnTo>
                      <a:pt x="0" y="256"/>
                    </a:lnTo>
                    <a:lnTo>
                      <a:pt x="1" y="257"/>
                    </a:lnTo>
                    <a:lnTo>
                      <a:pt x="3" y="257"/>
                    </a:lnTo>
                    <a:lnTo>
                      <a:pt x="2" y="258"/>
                    </a:lnTo>
                    <a:lnTo>
                      <a:pt x="3" y="258"/>
                    </a:lnTo>
                    <a:lnTo>
                      <a:pt x="364" y="5"/>
                    </a:lnTo>
                    <a:lnTo>
                      <a:pt x="188" y="299"/>
                    </a:lnTo>
                    <a:lnTo>
                      <a:pt x="367" y="0"/>
                    </a:lnTo>
                    <a:lnTo>
                      <a:pt x="366" y="0"/>
                    </a:lnTo>
                    <a:lnTo>
                      <a:pt x="366" y="0"/>
                    </a:lnTo>
                    <a:lnTo>
                      <a:pt x="36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3" name="Freeform 193"/>
              <p:cNvSpPr>
                <a:spLocks noEditPoints="1"/>
              </p:cNvSpPr>
              <p:nvPr/>
            </p:nvSpPr>
            <p:spPr bwMode="auto">
              <a:xfrm>
                <a:off x="5720" y="2027"/>
                <a:ext cx="326" cy="562"/>
              </a:xfrm>
              <a:custGeom>
                <a:avLst/>
                <a:gdLst>
                  <a:gd name="T0" fmla="*/ 40 w 326"/>
                  <a:gd name="T1" fmla="*/ 529 h 562"/>
                  <a:gd name="T2" fmla="*/ 4 w 326"/>
                  <a:gd name="T3" fmla="*/ 562 h 562"/>
                  <a:gd name="T4" fmla="*/ 40 w 326"/>
                  <a:gd name="T5" fmla="*/ 529 h 562"/>
                  <a:gd name="T6" fmla="*/ 325 w 326"/>
                  <a:gd name="T7" fmla="*/ 268 h 562"/>
                  <a:gd name="T8" fmla="*/ 2 w 326"/>
                  <a:gd name="T9" fmla="*/ 559 h 562"/>
                  <a:gd name="T10" fmla="*/ 2 w 326"/>
                  <a:gd name="T11" fmla="*/ 559 h 562"/>
                  <a:gd name="T12" fmla="*/ 325 w 326"/>
                  <a:gd name="T13" fmla="*/ 268 h 562"/>
                  <a:gd name="T14" fmla="*/ 325 w 326"/>
                  <a:gd name="T15" fmla="*/ 268 h 562"/>
                  <a:gd name="T16" fmla="*/ 73 w 326"/>
                  <a:gd name="T17" fmla="*/ 5 h 562"/>
                  <a:gd name="T18" fmla="*/ 73 w 326"/>
                  <a:gd name="T19" fmla="*/ 5 h 562"/>
                  <a:gd name="T20" fmla="*/ 72 w 326"/>
                  <a:gd name="T21" fmla="*/ 8 h 562"/>
                  <a:gd name="T22" fmla="*/ 0 w 326"/>
                  <a:gd name="T23" fmla="*/ 554 h 562"/>
                  <a:gd name="T24" fmla="*/ 0 w 326"/>
                  <a:gd name="T25" fmla="*/ 554 h 562"/>
                  <a:gd name="T26" fmla="*/ 73 w 326"/>
                  <a:gd name="T27" fmla="*/ 5 h 562"/>
                  <a:gd name="T28" fmla="*/ 73 w 326"/>
                  <a:gd name="T29" fmla="*/ 5 h 562"/>
                  <a:gd name="T30" fmla="*/ 76 w 326"/>
                  <a:gd name="T31" fmla="*/ 3 h 562"/>
                  <a:gd name="T32" fmla="*/ 73 w 326"/>
                  <a:gd name="T33" fmla="*/ 26 h 562"/>
                  <a:gd name="T34" fmla="*/ 75 w 326"/>
                  <a:gd name="T35" fmla="*/ 7 h 562"/>
                  <a:gd name="T36" fmla="*/ 182 w 326"/>
                  <a:gd name="T37" fmla="*/ 118 h 562"/>
                  <a:gd name="T38" fmla="*/ 326 w 326"/>
                  <a:gd name="T39" fmla="*/ 267 h 562"/>
                  <a:gd name="T40" fmla="*/ 326 w 326"/>
                  <a:gd name="T41" fmla="*/ 266 h 562"/>
                  <a:gd name="T42" fmla="*/ 322 w 326"/>
                  <a:gd name="T43" fmla="*/ 259 h 562"/>
                  <a:gd name="T44" fmla="*/ 78 w 326"/>
                  <a:gd name="T45" fmla="*/ 5 h 562"/>
                  <a:gd name="T46" fmla="*/ 76 w 326"/>
                  <a:gd name="T47" fmla="*/ 3 h 562"/>
                  <a:gd name="T48" fmla="*/ 73 w 326"/>
                  <a:gd name="T49" fmla="*/ 0 h 562"/>
                  <a:gd name="T50" fmla="*/ 73 w 326"/>
                  <a:gd name="T51" fmla="*/ 1 h 562"/>
                  <a:gd name="T52" fmla="*/ 75 w 326"/>
                  <a:gd name="T53" fmla="*/ 2 h 562"/>
                  <a:gd name="T54" fmla="*/ 75 w 326"/>
                  <a:gd name="T55" fmla="*/ 2 h 562"/>
                  <a:gd name="T56" fmla="*/ 75 w 326"/>
                  <a:gd name="T57" fmla="*/ 2 h 562"/>
                  <a:gd name="T58" fmla="*/ 74 w 326"/>
                  <a:gd name="T59" fmla="*/ 1 h 562"/>
                  <a:gd name="T60" fmla="*/ 73 w 326"/>
                  <a:gd name="T61" fmla="*/ 0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6" h="562">
                    <a:moveTo>
                      <a:pt x="40" y="529"/>
                    </a:moveTo>
                    <a:lnTo>
                      <a:pt x="4" y="562"/>
                    </a:lnTo>
                    <a:lnTo>
                      <a:pt x="40" y="529"/>
                    </a:lnTo>
                    <a:close/>
                    <a:moveTo>
                      <a:pt x="325" y="268"/>
                    </a:moveTo>
                    <a:lnTo>
                      <a:pt x="2" y="559"/>
                    </a:lnTo>
                    <a:lnTo>
                      <a:pt x="2" y="559"/>
                    </a:lnTo>
                    <a:lnTo>
                      <a:pt x="325" y="268"/>
                    </a:lnTo>
                    <a:lnTo>
                      <a:pt x="325" y="268"/>
                    </a:lnTo>
                    <a:close/>
                    <a:moveTo>
                      <a:pt x="73" y="5"/>
                    </a:moveTo>
                    <a:lnTo>
                      <a:pt x="73" y="5"/>
                    </a:lnTo>
                    <a:lnTo>
                      <a:pt x="72" y="8"/>
                    </a:lnTo>
                    <a:lnTo>
                      <a:pt x="0" y="554"/>
                    </a:lnTo>
                    <a:lnTo>
                      <a:pt x="0" y="554"/>
                    </a:lnTo>
                    <a:lnTo>
                      <a:pt x="73" y="5"/>
                    </a:lnTo>
                    <a:lnTo>
                      <a:pt x="73" y="5"/>
                    </a:lnTo>
                    <a:close/>
                    <a:moveTo>
                      <a:pt x="76" y="3"/>
                    </a:moveTo>
                    <a:lnTo>
                      <a:pt x="73" y="26"/>
                    </a:lnTo>
                    <a:lnTo>
                      <a:pt x="75" y="7"/>
                    </a:lnTo>
                    <a:lnTo>
                      <a:pt x="182" y="118"/>
                    </a:lnTo>
                    <a:lnTo>
                      <a:pt x="326" y="267"/>
                    </a:lnTo>
                    <a:lnTo>
                      <a:pt x="326" y="266"/>
                    </a:lnTo>
                    <a:lnTo>
                      <a:pt x="322" y="259"/>
                    </a:lnTo>
                    <a:lnTo>
                      <a:pt x="78" y="5"/>
                    </a:lnTo>
                    <a:lnTo>
                      <a:pt x="76" y="3"/>
                    </a:lnTo>
                    <a:close/>
                    <a:moveTo>
                      <a:pt x="73" y="0"/>
                    </a:moveTo>
                    <a:lnTo>
                      <a:pt x="73" y="1"/>
                    </a:lnTo>
                    <a:lnTo>
                      <a:pt x="75" y="2"/>
                    </a:lnTo>
                    <a:lnTo>
                      <a:pt x="75" y="2"/>
                    </a:lnTo>
                    <a:lnTo>
                      <a:pt x="75" y="2"/>
                    </a:lnTo>
                    <a:lnTo>
                      <a:pt x="74" y="1"/>
                    </a:lnTo>
                    <a:lnTo>
                      <a:pt x="7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4" name="Freeform 194"/>
              <p:cNvSpPr>
                <a:spLocks noEditPoints="1"/>
              </p:cNvSpPr>
              <p:nvPr/>
            </p:nvSpPr>
            <p:spPr bwMode="auto">
              <a:xfrm>
                <a:off x="5720" y="2027"/>
                <a:ext cx="326" cy="562"/>
              </a:xfrm>
              <a:custGeom>
                <a:avLst/>
                <a:gdLst>
                  <a:gd name="T0" fmla="*/ 40 w 326"/>
                  <a:gd name="T1" fmla="*/ 529 h 562"/>
                  <a:gd name="T2" fmla="*/ 4 w 326"/>
                  <a:gd name="T3" fmla="*/ 562 h 562"/>
                  <a:gd name="T4" fmla="*/ 40 w 326"/>
                  <a:gd name="T5" fmla="*/ 529 h 562"/>
                  <a:gd name="T6" fmla="*/ 325 w 326"/>
                  <a:gd name="T7" fmla="*/ 268 h 562"/>
                  <a:gd name="T8" fmla="*/ 2 w 326"/>
                  <a:gd name="T9" fmla="*/ 559 h 562"/>
                  <a:gd name="T10" fmla="*/ 2 w 326"/>
                  <a:gd name="T11" fmla="*/ 559 h 562"/>
                  <a:gd name="T12" fmla="*/ 325 w 326"/>
                  <a:gd name="T13" fmla="*/ 268 h 562"/>
                  <a:gd name="T14" fmla="*/ 325 w 326"/>
                  <a:gd name="T15" fmla="*/ 268 h 562"/>
                  <a:gd name="T16" fmla="*/ 73 w 326"/>
                  <a:gd name="T17" fmla="*/ 5 h 562"/>
                  <a:gd name="T18" fmla="*/ 73 w 326"/>
                  <a:gd name="T19" fmla="*/ 5 h 562"/>
                  <a:gd name="T20" fmla="*/ 72 w 326"/>
                  <a:gd name="T21" fmla="*/ 8 h 562"/>
                  <a:gd name="T22" fmla="*/ 0 w 326"/>
                  <a:gd name="T23" fmla="*/ 554 h 562"/>
                  <a:gd name="T24" fmla="*/ 0 w 326"/>
                  <a:gd name="T25" fmla="*/ 554 h 562"/>
                  <a:gd name="T26" fmla="*/ 73 w 326"/>
                  <a:gd name="T27" fmla="*/ 5 h 562"/>
                  <a:gd name="T28" fmla="*/ 73 w 326"/>
                  <a:gd name="T29" fmla="*/ 5 h 562"/>
                  <a:gd name="T30" fmla="*/ 76 w 326"/>
                  <a:gd name="T31" fmla="*/ 3 h 562"/>
                  <a:gd name="T32" fmla="*/ 73 w 326"/>
                  <a:gd name="T33" fmla="*/ 26 h 562"/>
                  <a:gd name="T34" fmla="*/ 75 w 326"/>
                  <a:gd name="T35" fmla="*/ 7 h 562"/>
                  <a:gd name="T36" fmla="*/ 182 w 326"/>
                  <a:gd name="T37" fmla="*/ 118 h 562"/>
                  <a:gd name="T38" fmla="*/ 326 w 326"/>
                  <a:gd name="T39" fmla="*/ 267 h 562"/>
                  <a:gd name="T40" fmla="*/ 326 w 326"/>
                  <a:gd name="T41" fmla="*/ 266 h 562"/>
                  <a:gd name="T42" fmla="*/ 322 w 326"/>
                  <a:gd name="T43" fmla="*/ 259 h 562"/>
                  <a:gd name="T44" fmla="*/ 78 w 326"/>
                  <a:gd name="T45" fmla="*/ 5 h 562"/>
                  <a:gd name="T46" fmla="*/ 76 w 326"/>
                  <a:gd name="T47" fmla="*/ 3 h 562"/>
                  <a:gd name="T48" fmla="*/ 73 w 326"/>
                  <a:gd name="T49" fmla="*/ 0 h 562"/>
                  <a:gd name="T50" fmla="*/ 73 w 326"/>
                  <a:gd name="T51" fmla="*/ 1 h 562"/>
                  <a:gd name="T52" fmla="*/ 75 w 326"/>
                  <a:gd name="T53" fmla="*/ 2 h 562"/>
                  <a:gd name="T54" fmla="*/ 75 w 326"/>
                  <a:gd name="T55" fmla="*/ 2 h 562"/>
                  <a:gd name="T56" fmla="*/ 75 w 326"/>
                  <a:gd name="T57" fmla="*/ 2 h 562"/>
                  <a:gd name="T58" fmla="*/ 74 w 326"/>
                  <a:gd name="T59" fmla="*/ 1 h 562"/>
                  <a:gd name="T60" fmla="*/ 73 w 326"/>
                  <a:gd name="T61" fmla="*/ 0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26" h="562">
                    <a:moveTo>
                      <a:pt x="40" y="529"/>
                    </a:moveTo>
                    <a:lnTo>
                      <a:pt x="4" y="562"/>
                    </a:lnTo>
                    <a:lnTo>
                      <a:pt x="40" y="529"/>
                    </a:lnTo>
                    <a:moveTo>
                      <a:pt x="325" y="268"/>
                    </a:moveTo>
                    <a:lnTo>
                      <a:pt x="2" y="559"/>
                    </a:lnTo>
                    <a:lnTo>
                      <a:pt x="2" y="559"/>
                    </a:lnTo>
                    <a:lnTo>
                      <a:pt x="325" y="268"/>
                    </a:lnTo>
                    <a:lnTo>
                      <a:pt x="325" y="268"/>
                    </a:lnTo>
                    <a:moveTo>
                      <a:pt x="73" y="5"/>
                    </a:moveTo>
                    <a:lnTo>
                      <a:pt x="73" y="5"/>
                    </a:lnTo>
                    <a:lnTo>
                      <a:pt x="72" y="8"/>
                    </a:lnTo>
                    <a:lnTo>
                      <a:pt x="0" y="554"/>
                    </a:lnTo>
                    <a:lnTo>
                      <a:pt x="0" y="554"/>
                    </a:lnTo>
                    <a:lnTo>
                      <a:pt x="73" y="5"/>
                    </a:lnTo>
                    <a:lnTo>
                      <a:pt x="73" y="5"/>
                    </a:lnTo>
                    <a:moveTo>
                      <a:pt x="76" y="3"/>
                    </a:moveTo>
                    <a:lnTo>
                      <a:pt x="73" y="26"/>
                    </a:lnTo>
                    <a:lnTo>
                      <a:pt x="75" y="7"/>
                    </a:lnTo>
                    <a:lnTo>
                      <a:pt x="182" y="118"/>
                    </a:lnTo>
                    <a:lnTo>
                      <a:pt x="326" y="267"/>
                    </a:lnTo>
                    <a:lnTo>
                      <a:pt x="326" y="266"/>
                    </a:lnTo>
                    <a:lnTo>
                      <a:pt x="322" y="259"/>
                    </a:lnTo>
                    <a:lnTo>
                      <a:pt x="78" y="5"/>
                    </a:lnTo>
                    <a:lnTo>
                      <a:pt x="76" y="3"/>
                    </a:lnTo>
                    <a:moveTo>
                      <a:pt x="73" y="0"/>
                    </a:moveTo>
                    <a:lnTo>
                      <a:pt x="73" y="1"/>
                    </a:lnTo>
                    <a:lnTo>
                      <a:pt x="75" y="2"/>
                    </a:lnTo>
                    <a:lnTo>
                      <a:pt x="75" y="2"/>
                    </a:lnTo>
                    <a:lnTo>
                      <a:pt x="75" y="2"/>
                    </a:lnTo>
                    <a:lnTo>
                      <a:pt x="74" y="1"/>
                    </a:lnTo>
                    <a:lnTo>
                      <a:pt x="7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5" name="Freeform 195"/>
              <p:cNvSpPr>
                <a:spLocks noEditPoints="1"/>
              </p:cNvSpPr>
              <p:nvPr/>
            </p:nvSpPr>
            <p:spPr bwMode="auto">
              <a:xfrm>
                <a:off x="5561" y="1884"/>
                <a:ext cx="235" cy="715"/>
              </a:xfrm>
              <a:custGeom>
                <a:avLst/>
                <a:gdLst>
                  <a:gd name="T0" fmla="*/ 159 w 235"/>
                  <a:gd name="T1" fmla="*/ 710 h 715"/>
                  <a:gd name="T2" fmla="*/ 159 w 235"/>
                  <a:gd name="T3" fmla="*/ 711 h 715"/>
                  <a:gd name="T4" fmla="*/ 160 w 235"/>
                  <a:gd name="T5" fmla="*/ 715 h 715"/>
                  <a:gd name="T6" fmla="*/ 161 w 235"/>
                  <a:gd name="T7" fmla="*/ 711 h 715"/>
                  <a:gd name="T8" fmla="*/ 159 w 235"/>
                  <a:gd name="T9" fmla="*/ 710 h 715"/>
                  <a:gd name="T10" fmla="*/ 2 w 235"/>
                  <a:gd name="T11" fmla="*/ 7 h 715"/>
                  <a:gd name="T12" fmla="*/ 2 w 235"/>
                  <a:gd name="T13" fmla="*/ 7 h 715"/>
                  <a:gd name="T14" fmla="*/ 2 w 235"/>
                  <a:gd name="T15" fmla="*/ 7 h 715"/>
                  <a:gd name="T16" fmla="*/ 157 w 235"/>
                  <a:gd name="T17" fmla="*/ 704 h 715"/>
                  <a:gd name="T18" fmla="*/ 157 w 235"/>
                  <a:gd name="T19" fmla="*/ 704 h 715"/>
                  <a:gd name="T20" fmla="*/ 157 w 235"/>
                  <a:gd name="T21" fmla="*/ 704 h 715"/>
                  <a:gd name="T22" fmla="*/ 2 w 235"/>
                  <a:gd name="T23" fmla="*/ 7 h 715"/>
                  <a:gd name="T24" fmla="*/ 159 w 235"/>
                  <a:gd name="T25" fmla="*/ 697 h 715"/>
                  <a:gd name="T26" fmla="*/ 5 w 235"/>
                  <a:gd name="T27" fmla="*/ 7 h 715"/>
                  <a:gd name="T28" fmla="*/ 156 w 235"/>
                  <a:gd name="T29" fmla="*/ 100 h 715"/>
                  <a:gd name="T30" fmla="*/ 232 w 235"/>
                  <a:gd name="T31" fmla="*/ 148 h 715"/>
                  <a:gd name="T32" fmla="*/ 232 w 235"/>
                  <a:gd name="T33" fmla="*/ 148 h 715"/>
                  <a:gd name="T34" fmla="*/ 159 w 235"/>
                  <a:gd name="T35" fmla="*/ 697 h 715"/>
                  <a:gd name="T36" fmla="*/ 4 w 235"/>
                  <a:gd name="T37" fmla="*/ 2 h 715"/>
                  <a:gd name="T38" fmla="*/ 161 w 235"/>
                  <a:gd name="T39" fmla="*/ 703 h 715"/>
                  <a:gd name="T40" fmla="*/ 161 w 235"/>
                  <a:gd name="T41" fmla="*/ 702 h 715"/>
                  <a:gd name="T42" fmla="*/ 161 w 235"/>
                  <a:gd name="T43" fmla="*/ 702 h 715"/>
                  <a:gd name="T44" fmla="*/ 232 w 235"/>
                  <a:gd name="T45" fmla="*/ 169 h 715"/>
                  <a:gd name="T46" fmla="*/ 235 w 235"/>
                  <a:gd name="T47" fmla="*/ 146 h 715"/>
                  <a:gd name="T48" fmla="*/ 235 w 235"/>
                  <a:gd name="T49" fmla="*/ 146 h 715"/>
                  <a:gd name="T50" fmla="*/ 234 w 235"/>
                  <a:gd name="T51" fmla="*/ 145 h 715"/>
                  <a:gd name="T52" fmla="*/ 234 w 235"/>
                  <a:gd name="T53" fmla="*/ 145 h 715"/>
                  <a:gd name="T54" fmla="*/ 232 w 235"/>
                  <a:gd name="T55" fmla="*/ 144 h 715"/>
                  <a:gd name="T56" fmla="*/ 131 w 235"/>
                  <a:gd name="T57" fmla="*/ 81 h 715"/>
                  <a:gd name="T58" fmla="*/ 6 w 235"/>
                  <a:gd name="T59" fmla="*/ 3 h 715"/>
                  <a:gd name="T60" fmla="*/ 6 w 235"/>
                  <a:gd name="T61" fmla="*/ 3 h 715"/>
                  <a:gd name="T62" fmla="*/ 4 w 235"/>
                  <a:gd name="T63" fmla="*/ 2 h 715"/>
                  <a:gd name="T64" fmla="*/ 0 w 235"/>
                  <a:gd name="T65" fmla="*/ 0 h 715"/>
                  <a:gd name="T66" fmla="*/ 1 w 235"/>
                  <a:gd name="T67" fmla="*/ 1 h 715"/>
                  <a:gd name="T68" fmla="*/ 1 w 235"/>
                  <a:gd name="T69" fmla="*/ 3 h 715"/>
                  <a:gd name="T70" fmla="*/ 2 w 235"/>
                  <a:gd name="T71" fmla="*/ 2 h 715"/>
                  <a:gd name="T72" fmla="*/ 2 w 235"/>
                  <a:gd name="T73" fmla="*/ 1 h 715"/>
                  <a:gd name="T74" fmla="*/ 1 w 235"/>
                  <a:gd name="T75" fmla="*/ 0 h 715"/>
                  <a:gd name="T76" fmla="*/ 1 w 235"/>
                  <a:gd name="T77" fmla="*/ 0 h 715"/>
                  <a:gd name="T78" fmla="*/ 0 w 235"/>
                  <a:gd name="T79"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5" h="715">
                    <a:moveTo>
                      <a:pt x="159" y="710"/>
                    </a:moveTo>
                    <a:lnTo>
                      <a:pt x="159" y="711"/>
                    </a:lnTo>
                    <a:lnTo>
                      <a:pt x="160" y="715"/>
                    </a:lnTo>
                    <a:lnTo>
                      <a:pt x="161" y="711"/>
                    </a:lnTo>
                    <a:lnTo>
                      <a:pt x="159" y="710"/>
                    </a:lnTo>
                    <a:close/>
                    <a:moveTo>
                      <a:pt x="2" y="7"/>
                    </a:moveTo>
                    <a:lnTo>
                      <a:pt x="2" y="7"/>
                    </a:lnTo>
                    <a:lnTo>
                      <a:pt x="2" y="7"/>
                    </a:lnTo>
                    <a:lnTo>
                      <a:pt x="157" y="704"/>
                    </a:lnTo>
                    <a:lnTo>
                      <a:pt x="157" y="704"/>
                    </a:lnTo>
                    <a:lnTo>
                      <a:pt x="157" y="704"/>
                    </a:lnTo>
                    <a:lnTo>
                      <a:pt x="2" y="7"/>
                    </a:lnTo>
                    <a:close/>
                    <a:moveTo>
                      <a:pt x="159" y="697"/>
                    </a:moveTo>
                    <a:lnTo>
                      <a:pt x="5" y="7"/>
                    </a:lnTo>
                    <a:lnTo>
                      <a:pt x="156" y="100"/>
                    </a:lnTo>
                    <a:lnTo>
                      <a:pt x="232" y="148"/>
                    </a:lnTo>
                    <a:lnTo>
                      <a:pt x="232" y="148"/>
                    </a:lnTo>
                    <a:lnTo>
                      <a:pt x="159" y="697"/>
                    </a:lnTo>
                    <a:close/>
                    <a:moveTo>
                      <a:pt x="4" y="2"/>
                    </a:moveTo>
                    <a:lnTo>
                      <a:pt x="161" y="703"/>
                    </a:lnTo>
                    <a:lnTo>
                      <a:pt x="161" y="702"/>
                    </a:lnTo>
                    <a:lnTo>
                      <a:pt x="161" y="702"/>
                    </a:lnTo>
                    <a:lnTo>
                      <a:pt x="232" y="169"/>
                    </a:lnTo>
                    <a:lnTo>
                      <a:pt x="235" y="146"/>
                    </a:lnTo>
                    <a:lnTo>
                      <a:pt x="235" y="146"/>
                    </a:lnTo>
                    <a:lnTo>
                      <a:pt x="234" y="145"/>
                    </a:lnTo>
                    <a:lnTo>
                      <a:pt x="234" y="145"/>
                    </a:lnTo>
                    <a:lnTo>
                      <a:pt x="232" y="144"/>
                    </a:lnTo>
                    <a:lnTo>
                      <a:pt x="131" y="81"/>
                    </a:lnTo>
                    <a:lnTo>
                      <a:pt x="6" y="3"/>
                    </a:lnTo>
                    <a:lnTo>
                      <a:pt x="6" y="3"/>
                    </a:lnTo>
                    <a:lnTo>
                      <a:pt x="4" y="2"/>
                    </a:lnTo>
                    <a:close/>
                    <a:moveTo>
                      <a:pt x="0" y="0"/>
                    </a:moveTo>
                    <a:lnTo>
                      <a:pt x="1" y="1"/>
                    </a:lnTo>
                    <a:lnTo>
                      <a:pt x="1" y="3"/>
                    </a:lnTo>
                    <a:lnTo>
                      <a:pt x="2" y="2"/>
                    </a:lnTo>
                    <a:lnTo>
                      <a:pt x="2" y="1"/>
                    </a:lnTo>
                    <a:lnTo>
                      <a:pt x="1" y="0"/>
                    </a:lnTo>
                    <a:lnTo>
                      <a:pt x="1"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6" name="Freeform 196"/>
              <p:cNvSpPr>
                <a:spLocks noEditPoints="1"/>
              </p:cNvSpPr>
              <p:nvPr/>
            </p:nvSpPr>
            <p:spPr bwMode="auto">
              <a:xfrm>
                <a:off x="5561" y="1884"/>
                <a:ext cx="235" cy="715"/>
              </a:xfrm>
              <a:custGeom>
                <a:avLst/>
                <a:gdLst>
                  <a:gd name="T0" fmla="*/ 159 w 235"/>
                  <a:gd name="T1" fmla="*/ 710 h 715"/>
                  <a:gd name="T2" fmla="*/ 159 w 235"/>
                  <a:gd name="T3" fmla="*/ 711 h 715"/>
                  <a:gd name="T4" fmla="*/ 160 w 235"/>
                  <a:gd name="T5" fmla="*/ 715 h 715"/>
                  <a:gd name="T6" fmla="*/ 161 w 235"/>
                  <a:gd name="T7" fmla="*/ 711 h 715"/>
                  <a:gd name="T8" fmla="*/ 159 w 235"/>
                  <a:gd name="T9" fmla="*/ 710 h 715"/>
                  <a:gd name="T10" fmla="*/ 2 w 235"/>
                  <a:gd name="T11" fmla="*/ 7 h 715"/>
                  <a:gd name="T12" fmla="*/ 2 w 235"/>
                  <a:gd name="T13" fmla="*/ 7 h 715"/>
                  <a:gd name="T14" fmla="*/ 2 w 235"/>
                  <a:gd name="T15" fmla="*/ 7 h 715"/>
                  <a:gd name="T16" fmla="*/ 157 w 235"/>
                  <a:gd name="T17" fmla="*/ 704 h 715"/>
                  <a:gd name="T18" fmla="*/ 157 w 235"/>
                  <a:gd name="T19" fmla="*/ 704 h 715"/>
                  <a:gd name="T20" fmla="*/ 157 w 235"/>
                  <a:gd name="T21" fmla="*/ 704 h 715"/>
                  <a:gd name="T22" fmla="*/ 2 w 235"/>
                  <a:gd name="T23" fmla="*/ 7 h 715"/>
                  <a:gd name="T24" fmla="*/ 159 w 235"/>
                  <a:gd name="T25" fmla="*/ 697 h 715"/>
                  <a:gd name="T26" fmla="*/ 5 w 235"/>
                  <a:gd name="T27" fmla="*/ 7 h 715"/>
                  <a:gd name="T28" fmla="*/ 156 w 235"/>
                  <a:gd name="T29" fmla="*/ 100 h 715"/>
                  <a:gd name="T30" fmla="*/ 232 w 235"/>
                  <a:gd name="T31" fmla="*/ 148 h 715"/>
                  <a:gd name="T32" fmla="*/ 232 w 235"/>
                  <a:gd name="T33" fmla="*/ 148 h 715"/>
                  <a:gd name="T34" fmla="*/ 159 w 235"/>
                  <a:gd name="T35" fmla="*/ 697 h 715"/>
                  <a:gd name="T36" fmla="*/ 4 w 235"/>
                  <a:gd name="T37" fmla="*/ 2 h 715"/>
                  <a:gd name="T38" fmla="*/ 161 w 235"/>
                  <a:gd name="T39" fmla="*/ 703 h 715"/>
                  <a:gd name="T40" fmla="*/ 161 w 235"/>
                  <a:gd name="T41" fmla="*/ 702 h 715"/>
                  <a:gd name="T42" fmla="*/ 161 w 235"/>
                  <a:gd name="T43" fmla="*/ 702 h 715"/>
                  <a:gd name="T44" fmla="*/ 232 w 235"/>
                  <a:gd name="T45" fmla="*/ 169 h 715"/>
                  <a:gd name="T46" fmla="*/ 235 w 235"/>
                  <a:gd name="T47" fmla="*/ 146 h 715"/>
                  <a:gd name="T48" fmla="*/ 235 w 235"/>
                  <a:gd name="T49" fmla="*/ 146 h 715"/>
                  <a:gd name="T50" fmla="*/ 234 w 235"/>
                  <a:gd name="T51" fmla="*/ 145 h 715"/>
                  <a:gd name="T52" fmla="*/ 234 w 235"/>
                  <a:gd name="T53" fmla="*/ 145 h 715"/>
                  <a:gd name="T54" fmla="*/ 232 w 235"/>
                  <a:gd name="T55" fmla="*/ 144 h 715"/>
                  <a:gd name="T56" fmla="*/ 131 w 235"/>
                  <a:gd name="T57" fmla="*/ 81 h 715"/>
                  <a:gd name="T58" fmla="*/ 6 w 235"/>
                  <a:gd name="T59" fmla="*/ 3 h 715"/>
                  <a:gd name="T60" fmla="*/ 6 w 235"/>
                  <a:gd name="T61" fmla="*/ 3 h 715"/>
                  <a:gd name="T62" fmla="*/ 4 w 235"/>
                  <a:gd name="T63" fmla="*/ 2 h 715"/>
                  <a:gd name="T64" fmla="*/ 0 w 235"/>
                  <a:gd name="T65" fmla="*/ 0 h 715"/>
                  <a:gd name="T66" fmla="*/ 1 w 235"/>
                  <a:gd name="T67" fmla="*/ 1 h 715"/>
                  <a:gd name="T68" fmla="*/ 1 w 235"/>
                  <a:gd name="T69" fmla="*/ 3 h 715"/>
                  <a:gd name="T70" fmla="*/ 2 w 235"/>
                  <a:gd name="T71" fmla="*/ 2 h 715"/>
                  <a:gd name="T72" fmla="*/ 2 w 235"/>
                  <a:gd name="T73" fmla="*/ 1 h 715"/>
                  <a:gd name="T74" fmla="*/ 1 w 235"/>
                  <a:gd name="T75" fmla="*/ 0 h 715"/>
                  <a:gd name="T76" fmla="*/ 1 w 235"/>
                  <a:gd name="T77" fmla="*/ 0 h 715"/>
                  <a:gd name="T78" fmla="*/ 0 w 235"/>
                  <a:gd name="T79"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5" h="715">
                    <a:moveTo>
                      <a:pt x="159" y="710"/>
                    </a:moveTo>
                    <a:lnTo>
                      <a:pt x="159" y="711"/>
                    </a:lnTo>
                    <a:lnTo>
                      <a:pt x="160" y="715"/>
                    </a:lnTo>
                    <a:lnTo>
                      <a:pt x="161" y="711"/>
                    </a:lnTo>
                    <a:lnTo>
                      <a:pt x="159" y="710"/>
                    </a:lnTo>
                    <a:moveTo>
                      <a:pt x="2" y="7"/>
                    </a:moveTo>
                    <a:lnTo>
                      <a:pt x="2" y="7"/>
                    </a:lnTo>
                    <a:lnTo>
                      <a:pt x="2" y="7"/>
                    </a:lnTo>
                    <a:lnTo>
                      <a:pt x="157" y="704"/>
                    </a:lnTo>
                    <a:lnTo>
                      <a:pt x="157" y="704"/>
                    </a:lnTo>
                    <a:lnTo>
                      <a:pt x="157" y="704"/>
                    </a:lnTo>
                    <a:lnTo>
                      <a:pt x="2" y="7"/>
                    </a:lnTo>
                    <a:moveTo>
                      <a:pt x="159" y="697"/>
                    </a:moveTo>
                    <a:lnTo>
                      <a:pt x="5" y="7"/>
                    </a:lnTo>
                    <a:lnTo>
                      <a:pt x="156" y="100"/>
                    </a:lnTo>
                    <a:lnTo>
                      <a:pt x="232" y="148"/>
                    </a:lnTo>
                    <a:lnTo>
                      <a:pt x="232" y="148"/>
                    </a:lnTo>
                    <a:lnTo>
                      <a:pt x="159" y="697"/>
                    </a:lnTo>
                    <a:moveTo>
                      <a:pt x="4" y="2"/>
                    </a:moveTo>
                    <a:lnTo>
                      <a:pt x="161" y="703"/>
                    </a:lnTo>
                    <a:lnTo>
                      <a:pt x="161" y="702"/>
                    </a:lnTo>
                    <a:lnTo>
                      <a:pt x="161" y="702"/>
                    </a:lnTo>
                    <a:lnTo>
                      <a:pt x="232" y="169"/>
                    </a:lnTo>
                    <a:lnTo>
                      <a:pt x="235" y="146"/>
                    </a:lnTo>
                    <a:lnTo>
                      <a:pt x="235" y="146"/>
                    </a:lnTo>
                    <a:lnTo>
                      <a:pt x="234" y="145"/>
                    </a:lnTo>
                    <a:lnTo>
                      <a:pt x="234" y="145"/>
                    </a:lnTo>
                    <a:lnTo>
                      <a:pt x="232" y="144"/>
                    </a:lnTo>
                    <a:lnTo>
                      <a:pt x="131" y="81"/>
                    </a:lnTo>
                    <a:lnTo>
                      <a:pt x="6" y="3"/>
                    </a:lnTo>
                    <a:lnTo>
                      <a:pt x="6" y="3"/>
                    </a:lnTo>
                    <a:lnTo>
                      <a:pt x="4" y="2"/>
                    </a:lnTo>
                    <a:moveTo>
                      <a:pt x="0" y="0"/>
                    </a:moveTo>
                    <a:lnTo>
                      <a:pt x="1" y="1"/>
                    </a:lnTo>
                    <a:lnTo>
                      <a:pt x="1" y="3"/>
                    </a:lnTo>
                    <a:lnTo>
                      <a:pt x="2" y="2"/>
                    </a:lnTo>
                    <a:lnTo>
                      <a:pt x="2" y="1"/>
                    </a:lnTo>
                    <a:lnTo>
                      <a:pt x="1" y="0"/>
                    </a:lnTo>
                    <a:lnTo>
                      <a:pt x="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7" name="Freeform 197"/>
              <p:cNvSpPr>
                <a:spLocks noEditPoints="1"/>
              </p:cNvSpPr>
              <p:nvPr/>
            </p:nvSpPr>
            <p:spPr bwMode="auto">
              <a:xfrm>
                <a:off x="4968" y="1884"/>
                <a:ext cx="754" cy="707"/>
              </a:xfrm>
              <a:custGeom>
                <a:avLst/>
                <a:gdLst>
                  <a:gd name="T0" fmla="*/ 0 w 754"/>
                  <a:gd name="T1" fmla="*/ 597 h 707"/>
                  <a:gd name="T2" fmla="*/ 0 w 754"/>
                  <a:gd name="T3" fmla="*/ 597 h 707"/>
                  <a:gd name="T4" fmla="*/ 0 w 754"/>
                  <a:gd name="T5" fmla="*/ 597 h 707"/>
                  <a:gd name="T6" fmla="*/ 1 w 754"/>
                  <a:gd name="T7" fmla="*/ 597 h 707"/>
                  <a:gd name="T8" fmla="*/ 1 w 754"/>
                  <a:gd name="T9" fmla="*/ 597 h 707"/>
                  <a:gd name="T10" fmla="*/ 0 w 754"/>
                  <a:gd name="T11" fmla="*/ 597 h 707"/>
                  <a:gd name="T12" fmla="*/ 595 w 754"/>
                  <a:gd name="T13" fmla="*/ 7 h 707"/>
                  <a:gd name="T14" fmla="*/ 595 w 754"/>
                  <a:gd name="T15" fmla="*/ 7 h 707"/>
                  <a:gd name="T16" fmla="*/ 750 w 754"/>
                  <a:gd name="T17" fmla="*/ 704 h 707"/>
                  <a:gd name="T18" fmla="*/ 7 w 754"/>
                  <a:gd name="T19" fmla="*/ 595 h 707"/>
                  <a:gd name="T20" fmla="*/ 558 w 754"/>
                  <a:gd name="T21" fmla="*/ 43 h 707"/>
                  <a:gd name="T22" fmla="*/ 595 w 754"/>
                  <a:gd name="T23" fmla="*/ 7 h 707"/>
                  <a:gd name="T24" fmla="*/ 594 w 754"/>
                  <a:gd name="T25" fmla="*/ 3 h 707"/>
                  <a:gd name="T26" fmla="*/ 595 w 754"/>
                  <a:gd name="T27" fmla="*/ 3 h 707"/>
                  <a:gd name="T28" fmla="*/ 594 w 754"/>
                  <a:gd name="T29" fmla="*/ 3 h 707"/>
                  <a:gd name="T30" fmla="*/ 597 w 754"/>
                  <a:gd name="T31" fmla="*/ 0 h 707"/>
                  <a:gd name="T32" fmla="*/ 595 w 754"/>
                  <a:gd name="T33" fmla="*/ 1 h 707"/>
                  <a:gd name="T34" fmla="*/ 595 w 754"/>
                  <a:gd name="T35" fmla="*/ 2 h 707"/>
                  <a:gd name="T36" fmla="*/ 594 w 754"/>
                  <a:gd name="T37" fmla="*/ 3 h 707"/>
                  <a:gd name="T38" fmla="*/ 8 w 754"/>
                  <a:gd name="T39" fmla="*/ 589 h 707"/>
                  <a:gd name="T40" fmla="*/ 5 w 754"/>
                  <a:gd name="T41" fmla="*/ 596 h 707"/>
                  <a:gd name="T42" fmla="*/ 8 w 754"/>
                  <a:gd name="T43" fmla="*/ 599 h 707"/>
                  <a:gd name="T44" fmla="*/ 367 w 754"/>
                  <a:gd name="T45" fmla="*/ 651 h 707"/>
                  <a:gd name="T46" fmla="*/ 748 w 754"/>
                  <a:gd name="T47" fmla="*/ 707 h 707"/>
                  <a:gd name="T48" fmla="*/ 749 w 754"/>
                  <a:gd name="T49" fmla="*/ 707 h 707"/>
                  <a:gd name="T50" fmla="*/ 750 w 754"/>
                  <a:gd name="T51" fmla="*/ 707 h 707"/>
                  <a:gd name="T52" fmla="*/ 750 w 754"/>
                  <a:gd name="T53" fmla="*/ 704 h 707"/>
                  <a:gd name="T54" fmla="*/ 751 w 754"/>
                  <a:gd name="T55" fmla="*/ 705 h 707"/>
                  <a:gd name="T56" fmla="*/ 752 w 754"/>
                  <a:gd name="T57" fmla="*/ 703 h 707"/>
                  <a:gd name="T58" fmla="*/ 753 w 754"/>
                  <a:gd name="T59" fmla="*/ 704 h 707"/>
                  <a:gd name="T60" fmla="*/ 754 w 754"/>
                  <a:gd name="T61" fmla="*/ 703 h 707"/>
                  <a:gd name="T62" fmla="*/ 597 w 754"/>
                  <a:gd name="T63" fmla="*/ 2 h 707"/>
                  <a:gd name="T64" fmla="*/ 597 w 754"/>
                  <a:gd name="T65" fmla="*/ 2 h 707"/>
                  <a:gd name="T66" fmla="*/ 597 w 754"/>
                  <a:gd name="T6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4" h="707">
                    <a:moveTo>
                      <a:pt x="0" y="597"/>
                    </a:moveTo>
                    <a:lnTo>
                      <a:pt x="0" y="597"/>
                    </a:lnTo>
                    <a:lnTo>
                      <a:pt x="0" y="597"/>
                    </a:lnTo>
                    <a:lnTo>
                      <a:pt x="1" y="597"/>
                    </a:lnTo>
                    <a:lnTo>
                      <a:pt x="1" y="597"/>
                    </a:lnTo>
                    <a:lnTo>
                      <a:pt x="0" y="597"/>
                    </a:lnTo>
                    <a:close/>
                    <a:moveTo>
                      <a:pt x="595" y="7"/>
                    </a:moveTo>
                    <a:lnTo>
                      <a:pt x="595" y="7"/>
                    </a:lnTo>
                    <a:lnTo>
                      <a:pt x="750" y="704"/>
                    </a:lnTo>
                    <a:lnTo>
                      <a:pt x="7" y="595"/>
                    </a:lnTo>
                    <a:lnTo>
                      <a:pt x="558" y="43"/>
                    </a:lnTo>
                    <a:lnTo>
                      <a:pt x="595" y="7"/>
                    </a:lnTo>
                    <a:close/>
                    <a:moveTo>
                      <a:pt x="594" y="3"/>
                    </a:moveTo>
                    <a:lnTo>
                      <a:pt x="595" y="3"/>
                    </a:lnTo>
                    <a:lnTo>
                      <a:pt x="594" y="3"/>
                    </a:lnTo>
                    <a:close/>
                    <a:moveTo>
                      <a:pt x="597" y="0"/>
                    </a:moveTo>
                    <a:lnTo>
                      <a:pt x="595" y="1"/>
                    </a:lnTo>
                    <a:lnTo>
                      <a:pt x="595" y="2"/>
                    </a:lnTo>
                    <a:lnTo>
                      <a:pt x="594" y="3"/>
                    </a:lnTo>
                    <a:lnTo>
                      <a:pt x="8" y="589"/>
                    </a:lnTo>
                    <a:lnTo>
                      <a:pt x="5" y="596"/>
                    </a:lnTo>
                    <a:lnTo>
                      <a:pt x="8" y="599"/>
                    </a:lnTo>
                    <a:lnTo>
                      <a:pt x="367" y="651"/>
                    </a:lnTo>
                    <a:lnTo>
                      <a:pt x="748" y="707"/>
                    </a:lnTo>
                    <a:lnTo>
                      <a:pt x="749" y="707"/>
                    </a:lnTo>
                    <a:lnTo>
                      <a:pt x="750" y="707"/>
                    </a:lnTo>
                    <a:lnTo>
                      <a:pt x="750" y="704"/>
                    </a:lnTo>
                    <a:lnTo>
                      <a:pt x="751" y="705"/>
                    </a:lnTo>
                    <a:lnTo>
                      <a:pt x="752" y="703"/>
                    </a:lnTo>
                    <a:lnTo>
                      <a:pt x="753" y="704"/>
                    </a:lnTo>
                    <a:lnTo>
                      <a:pt x="754" y="703"/>
                    </a:lnTo>
                    <a:lnTo>
                      <a:pt x="597" y="2"/>
                    </a:lnTo>
                    <a:lnTo>
                      <a:pt x="597" y="2"/>
                    </a:lnTo>
                    <a:lnTo>
                      <a:pt x="59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8" name="Freeform 198"/>
              <p:cNvSpPr>
                <a:spLocks noEditPoints="1"/>
              </p:cNvSpPr>
              <p:nvPr/>
            </p:nvSpPr>
            <p:spPr bwMode="auto">
              <a:xfrm>
                <a:off x="4968" y="1884"/>
                <a:ext cx="754" cy="707"/>
              </a:xfrm>
              <a:custGeom>
                <a:avLst/>
                <a:gdLst>
                  <a:gd name="T0" fmla="*/ 0 w 754"/>
                  <a:gd name="T1" fmla="*/ 597 h 707"/>
                  <a:gd name="T2" fmla="*/ 0 w 754"/>
                  <a:gd name="T3" fmla="*/ 597 h 707"/>
                  <a:gd name="T4" fmla="*/ 0 w 754"/>
                  <a:gd name="T5" fmla="*/ 597 h 707"/>
                  <a:gd name="T6" fmla="*/ 1 w 754"/>
                  <a:gd name="T7" fmla="*/ 597 h 707"/>
                  <a:gd name="T8" fmla="*/ 1 w 754"/>
                  <a:gd name="T9" fmla="*/ 597 h 707"/>
                  <a:gd name="T10" fmla="*/ 0 w 754"/>
                  <a:gd name="T11" fmla="*/ 597 h 707"/>
                  <a:gd name="T12" fmla="*/ 595 w 754"/>
                  <a:gd name="T13" fmla="*/ 7 h 707"/>
                  <a:gd name="T14" fmla="*/ 595 w 754"/>
                  <a:gd name="T15" fmla="*/ 7 h 707"/>
                  <a:gd name="T16" fmla="*/ 750 w 754"/>
                  <a:gd name="T17" fmla="*/ 704 h 707"/>
                  <a:gd name="T18" fmla="*/ 7 w 754"/>
                  <a:gd name="T19" fmla="*/ 595 h 707"/>
                  <a:gd name="T20" fmla="*/ 558 w 754"/>
                  <a:gd name="T21" fmla="*/ 43 h 707"/>
                  <a:gd name="T22" fmla="*/ 595 w 754"/>
                  <a:gd name="T23" fmla="*/ 7 h 707"/>
                  <a:gd name="T24" fmla="*/ 594 w 754"/>
                  <a:gd name="T25" fmla="*/ 3 h 707"/>
                  <a:gd name="T26" fmla="*/ 595 w 754"/>
                  <a:gd name="T27" fmla="*/ 3 h 707"/>
                  <a:gd name="T28" fmla="*/ 594 w 754"/>
                  <a:gd name="T29" fmla="*/ 3 h 707"/>
                  <a:gd name="T30" fmla="*/ 597 w 754"/>
                  <a:gd name="T31" fmla="*/ 0 h 707"/>
                  <a:gd name="T32" fmla="*/ 595 w 754"/>
                  <a:gd name="T33" fmla="*/ 1 h 707"/>
                  <a:gd name="T34" fmla="*/ 595 w 754"/>
                  <a:gd name="T35" fmla="*/ 2 h 707"/>
                  <a:gd name="T36" fmla="*/ 594 w 754"/>
                  <a:gd name="T37" fmla="*/ 3 h 707"/>
                  <a:gd name="T38" fmla="*/ 8 w 754"/>
                  <a:gd name="T39" fmla="*/ 589 h 707"/>
                  <a:gd name="T40" fmla="*/ 5 w 754"/>
                  <a:gd name="T41" fmla="*/ 596 h 707"/>
                  <a:gd name="T42" fmla="*/ 8 w 754"/>
                  <a:gd name="T43" fmla="*/ 599 h 707"/>
                  <a:gd name="T44" fmla="*/ 367 w 754"/>
                  <a:gd name="T45" fmla="*/ 651 h 707"/>
                  <a:gd name="T46" fmla="*/ 748 w 754"/>
                  <a:gd name="T47" fmla="*/ 707 h 707"/>
                  <a:gd name="T48" fmla="*/ 749 w 754"/>
                  <a:gd name="T49" fmla="*/ 707 h 707"/>
                  <a:gd name="T50" fmla="*/ 750 w 754"/>
                  <a:gd name="T51" fmla="*/ 707 h 707"/>
                  <a:gd name="T52" fmla="*/ 750 w 754"/>
                  <a:gd name="T53" fmla="*/ 704 h 707"/>
                  <a:gd name="T54" fmla="*/ 751 w 754"/>
                  <a:gd name="T55" fmla="*/ 705 h 707"/>
                  <a:gd name="T56" fmla="*/ 752 w 754"/>
                  <a:gd name="T57" fmla="*/ 703 h 707"/>
                  <a:gd name="T58" fmla="*/ 753 w 754"/>
                  <a:gd name="T59" fmla="*/ 704 h 707"/>
                  <a:gd name="T60" fmla="*/ 754 w 754"/>
                  <a:gd name="T61" fmla="*/ 703 h 707"/>
                  <a:gd name="T62" fmla="*/ 597 w 754"/>
                  <a:gd name="T63" fmla="*/ 2 h 707"/>
                  <a:gd name="T64" fmla="*/ 597 w 754"/>
                  <a:gd name="T65" fmla="*/ 2 h 707"/>
                  <a:gd name="T66" fmla="*/ 597 w 754"/>
                  <a:gd name="T67" fmla="*/ 0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4" h="707">
                    <a:moveTo>
                      <a:pt x="0" y="597"/>
                    </a:moveTo>
                    <a:lnTo>
                      <a:pt x="0" y="597"/>
                    </a:lnTo>
                    <a:lnTo>
                      <a:pt x="0" y="597"/>
                    </a:lnTo>
                    <a:lnTo>
                      <a:pt x="1" y="597"/>
                    </a:lnTo>
                    <a:lnTo>
                      <a:pt x="1" y="597"/>
                    </a:lnTo>
                    <a:lnTo>
                      <a:pt x="0" y="597"/>
                    </a:lnTo>
                    <a:moveTo>
                      <a:pt x="595" y="7"/>
                    </a:moveTo>
                    <a:lnTo>
                      <a:pt x="595" y="7"/>
                    </a:lnTo>
                    <a:lnTo>
                      <a:pt x="750" y="704"/>
                    </a:lnTo>
                    <a:lnTo>
                      <a:pt x="7" y="595"/>
                    </a:lnTo>
                    <a:lnTo>
                      <a:pt x="558" y="43"/>
                    </a:lnTo>
                    <a:lnTo>
                      <a:pt x="595" y="7"/>
                    </a:lnTo>
                    <a:moveTo>
                      <a:pt x="594" y="3"/>
                    </a:moveTo>
                    <a:lnTo>
                      <a:pt x="595" y="3"/>
                    </a:lnTo>
                    <a:lnTo>
                      <a:pt x="594" y="3"/>
                    </a:lnTo>
                    <a:moveTo>
                      <a:pt x="597" y="0"/>
                    </a:moveTo>
                    <a:lnTo>
                      <a:pt x="595" y="1"/>
                    </a:lnTo>
                    <a:lnTo>
                      <a:pt x="595" y="2"/>
                    </a:lnTo>
                    <a:lnTo>
                      <a:pt x="594" y="3"/>
                    </a:lnTo>
                    <a:lnTo>
                      <a:pt x="8" y="589"/>
                    </a:lnTo>
                    <a:lnTo>
                      <a:pt x="5" y="596"/>
                    </a:lnTo>
                    <a:lnTo>
                      <a:pt x="8" y="599"/>
                    </a:lnTo>
                    <a:lnTo>
                      <a:pt x="367" y="651"/>
                    </a:lnTo>
                    <a:lnTo>
                      <a:pt x="748" y="707"/>
                    </a:lnTo>
                    <a:lnTo>
                      <a:pt x="749" y="707"/>
                    </a:lnTo>
                    <a:lnTo>
                      <a:pt x="750" y="707"/>
                    </a:lnTo>
                    <a:lnTo>
                      <a:pt x="750" y="704"/>
                    </a:lnTo>
                    <a:lnTo>
                      <a:pt x="751" y="705"/>
                    </a:lnTo>
                    <a:lnTo>
                      <a:pt x="752" y="703"/>
                    </a:lnTo>
                    <a:lnTo>
                      <a:pt x="753" y="704"/>
                    </a:lnTo>
                    <a:lnTo>
                      <a:pt x="754" y="703"/>
                    </a:lnTo>
                    <a:lnTo>
                      <a:pt x="597" y="2"/>
                    </a:lnTo>
                    <a:lnTo>
                      <a:pt x="597" y="2"/>
                    </a:lnTo>
                    <a:lnTo>
                      <a:pt x="5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9" name="Freeform 199"/>
              <p:cNvSpPr>
                <a:spLocks noEditPoints="1"/>
              </p:cNvSpPr>
              <p:nvPr/>
            </p:nvSpPr>
            <p:spPr bwMode="auto">
              <a:xfrm>
                <a:off x="3113" y="800"/>
                <a:ext cx="366" cy="373"/>
              </a:xfrm>
              <a:custGeom>
                <a:avLst/>
                <a:gdLst>
                  <a:gd name="T0" fmla="*/ 365 w 366"/>
                  <a:gd name="T1" fmla="*/ 371 h 373"/>
                  <a:gd name="T2" fmla="*/ 363 w 366"/>
                  <a:gd name="T3" fmla="*/ 372 h 373"/>
                  <a:gd name="T4" fmla="*/ 366 w 366"/>
                  <a:gd name="T5" fmla="*/ 373 h 373"/>
                  <a:gd name="T6" fmla="*/ 366 w 366"/>
                  <a:gd name="T7" fmla="*/ 373 h 373"/>
                  <a:gd name="T8" fmla="*/ 365 w 366"/>
                  <a:gd name="T9" fmla="*/ 371 h 373"/>
                  <a:gd name="T10" fmla="*/ 365 w 366"/>
                  <a:gd name="T11" fmla="*/ 371 h 373"/>
                  <a:gd name="T12" fmla="*/ 365 w 366"/>
                  <a:gd name="T13" fmla="*/ 371 h 373"/>
                  <a:gd name="T14" fmla="*/ 75 w 366"/>
                  <a:gd name="T15" fmla="*/ 284 h 373"/>
                  <a:gd name="T16" fmla="*/ 360 w 366"/>
                  <a:gd name="T17" fmla="*/ 371 h 373"/>
                  <a:gd name="T18" fmla="*/ 360 w 366"/>
                  <a:gd name="T19" fmla="*/ 371 h 373"/>
                  <a:gd name="T20" fmla="*/ 75 w 366"/>
                  <a:gd name="T21" fmla="*/ 284 h 373"/>
                  <a:gd name="T22" fmla="*/ 0 w 366"/>
                  <a:gd name="T23" fmla="*/ 258 h 373"/>
                  <a:gd name="T24" fmla="*/ 0 w 366"/>
                  <a:gd name="T25" fmla="*/ 258 h 373"/>
                  <a:gd name="T26" fmla="*/ 30 w 366"/>
                  <a:gd name="T27" fmla="*/ 267 h 373"/>
                  <a:gd name="T28" fmla="*/ 0 w 366"/>
                  <a:gd name="T29" fmla="*/ 258 h 373"/>
                  <a:gd name="T30" fmla="*/ 152 w 366"/>
                  <a:gd name="T31" fmla="*/ 4 h 373"/>
                  <a:gd name="T32" fmla="*/ 151 w 366"/>
                  <a:gd name="T33" fmla="*/ 5 h 373"/>
                  <a:gd name="T34" fmla="*/ 52 w 366"/>
                  <a:gd name="T35" fmla="*/ 172 h 373"/>
                  <a:gd name="T36" fmla="*/ 150 w 366"/>
                  <a:gd name="T37" fmla="*/ 7 h 373"/>
                  <a:gd name="T38" fmla="*/ 150 w 366"/>
                  <a:gd name="T39" fmla="*/ 7 h 373"/>
                  <a:gd name="T40" fmla="*/ 359 w 366"/>
                  <a:gd name="T41" fmla="*/ 367 h 373"/>
                  <a:gd name="T42" fmla="*/ 363 w 366"/>
                  <a:gd name="T43" fmla="*/ 369 h 373"/>
                  <a:gd name="T44" fmla="*/ 364 w 366"/>
                  <a:gd name="T45" fmla="*/ 369 h 373"/>
                  <a:gd name="T46" fmla="*/ 363 w 366"/>
                  <a:gd name="T47" fmla="*/ 368 h 373"/>
                  <a:gd name="T48" fmla="*/ 152 w 366"/>
                  <a:gd name="T49" fmla="*/ 4 h 373"/>
                  <a:gd name="T50" fmla="*/ 150 w 366"/>
                  <a:gd name="T51" fmla="*/ 0 h 373"/>
                  <a:gd name="T52" fmla="*/ 150 w 366"/>
                  <a:gd name="T53" fmla="*/ 1 h 373"/>
                  <a:gd name="T54" fmla="*/ 149 w 366"/>
                  <a:gd name="T55" fmla="*/ 2 h 373"/>
                  <a:gd name="T56" fmla="*/ 150 w 366"/>
                  <a:gd name="T57" fmla="*/ 2 h 373"/>
                  <a:gd name="T58" fmla="*/ 150 w 366"/>
                  <a:gd name="T59" fmla="*/ 0 h 373"/>
                  <a:gd name="T60" fmla="*/ 150 w 366"/>
                  <a:gd name="T61"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6" h="373">
                    <a:moveTo>
                      <a:pt x="365" y="371"/>
                    </a:moveTo>
                    <a:lnTo>
                      <a:pt x="363" y="372"/>
                    </a:lnTo>
                    <a:lnTo>
                      <a:pt x="366" y="373"/>
                    </a:lnTo>
                    <a:lnTo>
                      <a:pt x="366" y="373"/>
                    </a:lnTo>
                    <a:lnTo>
                      <a:pt x="365" y="371"/>
                    </a:lnTo>
                    <a:lnTo>
                      <a:pt x="365" y="371"/>
                    </a:lnTo>
                    <a:lnTo>
                      <a:pt x="365" y="371"/>
                    </a:lnTo>
                    <a:close/>
                    <a:moveTo>
                      <a:pt x="75" y="284"/>
                    </a:moveTo>
                    <a:lnTo>
                      <a:pt x="360" y="371"/>
                    </a:lnTo>
                    <a:lnTo>
                      <a:pt x="360" y="371"/>
                    </a:lnTo>
                    <a:lnTo>
                      <a:pt x="75" y="284"/>
                    </a:lnTo>
                    <a:close/>
                    <a:moveTo>
                      <a:pt x="0" y="258"/>
                    </a:moveTo>
                    <a:lnTo>
                      <a:pt x="0" y="258"/>
                    </a:lnTo>
                    <a:lnTo>
                      <a:pt x="30" y="267"/>
                    </a:lnTo>
                    <a:lnTo>
                      <a:pt x="0" y="258"/>
                    </a:lnTo>
                    <a:close/>
                    <a:moveTo>
                      <a:pt x="152" y="4"/>
                    </a:moveTo>
                    <a:lnTo>
                      <a:pt x="151" y="5"/>
                    </a:lnTo>
                    <a:lnTo>
                      <a:pt x="52" y="172"/>
                    </a:lnTo>
                    <a:lnTo>
                      <a:pt x="150" y="7"/>
                    </a:lnTo>
                    <a:lnTo>
                      <a:pt x="150" y="7"/>
                    </a:lnTo>
                    <a:lnTo>
                      <a:pt x="359" y="367"/>
                    </a:lnTo>
                    <a:lnTo>
                      <a:pt x="363" y="369"/>
                    </a:lnTo>
                    <a:lnTo>
                      <a:pt x="364" y="369"/>
                    </a:lnTo>
                    <a:lnTo>
                      <a:pt x="363" y="368"/>
                    </a:lnTo>
                    <a:lnTo>
                      <a:pt x="152" y="4"/>
                    </a:lnTo>
                    <a:close/>
                    <a:moveTo>
                      <a:pt x="150" y="0"/>
                    </a:moveTo>
                    <a:lnTo>
                      <a:pt x="150" y="1"/>
                    </a:lnTo>
                    <a:lnTo>
                      <a:pt x="149" y="2"/>
                    </a:lnTo>
                    <a:lnTo>
                      <a:pt x="150" y="2"/>
                    </a:lnTo>
                    <a:lnTo>
                      <a:pt x="150" y="0"/>
                    </a:lnTo>
                    <a:lnTo>
                      <a:pt x="15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0" name="Freeform 200"/>
              <p:cNvSpPr>
                <a:spLocks noEditPoints="1"/>
              </p:cNvSpPr>
              <p:nvPr/>
            </p:nvSpPr>
            <p:spPr bwMode="auto">
              <a:xfrm>
                <a:off x="3113" y="800"/>
                <a:ext cx="366" cy="373"/>
              </a:xfrm>
              <a:custGeom>
                <a:avLst/>
                <a:gdLst>
                  <a:gd name="T0" fmla="*/ 365 w 366"/>
                  <a:gd name="T1" fmla="*/ 371 h 373"/>
                  <a:gd name="T2" fmla="*/ 363 w 366"/>
                  <a:gd name="T3" fmla="*/ 372 h 373"/>
                  <a:gd name="T4" fmla="*/ 366 w 366"/>
                  <a:gd name="T5" fmla="*/ 373 h 373"/>
                  <a:gd name="T6" fmla="*/ 366 w 366"/>
                  <a:gd name="T7" fmla="*/ 373 h 373"/>
                  <a:gd name="T8" fmla="*/ 365 w 366"/>
                  <a:gd name="T9" fmla="*/ 371 h 373"/>
                  <a:gd name="T10" fmla="*/ 365 w 366"/>
                  <a:gd name="T11" fmla="*/ 371 h 373"/>
                  <a:gd name="T12" fmla="*/ 365 w 366"/>
                  <a:gd name="T13" fmla="*/ 371 h 373"/>
                  <a:gd name="T14" fmla="*/ 75 w 366"/>
                  <a:gd name="T15" fmla="*/ 284 h 373"/>
                  <a:gd name="T16" fmla="*/ 360 w 366"/>
                  <a:gd name="T17" fmla="*/ 371 h 373"/>
                  <a:gd name="T18" fmla="*/ 360 w 366"/>
                  <a:gd name="T19" fmla="*/ 371 h 373"/>
                  <a:gd name="T20" fmla="*/ 75 w 366"/>
                  <a:gd name="T21" fmla="*/ 284 h 373"/>
                  <a:gd name="T22" fmla="*/ 0 w 366"/>
                  <a:gd name="T23" fmla="*/ 258 h 373"/>
                  <a:gd name="T24" fmla="*/ 0 w 366"/>
                  <a:gd name="T25" fmla="*/ 258 h 373"/>
                  <a:gd name="T26" fmla="*/ 30 w 366"/>
                  <a:gd name="T27" fmla="*/ 267 h 373"/>
                  <a:gd name="T28" fmla="*/ 0 w 366"/>
                  <a:gd name="T29" fmla="*/ 258 h 373"/>
                  <a:gd name="T30" fmla="*/ 152 w 366"/>
                  <a:gd name="T31" fmla="*/ 4 h 373"/>
                  <a:gd name="T32" fmla="*/ 151 w 366"/>
                  <a:gd name="T33" fmla="*/ 5 h 373"/>
                  <a:gd name="T34" fmla="*/ 52 w 366"/>
                  <a:gd name="T35" fmla="*/ 172 h 373"/>
                  <a:gd name="T36" fmla="*/ 150 w 366"/>
                  <a:gd name="T37" fmla="*/ 7 h 373"/>
                  <a:gd name="T38" fmla="*/ 150 w 366"/>
                  <a:gd name="T39" fmla="*/ 7 h 373"/>
                  <a:gd name="T40" fmla="*/ 359 w 366"/>
                  <a:gd name="T41" fmla="*/ 367 h 373"/>
                  <a:gd name="T42" fmla="*/ 363 w 366"/>
                  <a:gd name="T43" fmla="*/ 369 h 373"/>
                  <a:gd name="T44" fmla="*/ 364 w 366"/>
                  <a:gd name="T45" fmla="*/ 369 h 373"/>
                  <a:gd name="T46" fmla="*/ 363 w 366"/>
                  <a:gd name="T47" fmla="*/ 368 h 373"/>
                  <a:gd name="T48" fmla="*/ 152 w 366"/>
                  <a:gd name="T49" fmla="*/ 4 h 373"/>
                  <a:gd name="T50" fmla="*/ 150 w 366"/>
                  <a:gd name="T51" fmla="*/ 0 h 373"/>
                  <a:gd name="T52" fmla="*/ 150 w 366"/>
                  <a:gd name="T53" fmla="*/ 1 h 373"/>
                  <a:gd name="T54" fmla="*/ 149 w 366"/>
                  <a:gd name="T55" fmla="*/ 2 h 373"/>
                  <a:gd name="T56" fmla="*/ 150 w 366"/>
                  <a:gd name="T57" fmla="*/ 2 h 373"/>
                  <a:gd name="T58" fmla="*/ 150 w 366"/>
                  <a:gd name="T59" fmla="*/ 0 h 373"/>
                  <a:gd name="T60" fmla="*/ 150 w 366"/>
                  <a:gd name="T61"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6" h="373">
                    <a:moveTo>
                      <a:pt x="365" y="371"/>
                    </a:moveTo>
                    <a:lnTo>
                      <a:pt x="363" y="372"/>
                    </a:lnTo>
                    <a:lnTo>
                      <a:pt x="366" y="373"/>
                    </a:lnTo>
                    <a:lnTo>
                      <a:pt x="366" y="373"/>
                    </a:lnTo>
                    <a:lnTo>
                      <a:pt x="365" y="371"/>
                    </a:lnTo>
                    <a:lnTo>
                      <a:pt x="365" y="371"/>
                    </a:lnTo>
                    <a:lnTo>
                      <a:pt x="365" y="371"/>
                    </a:lnTo>
                    <a:moveTo>
                      <a:pt x="75" y="284"/>
                    </a:moveTo>
                    <a:lnTo>
                      <a:pt x="360" y="371"/>
                    </a:lnTo>
                    <a:lnTo>
                      <a:pt x="360" y="371"/>
                    </a:lnTo>
                    <a:lnTo>
                      <a:pt x="75" y="284"/>
                    </a:lnTo>
                    <a:moveTo>
                      <a:pt x="0" y="258"/>
                    </a:moveTo>
                    <a:lnTo>
                      <a:pt x="0" y="258"/>
                    </a:lnTo>
                    <a:lnTo>
                      <a:pt x="30" y="267"/>
                    </a:lnTo>
                    <a:lnTo>
                      <a:pt x="0" y="258"/>
                    </a:lnTo>
                    <a:moveTo>
                      <a:pt x="152" y="4"/>
                    </a:moveTo>
                    <a:lnTo>
                      <a:pt x="151" y="5"/>
                    </a:lnTo>
                    <a:lnTo>
                      <a:pt x="52" y="172"/>
                    </a:lnTo>
                    <a:lnTo>
                      <a:pt x="150" y="7"/>
                    </a:lnTo>
                    <a:lnTo>
                      <a:pt x="150" y="7"/>
                    </a:lnTo>
                    <a:lnTo>
                      <a:pt x="359" y="367"/>
                    </a:lnTo>
                    <a:lnTo>
                      <a:pt x="363" y="369"/>
                    </a:lnTo>
                    <a:lnTo>
                      <a:pt x="364" y="369"/>
                    </a:lnTo>
                    <a:lnTo>
                      <a:pt x="363" y="368"/>
                    </a:lnTo>
                    <a:lnTo>
                      <a:pt x="152" y="4"/>
                    </a:lnTo>
                    <a:moveTo>
                      <a:pt x="150" y="0"/>
                    </a:moveTo>
                    <a:lnTo>
                      <a:pt x="150" y="1"/>
                    </a:lnTo>
                    <a:lnTo>
                      <a:pt x="149" y="2"/>
                    </a:lnTo>
                    <a:lnTo>
                      <a:pt x="150" y="2"/>
                    </a:lnTo>
                    <a:lnTo>
                      <a:pt x="150" y="0"/>
                    </a:lnTo>
                    <a:lnTo>
                      <a:pt x="1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1" name="Freeform 201"/>
              <p:cNvSpPr>
                <a:spLocks noEditPoints="1"/>
              </p:cNvSpPr>
              <p:nvPr/>
            </p:nvSpPr>
            <p:spPr bwMode="auto">
              <a:xfrm>
                <a:off x="3041" y="789"/>
                <a:ext cx="223" cy="269"/>
              </a:xfrm>
              <a:custGeom>
                <a:avLst/>
                <a:gdLst>
                  <a:gd name="T0" fmla="*/ 0 w 223"/>
                  <a:gd name="T1" fmla="*/ 2 h 269"/>
                  <a:gd name="T2" fmla="*/ 0 w 223"/>
                  <a:gd name="T3" fmla="*/ 2 h 269"/>
                  <a:gd name="T4" fmla="*/ 10 w 223"/>
                  <a:gd name="T5" fmla="*/ 39 h 269"/>
                  <a:gd name="T6" fmla="*/ 0 w 223"/>
                  <a:gd name="T7" fmla="*/ 2 h 269"/>
                  <a:gd name="T8" fmla="*/ 2 w 223"/>
                  <a:gd name="T9" fmla="*/ 0 h 269"/>
                  <a:gd name="T10" fmla="*/ 70 w 223"/>
                  <a:gd name="T11" fmla="*/ 269 h 269"/>
                  <a:gd name="T12" fmla="*/ 71 w 223"/>
                  <a:gd name="T13" fmla="*/ 269 h 269"/>
                  <a:gd name="T14" fmla="*/ 71 w 223"/>
                  <a:gd name="T15" fmla="*/ 269 h 269"/>
                  <a:gd name="T16" fmla="*/ 72 w 223"/>
                  <a:gd name="T17" fmla="*/ 269 h 269"/>
                  <a:gd name="T18" fmla="*/ 72 w 223"/>
                  <a:gd name="T19" fmla="*/ 269 h 269"/>
                  <a:gd name="T20" fmla="*/ 124 w 223"/>
                  <a:gd name="T21" fmla="*/ 183 h 269"/>
                  <a:gd name="T22" fmla="*/ 223 w 223"/>
                  <a:gd name="T23" fmla="*/ 16 h 269"/>
                  <a:gd name="T24" fmla="*/ 223 w 223"/>
                  <a:gd name="T25" fmla="*/ 16 h 269"/>
                  <a:gd name="T26" fmla="*/ 222 w 223"/>
                  <a:gd name="T27" fmla="*/ 16 h 269"/>
                  <a:gd name="T28" fmla="*/ 222 w 223"/>
                  <a:gd name="T29" fmla="*/ 16 h 269"/>
                  <a:gd name="T30" fmla="*/ 218 w 223"/>
                  <a:gd name="T31" fmla="*/ 18 h 269"/>
                  <a:gd name="T32" fmla="*/ 70 w 223"/>
                  <a:gd name="T33" fmla="*/ 266 h 269"/>
                  <a:gd name="T34" fmla="*/ 2 w 223"/>
                  <a:gd name="T35" fmla="*/ 0 h 269"/>
                  <a:gd name="T36" fmla="*/ 2 w 223"/>
                  <a:gd name="T37"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3" h="269">
                    <a:moveTo>
                      <a:pt x="0" y="2"/>
                    </a:moveTo>
                    <a:lnTo>
                      <a:pt x="0" y="2"/>
                    </a:lnTo>
                    <a:lnTo>
                      <a:pt x="10" y="39"/>
                    </a:lnTo>
                    <a:lnTo>
                      <a:pt x="0" y="2"/>
                    </a:lnTo>
                    <a:close/>
                    <a:moveTo>
                      <a:pt x="2" y="0"/>
                    </a:moveTo>
                    <a:lnTo>
                      <a:pt x="70" y="269"/>
                    </a:lnTo>
                    <a:lnTo>
                      <a:pt x="71" y="269"/>
                    </a:lnTo>
                    <a:lnTo>
                      <a:pt x="71" y="269"/>
                    </a:lnTo>
                    <a:lnTo>
                      <a:pt x="72" y="269"/>
                    </a:lnTo>
                    <a:lnTo>
                      <a:pt x="72" y="269"/>
                    </a:lnTo>
                    <a:lnTo>
                      <a:pt x="124" y="183"/>
                    </a:lnTo>
                    <a:lnTo>
                      <a:pt x="223" y="16"/>
                    </a:lnTo>
                    <a:lnTo>
                      <a:pt x="223" y="16"/>
                    </a:lnTo>
                    <a:lnTo>
                      <a:pt x="222" y="16"/>
                    </a:lnTo>
                    <a:lnTo>
                      <a:pt x="222" y="16"/>
                    </a:lnTo>
                    <a:lnTo>
                      <a:pt x="218" y="18"/>
                    </a:lnTo>
                    <a:lnTo>
                      <a:pt x="70" y="266"/>
                    </a:lnTo>
                    <a:lnTo>
                      <a:pt x="2" y="0"/>
                    </a:lnTo>
                    <a:lnTo>
                      <a:pt x="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2" name="Freeform 202"/>
              <p:cNvSpPr>
                <a:spLocks noEditPoints="1"/>
              </p:cNvSpPr>
              <p:nvPr/>
            </p:nvSpPr>
            <p:spPr bwMode="auto">
              <a:xfrm>
                <a:off x="3041" y="789"/>
                <a:ext cx="223" cy="269"/>
              </a:xfrm>
              <a:custGeom>
                <a:avLst/>
                <a:gdLst>
                  <a:gd name="T0" fmla="*/ 0 w 223"/>
                  <a:gd name="T1" fmla="*/ 2 h 269"/>
                  <a:gd name="T2" fmla="*/ 0 w 223"/>
                  <a:gd name="T3" fmla="*/ 2 h 269"/>
                  <a:gd name="T4" fmla="*/ 10 w 223"/>
                  <a:gd name="T5" fmla="*/ 39 h 269"/>
                  <a:gd name="T6" fmla="*/ 0 w 223"/>
                  <a:gd name="T7" fmla="*/ 2 h 269"/>
                  <a:gd name="T8" fmla="*/ 2 w 223"/>
                  <a:gd name="T9" fmla="*/ 0 h 269"/>
                  <a:gd name="T10" fmla="*/ 70 w 223"/>
                  <a:gd name="T11" fmla="*/ 269 h 269"/>
                  <a:gd name="T12" fmla="*/ 71 w 223"/>
                  <a:gd name="T13" fmla="*/ 269 h 269"/>
                  <a:gd name="T14" fmla="*/ 71 w 223"/>
                  <a:gd name="T15" fmla="*/ 269 h 269"/>
                  <a:gd name="T16" fmla="*/ 72 w 223"/>
                  <a:gd name="T17" fmla="*/ 269 h 269"/>
                  <a:gd name="T18" fmla="*/ 72 w 223"/>
                  <a:gd name="T19" fmla="*/ 269 h 269"/>
                  <a:gd name="T20" fmla="*/ 124 w 223"/>
                  <a:gd name="T21" fmla="*/ 183 h 269"/>
                  <a:gd name="T22" fmla="*/ 223 w 223"/>
                  <a:gd name="T23" fmla="*/ 16 h 269"/>
                  <a:gd name="T24" fmla="*/ 223 w 223"/>
                  <a:gd name="T25" fmla="*/ 16 h 269"/>
                  <a:gd name="T26" fmla="*/ 222 w 223"/>
                  <a:gd name="T27" fmla="*/ 16 h 269"/>
                  <a:gd name="T28" fmla="*/ 222 w 223"/>
                  <a:gd name="T29" fmla="*/ 16 h 269"/>
                  <a:gd name="T30" fmla="*/ 218 w 223"/>
                  <a:gd name="T31" fmla="*/ 18 h 269"/>
                  <a:gd name="T32" fmla="*/ 70 w 223"/>
                  <a:gd name="T33" fmla="*/ 266 h 269"/>
                  <a:gd name="T34" fmla="*/ 2 w 223"/>
                  <a:gd name="T35" fmla="*/ 0 h 269"/>
                  <a:gd name="T36" fmla="*/ 2 w 223"/>
                  <a:gd name="T37"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3" h="269">
                    <a:moveTo>
                      <a:pt x="0" y="2"/>
                    </a:moveTo>
                    <a:lnTo>
                      <a:pt x="0" y="2"/>
                    </a:lnTo>
                    <a:lnTo>
                      <a:pt x="10" y="39"/>
                    </a:lnTo>
                    <a:lnTo>
                      <a:pt x="0" y="2"/>
                    </a:lnTo>
                    <a:moveTo>
                      <a:pt x="2" y="0"/>
                    </a:moveTo>
                    <a:lnTo>
                      <a:pt x="70" y="269"/>
                    </a:lnTo>
                    <a:lnTo>
                      <a:pt x="71" y="269"/>
                    </a:lnTo>
                    <a:lnTo>
                      <a:pt x="71" y="269"/>
                    </a:lnTo>
                    <a:lnTo>
                      <a:pt x="72" y="269"/>
                    </a:lnTo>
                    <a:lnTo>
                      <a:pt x="72" y="269"/>
                    </a:lnTo>
                    <a:lnTo>
                      <a:pt x="124" y="183"/>
                    </a:lnTo>
                    <a:lnTo>
                      <a:pt x="223" y="16"/>
                    </a:lnTo>
                    <a:lnTo>
                      <a:pt x="223" y="16"/>
                    </a:lnTo>
                    <a:lnTo>
                      <a:pt x="222" y="16"/>
                    </a:lnTo>
                    <a:lnTo>
                      <a:pt x="222" y="16"/>
                    </a:lnTo>
                    <a:lnTo>
                      <a:pt x="218" y="18"/>
                    </a:lnTo>
                    <a:lnTo>
                      <a:pt x="70" y="266"/>
                    </a:lnTo>
                    <a:lnTo>
                      <a:pt x="2" y="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3" name="Freeform 203"/>
              <p:cNvSpPr>
                <a:spLocks noEditPoints="1"/>
              </p:cNvSpPr>
              <p:nvPr/>
            </p:nvSpPr>
            <p:spPr bwMode="auto">
              <a:xfrm>
                <a:off x="2991" y="1058"/>
                <a:ext cx="488" cy="512"/>
              </a:xfrm>
              <a:custGeom>
                <a:avLst/>
                <a:gdLst>
                  <a:gd name="T0" fmla="*/ 2 w 488"/>
                  <a:gd name="T1" fmla="*/ 509 h 512"/>
                  <a:gd name="T2" fmla="*/ 0 w 488"/>
                  <a:gd name="T3" fmla="*/ 511 h 512"/>
                  <a:gd name="T4" fmla="*/ 0 w 488"/>
                  <a:gd name="T5" fmla="*/ 512 h 512"/>
                  <a:gd name="T6" fmla="*/ 2 w 488"/>
                  <a:gd name="T7" fmla="*/ 510 h 512"/>
                  <a:gd name="T8" fmla="*/ 2 w 488"/>
                  <a:gd name="T9" fmla="*/ 509 h 512"/>
                  <a:gd name="T10" fmla="*/ 485 w 488"/>
                  <a:gd name="T11" fmla="*/ 113 h 512"/>
                  <a:gd name="T12" fmla="*/ 485 w 488"/>
                  <a:gd name="T13" fmla="*/ 111 h 512"/>
                  <a:gd name="T14" fmla="*/ 485 w 488"/>
                  <a:gd name="T15" fmla="*/ 113 h 512"/>
                  <a:gd name="T16" fmla="*/ 483 w 488"/>
                  <a:gd name="T17" fmla="*/ 111 h 512"/>
                  <a:gd name="T18" fmla="*/ 485 w 488"/>
                  <a:gd name="T19" fmla="*/ 113 h 512"/>
                  <a:gd name="T20" fmla="*/ 121 w 488"/>
                  <a:gd name="T21" fmla="*/ 0 h 512"/>
                  <a:gd name="T22" fmla="*/ 121 w 488"/>
                  <a:gd name="T23" fmla="*/ 1 h 512"/>
                  <a:gd name="T24" fmla="*/ 121 w 488"/>
                  <a:gd name="T25" fmla="*/ 3 h 512"/>
                  <a:gd name="T26" fmla="*/ 121 w 488"/>
                  <a:gd name="T27" fmla="*/ 3 h 512"/>
                  <a:gd name="T28" fmla="*/ 120 w 488"/>
                  <a:gd name="T29" fmla="*/ 4 h 512"/>
                  <a:gd name="T30" fmla="*/ 197 w 488"/>
                  <a:gd name="T31" fmla="*/ 26 h 512"/>
                  <a:gd name="T32" fmla="*/ 482 w 488"/>
                  <a:gd name="T33" fmla="*/ 113 h 512"/>
                  <a:gd name="T34" fmla="*/ 482 w 488"/>
                  <a:gd name="T35" fmla="*/ 113 h 512"/>
                  <a:gd name="T36" fmla="*/ 480 w 488"/>
                  <a:gd name="T37" fmla="*/ 113 h 512"/>
                  <a:gd name="T38" fmla="*/ 5 w 488"/>
                  <a:gd name="T39" fmla="*/ 503 h 512"/>
                  <a:gd name="T40" fmla="*/ 112 w 488"/>
                  <a:gd name="T41" fmla="*/ 42 h 512"/>
                  <a:gd name="T42" fmla="*/ 4 w 488"/>
                  <a:gd name="T43" fmla="*/ 505 h 512"/>
                  <a:gd name="T44" fmla="*/ 10 w 488"/>
                  <a:gd name="T45" fmla="*/ 503 h 512"/>
                  <a:gd name="T46" fmla="*/ 483 w 488"/>
                  <a:gd name="T47" fmla="*/ 116 h 512"/>
                  <a:gd name="T48" fmla="*/ 483 w 488"/>
                  <a:gd name="T49" fmla="*/ 116 h 512"/>
                  <a:gd name="T50" fmla="*/ 484 w 488"/>
                  <a:gd name="T51" fmla="*/ 115 h 512"/>
                  <a:gd name="T52" fmla="*/ 485 w 488"/>
                  <a:gd name="T53" fmla="*/ 114 h 512"/>
                  <a:gd name="T54" fmla="*/ 487 w 488"/>
                  <a:gd name="T55" fmla="*/ 113 h 512"/>
                  <a:gd name="T56" fmla="*/ 488 w 488"/>
                  <a:gd name="T57" fmla="*/ 112 h 512"/>
                  <a:gd name="T58" fmla="*/ 486 w 488"/>
                  <a:gd name="T59" fmla="*/ 111 h 512"/>
                  <a:gd name="T60" fmla="*/ 485 w 488"/>
                  <a:gd name="T61" fmla="*/ 111 h 512"/>
                  <a:gd name="T62" fmla="*/ 481 w 488"/>
                  <a:gd name="T63" fmla="*/ 109 h 512"/>
                  <a:gd name="T64" fmla="*/ 481 w 488"/>
                  <a:gd name="T65" fmla="*/ 109 h 512"/>
                  <a:gd name="T66" fmla="*/ 152 w 488"/>
                  <a:gd name="T67" fmla="*/ 9 h 512"/>
                  <a:gd name="T68" fmla="*/ 122 w 488"/>
                  <a:gd name="T69" fmla="*/ 0 h 512"/>
                  <a:gd name="T70" fmla="*/ 121 w 488"/>
                  <a:gd name="T71"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8" h="512">
                    <a:moveTo>
                      <a:pt x="2" y="509"/>
                    </a:moveTo>
                    <a:lnTo>
                      <a:pt x="0" y="511"/>
                    </a:lnTo>
                    <a:lnTo>
                      <a:pt x="0" y="512"/>
                    </a:lnTo>
                    <a:lnTo>
                      <a:pt x="2" y="510"/>
                    </a:lnTo>
                    <a:lnTo>
                      <a:pt x="2" y="509"/>
                    </a:lnTo>
                    <a:close/>
                    <a:moveTo>
                      <a:pt x="485" y="113"/>
                    </a:moveTo>
                    <a:lnTo>
                      <a:pt x="485" y="111"/>
                    </a:lnTo>
                    <a:lnTo>
                      <a:pt x="485" y="113"/>
                    </a:lnTo>
                    <a:lnTo>
                      <a:pt x="483" y="111"/>
                    </a:lnTo>
                    <a:lnTo>
                      <a:pt x="485" y="113"/>
                    </a:lnTo>
                    <a:close/>
                    <a:moveTo>
                      <a:pt x="121" y="0"/>
                    </a:moveTo>
                    <a:lnTo>
                      <a:pt x="121" y="1"/>
                    </a:lnTo>
                    <a:lnTo>
                      <a:pt x="121" y="3"/>
                    </a:lnTo>
                    <a:lnTo>
                      <a:pt x="121" y="3"/>
                    </a:lnTo>
                    <a:lnTo>
                      <a:pt x="120" y="4"/>
                    </a:lnTo>
                    <a:lnTo>
                      <a:pt x="197" y="26"/>
                    </a:lnTo>
                    <a:lnTo>
                      <a:pt x="482" y="113"/>
                    </a:lnTo>
                    <a:lnTo>
                      <a:pt x="482" y="113"/>
                    </a:lnTo>
                    <a:lnTo>
                      <a:pt x="480" y="113"/>
                    </a:lnTo>
                    <a:lnTo>
                      <a:pt x="5" y="503"/>
                    </a:lnTo>
                    <a:lnTo>
                      <a:pt x="112" y="42"/>
                    </a:lnTo>
                    <a:lnTo>
                      <a:pt x="4" y="505"/>
                    </a:lnTo>
                    <a:lnTo>
                      <a:pt x="10" y="503"/>
                    </a:lnTo>
                    <a:lnTo>
                      <a:pt x="483" y="116"/>
                    </a:lnTo>
                    <a:lnTo>
                      <a:pt x="483" y="116"/>
                    </a:lnTo>
                    <a:lnTo>
                      <a:pt x="484" y="115"/>
                    </a:lnTo>
                    <a:lnTo>
                      <a:pt x="485" y="114"/>
                    </a:lnTo>
                    <a:lnTo>
                      <a:pt x="487" y="113"/>
                    </a:lnTo>
                    <a:lnTo>
                      <a:pt x="488" y="112"/>
                    </a:lnTo>
                    <a:lnTo>
                      <a:pt x="486" y="111"/>
                    </a:lnTo>
                    <a:lnTo>
                      <a:pt x="485" y="111"/>
                    </a:lnTo>
                    <a:lnTo>
                      <a:pt x="481" y="109"/>
                    </a:lnTo>
                    <a:lnTo>
                      <a:pt x="481" y="109"/>
                    </a:lnTo>
                    <a:lnTo>
                      <a:pt x="152" y="9"/>
                    </a:lnTo>
                    <a:lnTo>
                      <a:pt x="122" y="0"/>
                    </a:lnTo>
                    <a:lnTo>
                      <a:pt x="12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4" name="Freeform 204"/>
              <p:cNvSpPr>
                <a:spLocks noEditPoints="1"/>
              </p:cNvSpPr>
              <p:nvPr/>
            </p:nvSpPr>
            <p:spPr bwMode="auto">
              <a:xfrm>
                <a:off x="2991" y="1058"/>
                <a:ext cx="488" cy="512"/>
              </a:xfrm>
              <a:custGeom>
                <a:avLst/>
                <a:gdLst>
                  <a:gd name="T0" fmla="*/ 2 w 488"/>
                  <a:gd name="T1" fmla="*/ 509 h 512"/>
                  <a:gd name="T2" fmla="*/ 0 w 488"/>
                  <a:gd name="T3" fmla="*/ 511 h 512"/>
                  <a:gd name="T4" fmla="*/ 0 w 488"/>
                  <a:gd name="T5" fmla="*/ 512 h 512"/>
                  <a:gd name="T6" fmla="*/ 2 w 488"/>
                  <a:gd name="T7" fmla="*/ 510 h 512"/>
                  <a:gd name="T8" fmla="*/ 2 w 488"/>
                  <a:gd name="T9" fmla="*/ 509 h 512"/>
                  <a:gd name="T10" fmla="*/ 485 w 488"/>
                  <a:gd name="T11" fmla="*/ 113 h 512"/>
                  <a:gd name="T12" fmla="*/ 485 w 488"/>
                  <a:gd name="T13" fmla="*/ 111 h 512"/>
                  <a:gd name="T14" fmla="*/ 485 w 488"/>
                  <a:gd name="T15" fmla="*/ 113 h 512"/>
                  <a:gd name="T16" fmla="*/ 483 w 488"/>
                  <a:gd name="T17" fmla="*/ 111 h 512"/>
                  <a:gd name="T18" fmla="*/ 485 w 488"/>
                  <a:gd name="T19" fmla="*/ 113 h 512"/>
                  <a:gd name="T20" fmla="*/ 121 w 488"/>
                  <a:gd name="T21" fmla="*/ 0 h 512"/>
                  <a:gd name="T22" fmla="*/ 121 w 488"/>
                  <a:gd name="T23" fmla="*/ 1 h 512"/>
                  <a:gd name="T24" fmla="*/ 121 w 488"/>
                  <a:gd name="T25" fmla="*/ 3 h 512"/>
                  <a:gd name="T26" fmla="*/ 121 w 488"/>
                  <a:gd name="T27" fmla="*/ 3 h 512"/>
                  <a:gd name="T28" fmla="*/ 120 w 488"/>
                  <a:gd name="T29" fmla="*/ 4 h 512"/>
                  <a:gd name="T30" fmla="*/ 197 w 488"/>
                  <a:gd name="T31" fmla="*/ 26 h 512"/>
                  <a:gd name="T32" fmla="*/ 482 w 488"/>
                  <a:gd name="T33" fmla="*/ 113 h 512"/>
                  <a:gd name="T34" fmla="*/ 482 w 488"/>
                  <a:gd name="T35" fmla="*/ 113 h 512"/>
                  <a:gd name="T36" fmla="*/ 480 w 488"/>
                  <a:gd name="T37" fmla="*/ 113 h 512"/>
                  <a:gd name="T38" fmla="*/ 5 w 488"/>
                  <a:gd name="T39" fmla="*/ 503 h 512"/>
                  <a:gd name="T40" fmla="*/ 112 w 488"/>
                  <a:gd name="T41" fmla="*/ 42 h 512"/>
                  <a:gd name="T42" fmla="*/ 4 w 488"/>
                  <a:gd name="T43" fmla="*/ 505 h 512"/>
                  <a:gd name="T44" fmla="*/ 10 w 488"/>
                  <a:gd name="T45" fmla="*/ 503 h 512"/>
                  <a:gd name="T46" fmla="*/ 483 w 488"/>
                  <a:gd name="T47" fmla="*/ 116 h 512"/>
                  <a:gd name="T48" fmla="*/ 483 w 488"/>
                  <a:gd name="T49" fmla="*/ 116 h 512"/>
                  <a:gd name="T50" fmla="*/ 484 w 488"/>
                  <a:gd name="T51" fmla="*/ 115 h 512"/>
                  <a:gd name="T52" fmla="*/ 485 w 488"/>
                  <a:gd name="T53" fmla="*/ 114 h 512"/>
                  <a:gd name="T54" fmla="*/ 487 w 488"/>
                  <a:gd name="T55" fmla="*/ 113 h 512"/>
                  <a:gd name="T56" fmla="*/ 488 w 488"/>
                  <a:gd name="T57" fmla="*/ 112 h 512"/>
                  <a:gd name="T58" fmla="*/ 486 w 488"/>
                  <a:gd name="T59" fmla="*/ 111 h 512"/>
                  <a:gd name="T60" fmla="*/ 485 w 488"/>
                  <a:gd name="T61" fmla="*/ 111 h 512"/>
                  <a:gd name="T62" fmla="*/ 481 w 488"/>
                  <a:gd name="T63" fmla="*/ 109 h 512"/>
                  <a:gd name="T64" fmla="*/ 481 w 488"/>
                  <a:gd name="T65" fmla="*/ 109 h 512"/>
                  <a:gd name="T66" fmla="*/ 152 w 488"/>
                  <a:gd name="T67" fmla="*/ 9 h 512"/>
                  <a:gd name="T68" fmla="*/ 122 w 488"/>
                  <a:gd name="T69" fmla="*/ 0 h 512"/>
                  <a:gd name="T70" fmla="*/ 121 w 488"/>
                  <a:gd name="T71"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8" h="512">
                    <a:moveTo>
                      <a:pt x="2" y="509"/>
                    </a:moveTo>
                    <a:lnTo>
                      <a:pt x="0" y="511"/>
                    </a:lnTo>
                    <a:lnTo>
                      <a:pt x="0" y="512"/>
                    </a:lnTo>
                    <a:lnTo>
                      <a:pt x="2" y="510"/>
                    </a:lnTo>
                    <a:lnTo>
                      <a:pt x="2" y="509"/>
                    </a:lnTo>
                    <a:moveTo>
                      <a:pt x="485" y="113"/>
                    </a:moveTo>
                    <a:lnTo>
                      <a:pt x="485" y="111"/>
                    </a:lnTo>
                    <a:lnTo>
                      <a:pt x="485" y="113"/>
                    </a:lnTo>
                    <a:lnTo>
                      <a:pt x="483" y="111"/>
                    </a:lnTo>
                    <a:lnTo>
                      <a:pt x="485" y="113"/>
                    </a:lnTo>
                    <a:moveTo>
                      <a:pt x="121" y="0"/>
                    </a:moveTo>
                    <a:lnTo>
                      <a:pt x="121" y="1"/>
                    </a:lnTo>
                    <a:lnTo>
                      <a:pt x="121" y="3"/>
                    </a:lnTo>
                    <a:lnTo>
                      <a:pt x="121" y="3"/>
                    </a:lnTo>
                    <a:lnTo>
                      <a:pt x="120" y="4"/>
                    </a:lnTo>
                    <a:lnTo>
                      <a:pt x="197" y="26"/>
                    </a:lnTo>
                    <a:lnTo>
                      <a:pt x="482" y="113"/>
                    </a:lnTo>
                    <a:lnTo>
                      <a:pt x="482" y="113"/>
                    </a:lnTo>
                    <a:lnTo>
                      <a:pt x="480" y="113"/>
                    </a:lnTo>
                    <a:lnTo>
                      <a:pt x="5" y="503"/>
                    </a:lnTo>
                    <a:lnTo>
                      <a:pt x="112" y="42"/>
                    </a:lnTo>
                    <a:lnTo>
                      <a:pt x="4" y="505"/>
                    </a:lnTo>
                    <a:lnTo>
                      <a:pt x="10" y="503"/>
                    </a:lnTo>
                    <a:lnTo>
                      <a:pt x="483" y="116"/>
                    </a:lnTo>
                    <a:lnTo>
                      <a:pt x="483" y="116"/>
                    </a:lnTo>
                    <a:lnTo>
                      <a:pt x="484" y="115"/>
                    </a:lnTo>
                    <a:lnTo>
                      <a:pt x="485" y="114"/>
                    </a:lnTo>
                    <a:lnTo>
                      <a:pt x="487" y="113"/>
                    </a:lnTo>
                    <a:lnTo>
                      <a:pt x="488" y="112"/>
                    </a:lnTo>
                    <a:lnTo>
                      <a:pt x="486" y="111"/>
                    </a:lnTo>
                    <a:lnTo>
                      <a:pt x="485" y="111"/>
                    </a:lnTo>
                    <a:lnTo>
                      <a:pt x="481" y="109"/>
                    </a:lnTo>
                    <a:lnTo>
                      <a:pt x="481" y="109"/>
                    </a:lnTo>
                    <a:lnTo>
                      <a:pt x="152" y="9"/>
                    </a:lnTo>
                    <a:lnTo>
                      <a:pt x="122" y="0"/>
                    </a:lnTo>
                    <a:lnTo>
                      <a:pt x="12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1" name="Group 406"/>
            <p:cNvGrpSpPr/>
            <p:nvPr/>
          </p:nvGrpSpPr>
          <p:grpSpPr bwMode="auto">
            <a:xfrm>
              <a:off x="3594539" y="572715"/>
              <a:ext cx="5349563" cy="5570962"/>
              <a:chOff x="1686" y="-214"/>
              <a:chExt cx="4760" cy="4957"/>
            </a:xfrm>
          </p:grpSpPr>
          <p:sp>
            <p:nvSpPr>
              <p:cNvPr id="296" name="Freeform 206"/>
              <p:cNvSpPr>
                <a:spLocks noEditPoints="1"/>
              </p:cNvSpPr>
              <p:nvPr/>
            </p:nvSpPr>
            <p:spPr bwMode="auto">
              <a:xfrm>
                <a:off x="2748" y="784"/>
                <a:ext cx="364" cy="283"/>
              </a:xfrm>
              <a:custGeom>
                <a:avLst/>
                <a:gdLst>
                  <a:gd name="T0" fmla="*/ 3 w 364"/>
                  <a:gd name="T1" fmla="*/ 283 h 283"/>
                  <a:gd name="T2" fmla="*/ 0 w 364"/>
                  <a:gd name="T3" fmla="*/ 283 h 283"/>
                  <a:gd name="T4" fmla="*/ 0 w 364"/>
                  <a:gd name="T5" fmla="*/ 283 h 283"/>
                  <a:gd name="T6" fmla="*/ 3 w 364"/>
                  <a:gd name="T7" fmla="*/ 283 h 283"/>
                  <a:gd name="T8" fmla="*/ 3 w 364"/>
                  <a:gd name="T9" fmla="*/ 283 h 283"/>
                  <a:gd name="T10" fmla="*/ 364 w 364"/>
                  <a:gd name="T11" fmla="*/ 275 h 283"/>
                  <a:gd name="T12" fmla="*/ 364 w 364"/>
                  <a:gd name="T13" fmla="*/ 277 h 283"/>
                  <a:gd name="T14" fmla="*/ 364 w 364"/>
                  <a:gd name="T15" fmla="*/ 277 h 283"/>
                  <a:gd name="T16" fmla="*/ 364 w 364"/>
                  <a:gd name="T17" fmla="*/ 275 h 283"/>
                  <a:gd name="T18" fmla="*/ 288 w 364"/>
                  <a:gd name="T19" fmla="*/ 7 h 283"/>
                  <a:gd name="T20" fmla="*/ 288 w 364"/>
                  <a:gd name="T21" fmla="*/ 7 h 283"/>
                  <a:gd name="T22" fmla="*/ 4 w 364"/>
                  <a:gd name="T23" fmla="*/ 279 h 283"/>
                  <a:gd name="T24" fmla="*/ 4 w 364"/>
                  <a:gd name="T25" fmla="*/ 279 h 283"/>
                  <a:gd name="T26" fmla="*/ 288 w 364"/>
                  <a:gd name="T27" fmla="*/ 7 h 283"/>
                  <a:gd name="T28" fmla="*/ 294 w 364"/>
                  <a:gd name="T29" fmla="*/ 5 h 283"/>
                  <a:gd name="T30" fmla="*/ 8 w 364"/>
                  <a:gd name="T31" fmla="*/ 280 h 283"/>
                  <a:gd name="T32" fmla="*/ 8 w 364"/>
                  <a:gd name="T33" fmla="*/ 280 h 283"/>
                  <a:gd name="T34" fmla="*/ 293 w 364"/>
                  <a:gd name="T35" fmla="*/ 7 h 283"/>
                  <a:gd name="T36" fmla="*/ 293 w 364"/>
                  <a:gd name="T37" fmla="*/ 7 h 283"/>
                  <a:gd name="T38" fmla="*/ 303 w 364"/>
                  <a:gd name="T39" fmla="*/ 44 h 283"/>
                  <a:gd name="T40" fmla="*/ 360 w 364"/>
                  <a:gd name="T41" fmla="*/ 274 h 283"/>
                  <a:gd name="T42" fmla="*/ 363 w 364"/>
                  <a:gd name="T43" fmla="*/ 274 h 283"/>
                  <a:gd name="T44" fmla="*/ 295 w 364"/>
                  <a:gd name="T45" fmla="*/ 5 h 283"/>
                  <a:gd name="T46" fmla="*/ 294 w 364"/>
                  <a:gd name="T47" fmla="*/ 5 h 283"/>
                  <a:gd name="T48" fmla="*/ 295 w 364"/>
                  <a:gd name="T49" fmla="*/ 0 h 283"/>
                  <a:gd name="T50" fmla="*/ 294 w 364"/>
                  <a:gd name="T51" fmla="*/ 1 h 283"/>
                  <a:gd name="T52" fmla="*/ 294 w 364"/>
                  <a:gd name="T53" fmla="*/ 1 h 283"/>
                  <a:gd name="T54" fmla="*/ 295 w 364"/>
                  <a:gd name="T55" fmla="*/ 1 h 283"/>
                  <a:gd name="T56" fmla="*/ 295 w 364"/>
                  <a:gd name="T5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4" h="283">
                    <a:moveTo>
                      <a:pt x="3" y="283"/>
                    </a:moveTo>
                    <a:lnTo>
                      <a:pt x="0" y="283"/>
                    </a:lnTo>
                    <a:lnTo>
                      <a:pt x="0" y="283"/>
                    </a:lnTo>
                    <a:lnTo>
                      <a:pt x="3" y="283"/>
                    </a:lnTo>
                    <a:lnTo>
                      <a:pt x="3" y="283"/>
                    </a:lnTo>
                    <a:close/>
                    <a:moveTo>
                      <a:pt x="364" y="275"/>
                    </a:moveTo>
                    <a:lnTo>
                      <a:pt x="364" y="277"/>
                    </a:lnTo>
                    <a:lnTo>
                      <a:pt x="364" y="277"/>
                    </a:lnTo>
                    <a:lnTo>
                      <a:pt x="364" y="275"/>
                    </a:lnTo>
                    <a:close/>
                    <a:moveTo>
                      <a:pt x="288" y="7"/>
                    </a:moveTo>
                    <a:lnTo>
                      <a:pt x="288" y="7"/>
                    </a:lnTo>
                    <a:lnTo>
                      <a:pt x="4" y="279"/>
                    </a:lnTo>
                    <a:lnTo>
                      <a:pt x="4" y="279"/>
                    </a:lnTo>
                    <a:lnTo>
                      <a:pt x="288" y="7"/>
                    </a:lnTo>
                    <a:close/>
                    <a:moveTo>
                      <a:pt x="294" y="5"/>
                    </a:moveTo>
                    <a:lnTo>
                      <a:pt x="8" y="280"/>
                    </a:lnTo>
                    <a:lnTo>
                      <a:pt x="8" y="280"/>
                    </a:lnTo>
                    <a:lnTo>
                      <a:pt x="293" y="7"/>
                    </a:lnTo>
                    <a:lnTo>
                      <a:pt x="293" y="7"/>
                    </a:lnTo>
                    <a:lnTo>
                      <a:pt x="303" y="44"/>
                    </a:lnTo>
                    <a:lnTo>
                      <a:pt x="360" y="274"/>
                    </a:lnTo>
                    <a:lnTo>
                      <a:pt x="363" y="274"/>
                    </a:lnTo>
                    <a:lnTo>
                      <a:pt x="295" y="5"/>
                    </a:lnTo>
                    <a:lnTo>
                      <a:pt x="294" y="5"/>
                    </a:lnTo>
                    <a:close/>
                    <a:moveTo>
                      <a:pt x="295" y="0"/>
                    </a:moveTo>
                    <a:lnTo>
                      <a:pt x="294" y="1"/>
                    </a:lnTo>
                    <a:lnTo>
                      <a:pt x="294" y="1"/>
                    </a:lnTo>
                    <a:lnTo>
                      <a:pt x="295" y="1"/>
                    </a:lnTo>
                    <a:lnTo>
                      <a:pt x="29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207"/>
              <p:cNvSpPr>
                <a:spLocks noEditPoints="1"/>
              </p:cNvSpPr>
              <p:nvPr/>
            </p:nvSpPr>
            <p:spPr bwMode="auto">
              <a:xfrm>
                <a:off x="2748" y="784"/>
                <a:ext cx="364" cy="283"/>
              </a:xfrm>
              <a:custGeom>
                <a:avLst/>
                <a:gdLst>
                  <a:gd name="T0" fmla="*/ 3 w 364"/>
                  <a:gd name="T1" fmla="*/ 283 h 283"/>
                  <a:gd name="T2" fmla="*/ 0 w 364"/>
                  <a:gd name="T3" fmla="*/ 283 h 283"/>
                  <a:gd name="T4" fmla="*/ 0 w 364"/>
                  <a:gd name="T5" fmla="*/ 283 h 283"/>
                  <a:gd name="T6" fmla="*/ 3 w 364"/>
                  <a:gd name="T7" fmla="*/ 283 h 283"/>
                  <a:gd name="T8" fmla="*/ 3 w 364"/>
                  <a:gd name="T9" fmla="*/ 283 h 283"/>
                  <a:gd name="T10" fmla="*/ 364 w 364"/>
                  <a:gd name="T11" fmla="*/ 275 h 283"/>
                  <a:gd name="T12" fmla="*/ 364 w 364"/>
                  <a:gd name="T13" fmla="*/ 277 h 283"/>
                  <a:gd name="T14" fmla="*/ 364 w 364"/>
                  <a:gd name="T15" fmla="*/ 277 h 283"/>
                  <a:gd name="T16" fmla="*/ 364 w 364"/>
                  <a:gd name="T17" fmla="*/ 275 h 283"/>
                  <a:gd name="T18" fmla="*/ 288 w 364"/>
                  <a:gd name="T19" fmla="*/ 7 h 283"/>
                  <a:gd name="T20" fmla="*/ 288 w 364"/>
                  <a:gd name="T21" fmla="*/ 7 h 283"/>
                  <a:gd name="T22" fmla="*/ 4 w 364"/>
                  <a:gd name="T23" fmla="*/ 279 h 283"/>
                  <a:gd name="T24" fmla="*/ 4 w 364"/>
                  <a:gd name="T25" fmla="*/ 279 h 283"/>
                  <a:gd name="T26" fmla="*/ 288 w 364"/>
                  <a:gd name="T27" fmla="*/ 7 h 283"/>
                  <a:gd name="T28" fmla="*/ 294 w 364"/>
                  <a:gd name="T29" fmla="*/ 5 h 283"/>
                  <a:gd name="T30" fmla="*/ 8 w 364"/>
                  <a:gd name="T31" fmla="*/ 280 h 283"/>
                  <a:gd name="T32" fmla="*/ 8 w 364"/>
                  <a:gd name="T33" fmla="*/ 280 h 283"/>
                  <a:gd name="T34" fmla="*/ 293 w 364"/>
                  <a:gd name="T35" fmla="*/ 7 h 283"/>
                  <a:gd name="T36" fmla="*/ 293 w 364"/>
                  <a:gd name="T37" fmla="*/ 7 h 283"/>
                  <a:gd name="T38" fmla="*/ 303 w 364"/>
                  <a:gd name="T39" fmla="*/ 44 h 283"/>
                  <a:gd name="T40" fmla="*/ 360 w 364"/>
                  <a:gd name="T41" fmla="*/ 274 h 283"/>
                  <a:gd name="T42" fmla="*/ 363 w 364"/>
                  <a:gd name="T43" fmla="*/ 274 h 283"/>
                  <a:gd name="T44" fmla="*/ 295 w 364"/>
                  <a:gd name="T45" fmla="*/ 5 h 283"/>
                  <a:gd name="T46" fmla="*/ 294 w 364"/>
                  <a:gd name="T47" fmla="*/ 5 h 283"/>
                  <a:gd name="T48" fmla="*/ 295 w 364"/>
                  <a:gd name="T49" fmla="*/ 0 h 283"/>
                  <a:gd name="T50" fmla="*/ 294 w 364"/>
                  <a:gd name="T51" fmla="*/ 1 h 283"/>
                  <a:gd name="T52" fmla="*/ 294 w 364"/>
                  <a:gd name="T53" fmla="*/ 1 h 283"/>
                  <a:gd name="T54" fmla="*/ 295 w 364"/>
                  <a:gd name="T55" fmla="*/ 1 h 283"/>
                  <a:gd name="T56" fmla="*/ 295 w 364"/>
                  <a:gd name="T5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4" h="283">
                    <a:moveTo>
                      <a:pt x="3" y="283"/>
                    </a:moveTo>
                    <a:lnTo>
                      <a:pt x="0" y="283"/>
                    </a:lnTo>
                    <a:lnTo>
                      <a:pt x="0" y="283"/>
                    </a:lnTo>
                    <a:lnTo>
                      <a:pt x="3" y="283"/>
                    </a:lnTo>
                    <a:lnTo>
                      <a:pt x="3" y="283"/>
                    </a:lnTo>
                    <a:moveTo>
                      <a:pt x="364" y="275"/>
                    </a:moveTo>
                    <a:lnTo>
                      <a:pt x="364" y="277"/>
                    </a:lnTo>
                    <a:lnTo>
                      <a:pt x="364" y="277"/>
                    </a:lnTo>
                    <a:lnTo>
                      <a:pt x="364" y="275"/>
                    </a:lnTo>
                    <a:moveTo>
                      <a:pt x="288" y="7"/>
                    </a:moveTo>
                    <a:lnTo>
                      <a:pt x="288" y="7"/>
                    </a:lnTo>
                    <a:lnTo>
                      <a:pt x="4" y="279"/>
                    </a:lnTo>
                    <a:lnTo>
                      <a:pt x="4" y="279"/>
                    </a:lnTo>
                    <a:lnTo>
                      <a:pt x="288" y="7"/>
                    </a:lnTo>
                    <a:moveTo>
                      <a:pt x="294" y="5"/>
                    </a:moveTo>
                    <a:lnTo>
                      <a:pt x="8" y="280"/>
                    </a:lnTo>
                    <a:lnTo>
                      <a:pt x="8" y="280"/>
                    </a:lnTo>
                    <a:lnTo>
                      <a:pt x="293" y="7"/>
                    </a:lnTo>
                    <a:lnTo>
                      <a:pt x="293" y="7"/>
                    </a:lnTo>
                    <a:lnTo>
                      <a:pt x="303" y="44"/>
                    </a:lnTo>
                    <a:lnTo>
                      <a:pt x="360" y="274"/>
                    </a:lnTo>
                    <a:lnTo>
                      <a:pt x="363" y="274"/>
                    </a:lnTo>
                    <a:lnTo>
                      <a:pt x="295" y="5"/>
                    </a:lnTo>
                    <a:lnTo>
                      <a:pt x="294" y="5"/>
                    </a:lnTo>
                    <a:moveTo>
                      <a:pt x="295" y="0"/>
                    </a:moveTo>
                    <a:lnTo>
                      <a:pt x="294" y="1"/>
                    </a:lnTo>
                    <a:lnTo>
                      <a:pt x="294" y="1"/>
                    </a:lnTo>
                    <a:lnTo>
                      <a:pt x="295" y="1"/>
                    </a:lnTo>
                    <a:lnTo>
                      <a:pt x="29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208"/>
              <p:cNvSpPr>
                <a:spLocks noEditPoints="1"/>
              </p:cNvSpPr>
              <p:nvPr/>
            </p:nvSpPr>
            <p:spPr bwMode="auto">
              <a:xfrm>
                <a:off x="2754" y="1058"/>
                <a:ext cx="358" cy="512"/>
              </a:xfrm>
              <a:custGeom>
                <a:avLst/>
                <a:gdLst>
                  <a:gd name="T0" fmla="*/ 241 w 358"/>
                  <a:gd name="T1" fmla="*/ 509 h 512"/>
                  <a:gd name="T2" fmla="*/ 240 w 358"/>
                  <a:gd name="T3" fmla="*/ 509 h 512"/>
                  <a:gd name="T4" fmla="*/ 239 w 358"/>
                  <a:gd name="T5" fmla="*/ 509 h 512"/>
                  <a:gd name="T6" fmla="*/ 239 w 358"/>
                  <a:gd name="T7" fmla="*/ 510 h 512"/>
                  <a:gd name="T8" fmla="*/ 239 w 358"/>
                  <a:gd name="T9" fmla="*/ 511 h 512"/>
                  <a:gd name="T10" fmla="*/ 240 w 358"/>
                  <a:gd name="T11" fmla="*/ 512 h 512"/>
                  <a:gd name="T12" fmla="*/ 240 w 358"/>
                  <a:gd name="T13" fmla="*/ 512 h 512"/>
                  <a:gd name="T14" fmla="*/ 240 w 358"/>
                  <a:gd name="T15" fmla="*/ 512 h 512"/>
                  <a:gd name="T16" fmla="*/ 241 w 358"/>
                  <a:gd name="T17" fmla="*/ 509 h 512"/>
                  <a:gd name="T18" fmla="*/ 0 w 358"/>
                  <a:gd name="T19" fmla="*/ 15 h 512"/>
                  <a:gd name="T20" fmla="*/ 0 w 358"/>
                  <a:gd name="T21" fmla="*/ 15 h 512"/>
                  <a:gd name="T22" fmla="*/ 236 w 358"/>
                  <a:gd name="T23" fmla="*/ 505 h 512"/>
                  <a:gd name="T24" fmla="*/ 237 w 358"/>
                  <a:gd name="T25" fmla="*/ 506 h 512"/>
                  <a:gd name="T26" fmla="*/ 237 w 358"/>
                  <a:gd name="T27" fmla="*/ 506 h 512"/>
                  <a:gd name="T28" fmla="*/ 0 w 358"/>
                  <a:gd name="T29" fmla="*/ 15 h 512"/>
                  <a:gd name="T30" fmla="*/ 358 w 358"/>
                  <a:gd name="T31" fmla="*/ 0 h 512"/>
                  <a:gd name="T32" fmla="*/ 357 w 358"/>
                  <a:gd name="T33" fmla="*/ 0 h 512"/>
                  <a:gd name="T34" fmla="*/ 354 w 358"/>
                  <a:gd name="T35" fmla="*/ 0 h 512"/>
                  <a:gd name="T36" fmla="*/ 2 w 358"/>
                  <a:gd name="T37" fmla="*/ 6 h 512"/>
                  <a:gd name="T38" fmla="*/ 2 w 358"/>
                  <a:gd name="T39" fmla="*/ 6 h 512"/>
                  <a:gd name="T40" fmla="*/ 0 w 358"/>
                  <a:gd name="T41" fmla="*/ 8 h 512"/>
                  <a:gd name="T42" fmla="*/ 1 w 358"/>
                  <a:gd name="T43" fmla="*/ 9 h 512"/>
                  <a:gd name="T44" fmla="*/ 354 w 358"/>
                  <a:gd name="T45" fmla="*/ 3 h 512"/>
                  <a:gd name="T46" fmla="*/ 239 w 358"/>
                  <a:gd name="T47" fmla="*/ 502 h 512"/>
                  <a:gd name="T48" fmla="*/ 240 w 358"/>
                  <a:gd name="T49" fmla="*/ 505 h 512"/>
                  <a:gd name="T50" fmla="*/ 241 w 358"/>
                  <a:gd name="T51" fmla="*/ 505 h 512"/>
                  <a:gd name="T52" fmla="*/ 349 w 358"/>
                  <a:gd name="T53" fmla="*/ 42 h 512"/>
                  <a:gd name="T54" fmla="*/ 357 w 358"/>
                  <a:gd name="T55" fmla="*/ 4 h 512"/>
                  <a:gd name="T56" fmla="*/ 358 w 358"/>
                  <a:gd name="T57" fmla="*/ 3 h 512"/>
                  <a:gd name="T58" fmla="*/ 358 w 358"/>
                  <a:gd name="T59" fmla="*/ 1 h 512"/>
                  <a:gd name="T60" fmla="*/ 358 w 358"/>
                  <a:gd name="T61" fmla="*/ 0 h 512"/>
                  <a:gd name="T62" fmla="*/ 358 w 358"/>
                  <a:gd name="T63"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8" h="512">
                    <a:moveTo>
                      <a:pt x="241" y="509"/>
                    </a:moveTo>
                    <a:lnTo>
                      <a:pt x="240" y="509"/>
                    </a:lnTo>
                    <a:lnTo>
                      <a:pt x="239" y="509"/>
                    </a:lnTo>
                    <a:lnTo>
                      <a:pt x="239" y="510"/>
                    </a:lnTo>
                    <a:lnTo>
                      <a:pt x="239" y="511"/>
                    </a:lnTo>
                    <a:lnTo>
                      <a:pt x="240" y="512"/>
                    </a:lnTo>
                    <a:lnTo>
                      <a:pt x="240" y="512"/>
                    </a:lnTo>
                    <a:lnTo>
                      <a:pt x="240" y="512"/>
                    </a:lnTo>
                    <a:lnTo>
                      <a:pt x="241" y="509"/>
                    </a:lnTo>
                    <a:close/>
                    <a:moveTo>
                      <a:pt x="0" y="15"/>
                    </a:moveTo>
                    <a:lnTo>
                      <a:pt x="0" y="15"/>
                    </a:lnTo>
                    <a:lnTo>
                      <a:pt x="236" y="505"/>
                    </a:lnTo>
                    <a:lnTo>
                      <a:pt x="237" y="506"/>
                    </a:lnTo>
                    <a:lnTo>
                      <a:pt x="237" y="506"/>
                    </a:lnTo>
                    <a:lnTo>
                      <a:pt x="0" y="15"/>
                    </a:lnTo>
                    <a:close/>
                    <a:moveTo>
                      <a:pt x="358" y="0"/>
                    </a:moveTo>
                    <a:lnTo>
                      <a:pt x="357" y="0"/>
                    </a:lnTo>
                    <a:lnTo>
                      <a:pt x="354" y="0"/>
                    </a:lnTo>
                    <a:lnTo>
                      <a:pt x="2" y="6"/>
                    </a:lnTo>
                    <a:lnTo>
                      <a:pt x="2" y="6"/>
                    </a:lnTo>
                    <a:lnTo>
                      <a:pt x="0" y="8"/>
                    </a:lnTo>
                    <a:lnTo>
                      <a:pt x="1" y="9"/>
                    </a:lnTo>
                    <a:lnTo>
                      <a:pt x="354" y="3"/>
                    </a:lnTo>
                    <a:lnTo>
                      <a:pt x="239" y="502"/>
                    </a:lnTo>
                    <a:lnTo>
                      <a:pt x="240" y="505"/>
                    </a:lnTo>
                    <a:lnTo>
                      <a:pt x="241" y="505"/>
                    </a:lnTo>
                    <a:lnTo>
                      <a:pt x="349" y="42"/>
                    </a:lnTo>
                    <a:lnTo>
                      <a:pt x="357" y="4"/>
                    </a:lnTo>
                    <a:lnTo>
                      <a:pt x="358" y="3"/>
                    </a:lnTo>
                    <a:lnTo>
                      <a:pt x="358" y="1"/>
                    </a:lnTo>
                    <a:lnTo>
                      <a:pt x="358" y="0"/>
                    </a:lnTo>
                    <a:lnTo>
                      <a:pt x="35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Freeform 209"/>
              <p:cNvSpPr>
                <a:spLocks noEditPoints="1"/>
              </p:cNvSpPr>
              <p:nvPr/>
            </p:nvSpPr>
            <p:spPr bwMode="auto">
              <a:xfrm>
                <a:off x="2754" y="1058"/>
                <a:ext cx="358" cy="512"/>
              </a:xfrm>
              <a:custGeom>
                <a:avLst/>
                <a:gdLst>
                  <a:gd name="T0" fmla="*/ 241 w 358"/>
                  <a:gd name="T1" fmla="*/ 509 h 512"/>
                  <a:gd name="T2" fmla="*/ 240 w 358"/>
                  <a:gd name="T3" fmla="*/ 509 h 512"/>
                  <a:gd name="T4" fmla="*/ 239 w 358"/>
                  <a:gd name="T5" fmla="*/ 509 h 512"/>
                  <a:gd name="T6" fmla="*/ 239 w 358"/>
                  <a:gd name="T7" fmla="*/ 510 h 512"/>
                  <a:gd name="T8" fmla="*/ 239 w 358"/>
                  <a:gd name="T9" fmla="*/ 511 h 512"/>
                  <a:gd name="T10" fmla="*/ 240 w 358"/>
                  <a:gd name="T11" fmla="*/ 512 h 512"/>
                  <a:gd name="T12" fmla="*/ 240 w 358"/>
                  <a:gd name="T13" fmla="*/ 512 h 512"/>
                  <a:gd name="T14" fmla="*/ 240 w 358"/>
                  <a:gd name="T15" fmla="*/ 512 h 512"/>
                  <a:gd name="T16" fmla="*/ 241 w 358"/>
                  <a:gd name="T17" fmla="*/ 509 h 512"/>
                  <a:gd name="T18" fmla="*/ 0 w 358"/>
                  <a:gd name="T19" fmla="*/ 15 h 512"/>
                  <a:gd name="T20" fmla="*/ 0 w 358"/>
                  <a:gd name="T21" fmla="*/ 15 h 512"/>
                  <a:gd name="T22" fmla="*/ 236 w 358"/>
                  <a:gd name="T23" fmla="*/ 505 h 512"/>
                  <a:gd name="T24" fmla="*/ 237 w 358"/>
                  <a:gd name="T25" fmla="*/ 506 h 512"/>
                  <a:gd name="T26" fmla="*/ 237 w 358"/>
                  <a:gd name="T27" fmla="*/ 506 h 512"/>
                  <a:gd name="T28" fmla="*/ 0 w 358"/>
                  <a:gd name="T29" fmla="*/ 15 h 512"/>
                  <a:gd name="T30" fmla="*/ 358 w 358"/>
                  <a:gd name="T31" fmla="*/ 0 h 512"/>
                  <a:gd name="T32" fmla="*/ 357 w 358"/>
                  <a:gd name="T33" fmla="*/ 0 h 512"/>
                  <a:gd name="T34" fmla="*/ 354 w 358"/>
                  <a:gd name="T35" fmla="*/ 0 h 512"/>
                  <a:gd name="T36" fmla="*/ 2 w 358"/>
                  <a:gd name="T37" fmla="*/ 6 h 512"/>
                  <a:gd name="T38" fmla="*/ 2 w 358"/>
                  <a:gd name="T39" fmla="*/ 6 h 512"/>
                  <a:gd name="T40" fmla="*/ 0 w 358"/>
                  <a:gd name="T41" fmla="*/ 8 h 512"/>
                  <a:gd name="T42" fmla="*/ 1 w 358"/>
                  <a:gd name="T43" fmla="*/ 9 h 512"/>
                  <a:gd name="T44" fmla="*/ 354 w 358"/>
                  <a:gd name="T45" fmla="*/ 3 h 512"/>
                  <a:gd name="T46" fmla="*/ 239 w 358"/>
                  <a:gd name="T47" fmla="*/ 502 h 512"/>
                  <a:gd name="T48" fmla="*/ 240 w 358"/>
                  <a:gd name="T49" fmla="*/ 505 h 512"/>
                  <a:gd name="T50" fmla="*/ 241 w 358"/>
                  <a:gd name="T51" fmla="*/ 505 h 512"/>
                  <a:gd name="T52" fmla="*/ 349 w 358"/>
                  <a:gd name="T53" fmla="*/ 42 h 512"/>
                  <a:gd name="T54" fmla="*/ 357 w 358"/>
                  <a:gd name="T55" fmla="*/ 4 h 512"/>
                  <a:gd name="T56" fmla="*/ 358 w 358"/>
                  <a:gd name="T57" fmla="*/ 3 h 512"/>
                  <a:gd name="T58" fmla="*/ 358 w 358"/>
                  <a:gd name="T59" fmla="*/ 1 h 512"/>
                  <a:gd name="T60" fmla="*/ 358 w 358"/>
                  <a:gd name="T61" fmla="*/ 0 h 512"/>
                  <a:gd name="T62" fmla="*/ 358 w 358"/>
                  <a:gd name="T63"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8" h="512">
                    <a:moveTo>
                      <a:pt x="241" y="509"/>
                    </a:moveTo>
                    <a:lnTo>
                      <a:pt x="240" y="509"/>
                    </a:lnTo>
                    <a:lnTo>
                      <a:pt x="239" y="509"/>
                    </a:lnTo>
                    <a:lnTo>
                      <a:pt x="239" y="510"/>
                    </a:lnTo>
                    <a:lnTo>
                      <a:pt x="239" y="511"/>
                    </a:lnTo>
                    <a:lnTo>
                      <a:pt x="240" y="512"/>
                    </a:lnTo>
                    <a:lnTo>
                      <a:pt x="240" y="512"/>
                    </a:lnTo>
                    <a:lnTo>
                      <a:pt x="240" y="512"/>
                    </a:lnTo>
                    <a:lnTo>
                      <a:pt x="241" y="509"/>
                    </a:lnTo>
                    <a:moveTo>
                      <a:pt x="0" y="15"/>
                    </a:moveTo>
                    <a:lnTo>
                      <a:pt x="0" y="15"/>
                    </a:lnTo>
                    <a:lnTo>
                      <a:pt x="236" y="505"/>
                    </a:lnTo>
                    <a:lnTo>
                      <a:pt x="237" y="506"/>
                    </a:lnTo>
                    <a:lnTo>
                      <a:pt x="237" y="506"/>
                    </a:lnTo>
                    <a:lnTo>
                      <a:pt x="0" y="15"/>
                    </a:lnTo>
                    <a:moveTo>
                      <a:pt x="358" y="0"/>
                    </a:moveTo>
                    <a:lnTo>
                      <a:pt x="357" y="0"/>
                    </a:lnTo>
                    <a:lnTo>
                      <a:pt x="354" y="0"/>
                    </a:lnTo>
                    <a:lnTo>
                      <a:pt x="2" y="6"/>
                    </a:lnTo>
                    <a:lnTo>
                      <a:pt x="2" y="6"/>
                    </a:lnTo>
                    <a:lnTo>
                      <a:pt x="0" y="8"/>
                    </a:lnTo>
                    <a:lnTo>
                      <a:pt x="1" y="9"/>
                    </a:lnTo>
                    <a:lnTo>
                      <a:pt x="354" y="3"/>
                    </a:lnTo>
                    <a:lnTo>
                      <a:pt x="239" y="502"/>
                    </a:lnTo>
                    <a:lnTo>
                      <a:pt x="240" y="505"/>
                    </a:lnTo>
                    <a:lnTo>
                      <a:pt x="241" y="505"/>
                    </a:lnTo>
                    <a:lnTo>
                      <a:pt x="349" y="42"/>
                    </a:lnTo>
                    <a:lnTo>
                      <a:pt x="357" y="4"/>
                    </a:lnTo>
                    <a:lnTo>
                      <a:pt x="358" y="3"/>
                    </a:lnTo>
                    <a:lnTo>
                      <a:pt x="358" y="1"/>
                    </a:lnTo>
                    <a:lnTo>
                      <a:pt x="358" y="0"/>
                    </a:lnTo>
                    <a:lnTo>
                      <a:pt x="35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Freeform 210"/>
              <p:cNvSpPr>
                <a:spLocks noEditPoints="1"/>
              </p:cNvSpPr>
              <p:nvPr/>
            </p:nvSpPr>
            <p:spPr bwMode="auto">
              <a:xfrm>
                <a:off x="4792" y="1292"/>
                <a:ext cx="401" cy="480"/>
              </a:xfrm>
              <a:custGeom>
                <a:avLst/>
                <a:gdLst>
                  <a:gd name="T0" fmla="*/ 345 w 401"/>
                  <a:gd name="T1" fmla="*/ 479 h 480"/>
                  <a:gd name="T2" fmla="*/ 345 w 401"/>
                  <a:gd name="T3" fmla="*/ 479 h 480"/>
                  <a:gd name="T4" fmla="*/ 346 w 401"/>
                  <a:gd name="T5" fmla="*/ 480 h 480"/>
                  <a:gd name="T6" fmla="*/ 346 w 401"/>
                  <a:gd name="T7" fmla="*/ 479 h 480"/>
                  <a:gd name="T8" fmla="*/ 345 w 401"/>
                  <a:gd name="T9" fmla="*/ 479 h 480"/>
                  <a:gd name="T10" fmla="*/ 32 w 401"/>
                  <a:gd name="T11" fmla="*/ 231 h 480"/>
                  <a:gd name="T12" fmla="*/ 342 w 401"/>
                  <a:gd name="T13" fmla="*/ 477 h 480"/>
                  <a:gd name="T14" fmla="*/ 342 w 401"/>
                  <a:gd name="T15" fmla="*/ 477 h 480"/>
                  <a:gd name="T16" fmla="*/ 32 w 401"/>
                  <a:gd name="T17" fmla="*/ 231 h 480"/>
                  <a:gd name="T18" fmla="*/ 284 w 401"/>
                  <a:gd name="T19" fmla="*/ 60 h 480"/>
                  <a:gd name="T20" fmla="*/ 0 w 401"/>
                  <a:gd name="T21" fmla="*/ 202 h 480"/>
                  <a:gd name="T22" fmla="*/ 0 w 401"/>
                  <a:gd name="T23" fmla="*/ 202 h 480"/>
                  <a:gd name="T24" fmla="*/ 284 w 401"/>
                  <a:gd name="T25" fmla="*/ 60 h 480"/>
                  <a:gd name="T26" fmla="*/ 401 w 401"/>
                  <a:gd name="T27" fmla="*/ 6 h 480"/>
                  <a:gd name="T28" fmla="*/ 347 w 401"/>
                  <a:gd name="T29" fmla="*/ 473 h 480"/>
                  <a:gd name="T30" fmla="*/ 401 w 401"/>
                  <a:gd name="T31" fmla="*/ 6 h 480"/>
                  <a:gd name="T32" fmla="*/ 397 w 401"/>
                  <a:gd name="T33" fmla="*/ 0 h 480"/>
                  <a:gd name="T34" fmla="*/ 0 w 401"/>
                  <a:gd name="T35" fmla="*/ 199 h 480"/>
                  <a:gd name="T36" fmla="*/ 0 w 401"/>
                  <a:gd name="T37" fmla="*/ 199 h 480"/>
                  <a:gd name="T38" fmla="*/ 397 w 401"/>
                  <a:gd name="T39" fmla="*/ 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1" h="480">
                    <a:moveTo>
                      <a:pt x="345" y="479"/>
                    </a:moveTo>
                    <a:lnTo>
                      <a:pt x="345" y="479"/>
                    </a:lnTo>
                    <a:lnTo>
                      <a:pt x="346" y="480"/>
                    </a:lnTo>
                    <a:lnTo>
                      <a:pt x="346" y="479"/>
                    </a:lnTo>
                    <a:lnTo>
                      <a:pt x="345" y="479"/>
                    </a:lnTo>
                    <a:close/>
                    <a:moveTo>
                      <a:pt x="32" y="231"/>
                    </a:moveTo>
                    <a:lnTo>
                      <a:pt x="342" y="477"/>
                    </a:lnTo>
                    <a:lnTo>
                      <a:pt x="342" y="477"/>
                    </a:lnTo>
                    <a:lnTo>
                      <a:pt x="32" y="231"/>
                    </a:lnTo>
                    <a:close/>
                    <a:moveTo>
                      <a:pt x="284" y="60"/>
                    </a:moveTo>
                    <a:lnTo>
                      <a:pt x="0" y="202"/>
                    </a:lnTo>
                    <a:lnTo>
                      <a:pt x="0" y="202"/>
                    </a:lnTo>
                    <a:lnTo>
                      <a:pt x="284" y="60"/>
                    </a:lnTo>
                    <a:close/>
                    <a:moveTo>
                      <a:pt x="401" y="6"/>
                    </a:moveTo>
                    <a:lnTo>
                      <a:pt x="347" y="473"/>
                    </a:lnTo>
                    <a:lnTo>
                      <a:pt x="401" y="6"/>
                    </a:lnTo>
                    <a:close/>
                    <a:moveTo>
                      <a:pt x="397" y="0"/>
                    </a:moveTo>
                    <a:lnTo>
                      <a:pt x="0" y="199"/>
                    </a:lnTo>
                    <a:lnTo>
                      <a:pt x="0" y="199"/>
                    </a:lnTo>
                    <a:lnTo>
                      <a:pt x="39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211"/>
              <p:cNvSpPr>
                <a:spLocks noEditPoints="1"/>
              </p:cNvSpPr>
              <p:nvPr/>
            </p:nvSpPr>
            <p:spPr bwMode="auto">
              <a:xfrm>
                <a:off x="4792" y="1292"/>
                <a:ext cx="401" cy="480"/>
              </a:xfrm>
              <a:custGeom>
                <a:avLst/>
                <a:gdLst>
                  <a:gd name="T0" fmla="*/ 345 w 401"/>
                  <a:gd name="T1" fmla="*/ 479 h 480"/>
                  <a:gd name="T2" fmla="*/ 345 w 401"/>
                  <a:gd name="T3" fmla="*/ 479 h 480"/>
                  <a:gd name="T4" fmla="*/ 346 w 401"/>
                  <a:gd name="T5" fmla="*/ 480 h 480"/>
                  <a:gd name="T6" fmla="*/ 346 w 401"/>
                  <a:gd name="T7" fmla="*/ 479 h 480"/>
                  <a:gd name="T8" fmla="*/ 345 w 401"/>
                  <a:gd name="T9" fmla="*/ 479 h 480"/>
                  <a:gd name="T10" fmla="*/ 32 w 401"/>
                  <a:gd name="T11" fmla="*/ 231 h 480"/>
                  <a:gd name="T12" fmla="*/ 342 w 401"/>
                  <a:gd name="T13" fmla="*/ 477 h 480"/>
                  <a:gd name="T14" fmla="*/ 342 w 401"/>
                  <a:gd name="T15" fmla="*/ 477 h 480"/>
                  <a:gd name="T16" fmla="*/ 32 w 401"/>
                  <a:gd name="T17" fmla="*/ 231 h 480"/>
                  <a:gd name="T18" fmla="*/ 284 w 401"/>
                  <a:gd name="T19" fmla="*/ 60 h 480"/>
                  <a:gd name="T20" fmla="*/ 0 w 401"/>
                  <a:gd name="T21" fmla="*/ 202 h 480"/>
                  <a:gd name="T22" fmla="*/ 0 w 401"/>
                  <a:gd name="T23" fmla="*/ 202 h 480"/>
                  <a:gd name="T24" fmla="*/ 284 w 401"/>
                  <a:gd name="T25" fmla="*/ 60 h 480"/>
                  <a:gd name="T26" fmla="*/ 401 w 401"/>
                  <a:gd name="T27" fmla="*/ 6 h 480"/>
                  <a:gd name="T28" fmla="*/ 347 w 401"/>
                  <a:gd name="T29" fmla="*/ 473 h 480"/>
                  <a:gd name="T30" fmla="*/ 401 w 401"/>
                  <a:gd name="T31" fmla="*/ 6 h 480"/>
                  <a:gd name="T32" fmla="*/ 397 w 401"/>
                  <a:gd name="T33" fmla="*/ 0 h 480"/>
                  <a:gd name="T34" fmla="*/ 0 w 401"/>
                  <a:gd name="T35" fmla="*/ 199 h 480"/>
                  <a:gd name="T36" fmla="*/ 0 w 401"/>
                  <a:gd name="T37" fmla="*/ 199 h 480"/>
                  <a:gd name="T38" fmla="*/ 397 w 401"/>
                  <a:gd name="T39" fmla="*/ 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1" h="480">
                    <a:moveTo>
                      <a:pt x="345" y="479"/>
                    </a:moveTo>
                    <a:lnTo>
                      <a:pt x="345" y="479"/>
                    </a:lnTo>
                    <a:lnTo>
                      <a:pt x="346" y="480"/>
                    </a:lnTo>
                    <a:lnTo>
                      <a:pt x="346" y="479"/>
                    </a:lnTo>
                    <a:lnTo>
                      <a:pt x="345" y="479"/>
                    </a:lnTo>
                    <a:moveTo>
                      <a:pt x="32" y="231"/>
                    </a:moveTo>
                    <a:lnTo>
                      <a:pt x="342" y="477"/>
                    </a:lnTo>
                    <a:lnTo>
                      <a:pt x="342" y="477"/>
                    </a:lnTo>
                    <a:lnTo>
                      <a:pt x="32" y="231"/>
                    </a:lnTo>
                    <a:moveTo>
                      <a:pt x="284" y="60"/>
                    </a:moveTo>
                    <a:lnTo>
                      <a:pt x="0" y="202"/>
                    </a:lnTo>
                    <a:lnTo>
                      <a:pt x="0" y="202"/>
                    </a:lnTo>
                    <a:lnTo>
                      <a:pt x="284" y="60"/>
                    </a:lnTo>
                    <a:moveTo>
                      <a:pt x="401" y="6"/>
                    </a:moveTo>
                    <a:lnTo>
                      <a:pt x="347" y="473"/>
                    </a:lnTo>
                    <a:lnTo>
                      <a:pt x="401" y="6"/>
                    </a:lnTo>
                    <a:moveTo>
                      <a:pt x="397" y="0"/>
                    </a:moveTo>
                    <a:lnTo>
                      <a:pt x="0" y="199"/>
                    </a:lnTo>
                    <a:lnTo>
                      <a:pt x="0" y="199"/>
                    </a:lnTo>
                    <a:lnTo>
                      <a:pt x="3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Freeform 212"/>
              <p:cNvSpPr>
                <a:spLocks noEditPoints="1"/>
              </p:cNvSpPr>
              <p:nvPr/>
            </p:nvSpPr>
            <p:spPr bwMode="auto">
              <a:xfrm>
                <a:off x="5007" y="1768"/>
                <a:ext cx="285" cy="71"/>
              </a:xfrm>
              <a:custGeom>
                <a:avLst/>
                <a:gdLst>
                  <a:gd name="T0" fmla="*/ 4 w 285"/>
                  <a:gd name="T1" fmla="*/ 69 h 71"/>
                  <a:gd name="T2" fmla="*/ 0 w 285"/>
                  <a:gd name="T3" fmla="*/ 71 h 71"/>
                  <a:gd name="T4" fmla="*/ 3 w 285"/>
                  <a:gd name="T5" fmla="*/ 71 h 71"/>
                  <a:gd name="T6" fmla="*/ 5 w 285"/>
                  <a:gd name="T7" fmla="*/ 70 h 71"/>
                  <a:gd name="T8" fmla="*/ 4 w 285"/>
                  <a:gd name="T9" fmla="*/ 69 h 71"/>
                  <a:gd name="T10" fmla="*/ 213 w 285"/>
                  <a:gd name="T11" fmla="*/ 49 h 71"/>
                  <a:gd name="T12" fmla="*/ 10 w 285"/>
                  <a:gd name="T13" fmla="*/ 70 h 71"/>
                  <a:gd name="T14" fmla="*/ 10 w 285"/>
                  <a:gd name="T15" fmla="*/ 70 h 71"/>
                  <a:gd name="T16" fmla="*/ 213 w 285"/>
                  <a:gd name="T17" fmla="*/ 49 h 71"/>
                  <a:gd name="T18" fmla="*/ 282 w 285"/>
                  <a:gd name="T19" fmla="*/ 40 h 71"/>
                  <a:gd name="T20" fmla="*/ 278 w 285"/>
                  <a:gd name="T21" fmla="*/ 42 h 71"/>
                  <a:gd name="T22" fmla="*/ 278 w 285"/>
                  <a:gd name="T23" fmla="*/ 42 h 71"/>
                  <a:gd name="T24" fmla="*/ 285 w 285"/>
                  <a:gd name="T25" fmla="*/ 41 h 71"/>
                  <a:gd name="T26" fmla="*/ 285 w 285"/>
                  <a:gd name="T27" fmla="*/ 41 h 71"/>
                  <a:gd name="T28" fmla="*/ 285 w 285"/>
                  <a:gd name="T29" fmla="*/ 41 h 71"/>
                  <a:gd name="T30" fmla="*/ 282 w 285"/>
                  <a:gd name="T31" fmla="*/ 40 h 71"/>
                  <a:gd name="T32" fmla="*/ 268 w 285"/>
                  <a:gd name="T33" fmla="*/ 39 h 71"/>
                  <a:gd name="T34" fmla="*/ 15 w 285"/>
                  <a:gd name="T35" fmla="*/ 66 h 71"/>
                  <a:gd name="T36" fmla="*/ 15 w 285"/>
                  <a:gd name="T37" fmla="*/ 66 h 71"/>
                  <a:gd name="T38" fmla="*/ 268 w 285"/>
                  <a:gd name="T39" fmla="*/ 39 h 71"/>
                  <a:gd name="T40" fmla="*/ 127 w 285"/>
                  <a:gd name="T41" fmla="*/ 1 h 71"/>
                  <a:gd name="T42" fmla="*/ 127 w 285"/>
                  <a:gd name="T43" fmla="*/ 1 h 71"/>
                  <a:gd name="T44" fmla="*/ 9 w 285"/>
                  <a:gd name="T45" fmla="*/ 66 h 71"/>
                  <a:gd name="T46" fmla="*/ 127 w 285"/>
                  <a:gd name="T47" fmla="*/ 1 h 71"/>
                  <a:gd name="T48" fmla="*/ 127 w 285"/>
                  <a:gd name="T49" fmla="*/ 1 h 71"/>
                  <a:gd name="T50" fmla="*/ 133 w 285"/>
                  <a:gd name="T51" fmla="*/ 0 h 71"/>
                  <a:gd name="T52" fmla="*/ 133 w 285"/>
                  <a:gd name="T53" fmla="*/ 0 h 71"/>
                  <a:gd name="T54" fmla="*/ 276 w 285"/>
                  <a:gd name="T55" fmla="*/ 38 h 71"/>
                  <a:gd name="T56" fmla="*/ 133 w 285"/>
                  <a:gd name="T5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5" h="71">
                    <a:moveTo>
                      <a:pt x="4" y="69"/>
                    </a:moveTo>
                    <a:lnTo>
                      <a:pt x="0" y="71"/>
                    </a:lnTo>
                    <a:lnTo>
                      <a:pt x="3" y="71"/>
                    </a:lnTo>
                    <a:lnTo>
                      <a:pt x="5" y="70"/>
                    </a:lnTo>
                    <a:lnTo>
                      <a:pt x="4" y="69"/>
                    </a:lnTo>
                    <a:close/>
                    <a:moveTo>
                      <a:pt x="213" y="49"/>
                    </a:moveTo>
                    <a:lnTo>
                      <a:pt x="10" y="70"/>
                    </a:lnTo>
                    <a:lnTo>
                      <a:pt x="10" y="70"/>
                    </a:lnTo>
                    <a:lnTo>
                      <a:pt x="213" y="49"/>
                    </a:lnTo>
                    <a:close/>
                    <a:moveTo>
                      <a:pt x="282" y="40"/>
                    </a:moveTo>
                    <a:lnTo>
                      <a:pt x="278" y="42"/>
                    </a:lnTo>
                    <a:lnTo>
                      <a:pt x="278" y="42"/>
                    </a:lnTo>
                    <a:lnTo>
                      <a:pt x="285" y="41"/>
                    </a:lnTo>
                    <a:lnTo>
                      <a:pt x="285" y="41"/>
                    </a:lnTo>
                    <a:lnTo>
                      <a:pt x="285" y="41"/>
                    </a:lnTo>
                    <a:lnTo>
                      <a:pt x="282" y="40"/>
                    </a:lnTo>
                    <a:close/>
                    <a:moveTo>
                      <a:pt x="268" y="39"/>
                    </a:moveTo>
                    <a:lnTo>
                      <a:pt x="15" y="66"/>
                    </a:lnTo>
                    <a:lnTo>
                      <a:pt x="15" y="66"/>
                    </a:lnTo>
                    <a:lnTo>
                      <a:pt x="268" y="39"/>
                    </a:lnTo>
                    <a:close/>
                    <a:moveTo>
                      <a:pt x="127" y="1"/>
                    </a:moveTo>
                    <a:lnTo>
                      <a:pt x="127" y="1"/>
                    </a:lnTo>
                    <a:lnTo>
                      <a:pt x="9" y="66"/>
                    </a:lnTo>
                    <a:lnTo>
                      <a:pt x="127" y="1"/>
                    </a:lnTo>
                    <a:lnTo>
                      <a:pt x="127" y="1"/>
                    </a:lnTo>
                    <a:close/>
                    <a:moveTo>
                      <a:pt x="133" y="0"/>
                    </a:moveTo>
                    <a:lnTo>
                      <a:pt x="133" y="0"/>
                    </a:lnTo>
                    <a:lnTo>
                      <a:pt x="276" y="38"/>
                    </a:lnTo>
                    <a:lnTo>
                      <a:pt x="13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213"/>
              <p:cNvSpPr>
                <a:spLocks noEditPoints="1"/>
              </p:cNvSpPr>
              <p:nvPr/>
            </p:nvSpPr>
            <p:spPr bwMode="auto">
              <a:xfrm>
                <a:off x="5007" y="1768"/>
                <a:ext cx="285" cy="71"/>
              </a:xfrm>
              <a:custGeom>
                <a:avLst/>
                <a:gdLst>
                  <a:gd name="T0" fmla="*/ 4 w 285"/>
                  <a:gd name="T1" fmla="*/ 69 h 71"/>
                  <a:gd name="T2" fmla="*/ 0 w 285"/>
                  <a:gd name="T3" fmla="*/ 71 h 71"/>
                  <a:gd name="T4" fmla="*/ 3 w 285"/>
                  <a:gd name="T5" fmla="*/ 71 h 71"/>
                  <a:gd name="T6" fmla="*/ 5 w 285"/>
                  <a:gd name="T7" fmla="*/ 70 h 71"/>
                  <a:gd name="T8" fmla="*/ 4 w 285"/>
                  <a:gd name="T9" fmla="*/ 69 h 71"/>
                  <a:gd name="T10" fmla="*/ 213 w 285"/>
                  <a:gd name="T11" fmla="*/ 49 h 71"/>
                  <a:gd name="T12" fmla="*/ 10 w 285"/>
                  <a:gd name="T13" fmla="*/ 70 h 71"/>
                  <a:gd name="T14" fmla="*/ 10 w 285"/>
                  <a:gd name="T15" fmla="*/ 70 h 71"/>
                  <a:gd name="T16" fmla="*/ 213 w 285"/>
                  <a:gd name="T17" fmla="*/ 49 h 71"/>
                  <a:gd name="T18" fmla="*/ 282 w 285"/>
                  <a:gd name="T19" fmla="*/ 40 h 71"/>
                  <a:gd name="T20" fmla="*/ 278 w 285"/>
                  <a:gd name="T21" fmla="*/ 42 h 71"/>
                  <a:gd name="T22" fmla="*/ 278 w 285"/>
                  <a:gd name="T23" fmla="*/ 42 h 71"/>
                  <a:gd name="T24" fmla="*/ 285 w 285"/>
                  <a:gd name="T25" fmla="*/ 41 h 71"/>
                  <a:gd name="T26" fmla="*/ 285 w 285"/>
                  <a:gd name="T27" fmla="*/ 41 h 71"/>
                  <a:gd name="T28" fmla="*/ 285 w 285"/>
                  <a:gd name="T29" fmla="*/ 41 h 71"/>
                  <a:gd name="T30" fmla="*/ 282 w 285"/>
                  <a:gd name="T31" fmla="*/ 40 h 71"/>
                  <a:gd name="T32" fmla="*/ 268 w 285"/>
                  <a:gd name="T33" fmla="*/ 39 h 71"/>
                  <a:gd name="T34" fmla="*/ 15 w 285"/>
                  <a:gd name="T35" fmla="*/ 66 h 71"/>
                  <a:gd name="T36" fmla="*/ 15 w 285"/>
                  <a:gd name="T37" fmla="*/ 66 h 71"/>
                  <a:gd name="T38" fmla="*/ 268 w 285"/>
                  <a:gd name="T39" fmla="*/ 39 h 71"/>
                  <a:gd name="T40" fmla="*/ 127 w 285"/>
                  <a:gd name="T41" fmla="*/ 1 h 71"/>
                  <a:gd name="T42" fmla="*/ 127 w 285"/>
                  <a:gd name="T43" fmla="*/ 1 h 71"/>
                  <a:gd name="T44" fmla="*/ 9 w 285"/>
                  <a:gd name="T45" fmla="*/ 66 h 71"/>
                  <a:gd name="T46" fmla="*/ 127 w 285"/>
                  <a:gd name="T47" fmla="*/ 1 h 71"/>
                  <a:gd name="T48" fmla="*/ 127 w 285"/>
                  <a:gd name="T49" fmla="*/ 1 h 71"/>
                  <a:gd name="T50" fmla="*/ 133 w 285"/>
                  <a:gd name="T51" fmla="*/ 0 h 71"/>
                  <a:gd name="T52" fmla="*/ 133 w 285"/>
                  <a:gd name="T53" fmla="*/ 0 h 71"/>
                  <a:gd name="T54" fmla="*/ 276 w 285"/>
                  <a:gd name="T55" fmla="*/ 38 h 71"/>
                  <a:gd name="T56" fmla="*/ 133 w 285"/>
                  <a:gd name="T5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5" h="71">
                    <a:moveTo>
                      <a:pt x="4" y="69"/>
                    </a:moveTo>
                    <a:lnTo>
                      <a:pt x="0" y="71"/>
                    </a:lnTo>
                    <a:lnTo>
                      <a:pt x="3" y="71"/>
                    </a:lnTo>
                    <a:lnTo>
                      <a:pt x="5" y="70"/>
                    </a:lnTo>
                    <a:lnTo>
                      <a:pt x="4" y="69"/>
                    </a:lnTo>
                    <a:moveTo>
                      <a:pt x="213" y="49"/>
                    </a:moveTo>
                    <a:lnTo>
                      <a:pt x="10" y="70"/>
                    </a:lnTo>
                    <a:lnTo>
                      <a:pt x="10" y="70"/>
                    </a:lnTo>
                    <a:lnTo>
                      <a:pt x="213" y="49"/>
                    </a:lnTo>
                    <a:moveTo>
                      <a:pt x="282" y="40"/>
                    </a:moveTo>
                    <a:lnTo>
                      <a:pt x="278" y="42"/>
                    </a:lnTo>
                    <a:lnTo>
                      <a:pt x="278" y="42"/>
                    </a:lnTo>
                    <a:lnTo>
                      <a:pt x="285" y="41"/>
                    </a:lnTo>
                    <a:lnTo>
                      <a:pt x="285" y="41"/>
                    </a:lnTo>
                    <a:lnTo>
                      <a:pt x="285" y="41"/>
                    </a:lnTo>
                    <a:lnTo>
                      <a:pt x="282" y="40"/>
                    </a:lnTo>
                    <a:moveTo>
                      <a:pt x="268" y="39"/>
                    </a:moveTo>
                    <a:lnTo>
                      <a:pt x="15" y="66"/>
                    </a:lnTo>
                    <a:lnTo>
                      <a:pt x="15" y="66"/>
                    </a:lnTo>
                    <a:lnTo>
                      <a:pt x="268" y="39"/>
                    </a:lnTo>
                    <a:moveTo>
                      <a:pt x="127" y="1"/>
                    </a:moveTo>
                    <a:lnTo>
                      <a:pt x="127" y="1"/>
                    </a:lnTo>
                    <a:lnTo>
                      <a:pt x="9" y="66"/>
                    </a:lnTo>
                    <a:lnTo>
                      <a:pt x="127" y="1"/>
                    </a:lnTo>
                    <a:lnTo>
                      <a:pt x="127" y="1"/>
                    </a:lnTo>
                    <a:moveTo>
                      <a:pt x="133" y="0"/>
                    </a:moveTo>
                    <a:lnTo>
                      <a:pt x="133" y="0"/>
                    </a:lnTo>
                    <a:lnTo>
                      <a:pt x="276" y="38"/>
                    </a:lnTo>
                    <a:lnTo>
                      <a:pt x="1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214"/>
              <p:cNvSpPr>
                <a:spLocks noEditPoints="1"/>
              </p:cNvSpPr>
              <p:nvPr/>
            </p:nvSpPr>
            <p:spPr bwMode="auto">
              <a:xfrm>
                <a:off x="4783" y="1487"/>
                <a:ext cx="352" cy="348"/>
              </a:xfrm>
              <a:custGeom>
                <a:avLst/>
                <a:gdLst>
                  <a:gd name="T0" fmla="*/ 165 w 352"/>
                  <a:gd name="T1" fmla="*/ 251 h 348"/>
                  <a:gd name="T2" fmla="*/ 228 w 352"/>
                  <a:gd name="T3" fmla="*/ 347 h 348"/>
                  <a:gd name="T4" fmla="*/ 228 w 352"/>
                  <a:gd name="T5" fmla="*/ 347 h 348"/>
                  <a:gd name="T6" fmla="*/ 165 w 352"/>
                  <a:gd name="T7" fmla="*/ 251 h 348"/>
                  <a:gd name="T8" fmla="*/ 10 w 352"/>
                  <a:gd name="T9" fmla="*/ 8 h 348"/>
                  <a:gd name="T10" fmla="*/ 9 w 352"/>
                  <a:gd name="T11" fmla="*/ 8 h 348"/>
                  <a:gd name="T12" fmla="*/ 13 w 352"/>
                  <a:gd name="T13" fmla="*/ 14 h 348"/>
                  <a:gd name="T14" fmla="*/ 41 w 352"/>
                  <a:gd name="T15" fmla="*/ 36 h 348"/>
                  <a:gd name="T16" fmla="*/ 351 w 352"/>
                  <a:gd name="T17" fmla="*/ 282 h 348"/>
                  <a:gd name="T18" fmla="*/ 351 w 352"/>
                  <a:gd name="T19" fmla="*/ 282 h 348"/>
                  <a:gd name="T20" fmla="*/ 233 w 352"/>
                  <a:gd name="T21" fmla="*/ 347 h 348"/>
                  <a:gd name="T22" fmla="*/ 233 w 352"/>
                  <a:gd name="T23" fmla="*/ 347 h 348"/>
                  <a:gd name="T24" fmla="*/ 121 w 352"/>
                  <a:gd name="T25" fmla="*/ 179 h 348"/>
                  <a:gd name="T26" fmla="*/ 233 w 352"/>
                  <a:gd name="T27" fmla="*/ 348 h 348"/>
                  <a:gd name="T28" fmla="*/ 239 w 352"/>
                  <a:gd name="T29" fmla="*/ 347 h 348"/>
                  <a:gd name="T30" fmla="*/ 239 w 352"/>
                  <a:gd name="T31" fmla="*/ 347 h 348"/>
                  <a:gd name="T32" fmla="*/ 352 w 352"/>
                  <a:gd name="T33" fmla="*/ 285 h 348"/>
                  <a:gd name="T34" fmla="*/ 352 w 352"/>
                  <a:gd name="T35" fmla="*/ 283 h 348"/>
                  <a:gd name="T36" fmla="*/ 351 w 352"/>
                  <a:gd name="T37" fmla="*/ 283 h 348"/>
                  <a:gd name="T38" fmla="*/ 352 w 352"/>
                  <a:gd name="T39" fmla="*/ 282 h 348"/>
                  <a:gd name="T40" fmla="*/ 352 w 352"/>
                  <a:gd name="T41" fmla="*/ 279 h 348"/>
                  <a:gd name="T42" fmla="*/ 10 w 352"/>
                  <a:gd name="T43" fmla="*/ 8 h 348"/>
                  <a:gd name="T44" fmla="*/ 0 w 352"/>
                  <a:gd name="T45" fmla="*/ 0 h 348"/>
                  <a:gd name="T46" fmla="*/ 1 w 352"/>
                  <a:gd name="T47" fmla="*/ 2 h 348"/>
                  <a:gd name="T48" fmla="*/ 5 w 352"/>
                  <a:gd name="T49" fmla="*/ 4 h 348"/>
                  <a:gd name="T50" fmla="*/ 5 w 352"/>
                  <a:gd name="T51" fmla="*/ 4 h 348"/>
                  <a:gd name="T52" fmla="*/ 0 w 352"/>
                  <a:gd name="T53"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2" h="348">
                    <a:moveTo>
                      <a:pt x="165" y="251"/>
                    </a:moveTo>
                    <a:lnTo>
                      <a:pt x="228" y="347"/>
                    </a:lnTo>
                    <a:lnTo>
                      <a:pt x="228" y="347"/>
                    </a:lnTo>
                    <a:lnTo>
                      <a:pt x="165" y="251"/>
                    </a:lnTo>
                    <a:close/>
                    <a:moveTo>
                      <a:pt x="10" y="8"/>
                    </a:moveTo>
                    <a:lnTo>
                      <a:pt x="9" y="8"/>
                    </a:lnTo>
                    <a:lnTo>
                      <a:pt x="13" y="14"/>
                    </a:lnTo>
                    <a:lnTo>
                      <a:pt x="41" y="36"/>
                    </a:lnTo>
                    <a:lnTo>
                      <a:pt x="351" y="282"/>
                    </a:lnTo>
                    <a:lnTo>
                      <a:pt x="351" y="282"/>
                    </a:lnTo>
                    <a:lnTo>
                      <a:pt x="233" y="347"/>
                    </a:lnTo>
                    <a:lnTo>
                      <a:pt x="233" y="347"/>
                    </a:lnTo>
                    <a:lnTo>
                      <a:pt x="121" y="179"/>
                    </a:lnTo>
                    <a:lnTo>
                      <a:pt x="233" y="348"/>
                    </a:lnTo>
                    <a:lnTo>
                      <a:pt x="239" y="347"/>
                    </a:lnTo>
                    <a:lnTo>
                      <a:pt x="239" y="347"/>
                    </a:lnTo>
                    <a:lnTo>
                      <a:pt x="352" y="285"/>
                    </a:lnTo>
                    <a:lnTo>
                      <a:pt x="352" y="283"/>
                    </a:lnTo>
                    <a:lnTo>
                      <a:pt x="351" y="283"/>
                    </a:lnTo>
                    <a:lnTo>
                      <a:pt x="352" y="282"/>
                    </a:lnTo>
                    <a:lnTo>
                      <a:pt x="352" y="279"/>
                    </a:lnTo>
                    <a:lnTo>
                      <a:pt x="10" y="8"/>
                    </a:lnTo>
                    <a:close/>
                    <a:moveTo>
                      <a:pt x="0" y="0"/>
                    </a:moveTo>
                    <a:lnTo>
                      <a:pt x="1" y="2"/>
                    </a:lnTo>
                    <a:lnTo>
                      <a:pt x="5" y="4"/>
                    </a:lnTo>
                    <a:lnTo>
                      <a:pt x="5" y="4"/>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215"/>
              <p:cNvSpPr>
                <a:spLocks noEditPoints="1"/>
              </p:cNvSpPr>
              <p:nvPr/>
            </p:nvSpPr>
            <p:spPr bwMode="auto">
              <a:xfrm>
                <a:off x="4783" y="1487"/>
                <a:ext cx="352" cy="348"/>
              </a:xfrm>
              <a:custGeom>
                <a:avLst/>
                <a:gdLst>
                  <a:gd name="T0" fmla="*/ 165 w 352"/>
                  <a:gd name="T1" fmla="*/ 251 h 348"/>
                  <a:gd name="T2" fmla="*/ 228 w 352"/>
                  <a:gd name="T3" fmla="*/ 347 h 348"/>
                  <a:gd name="T4" fmla="*/ 228 w 352"/>
                  <a:gd name="T5" fmla="*/ 347 h 348"/>
                  <a:gd name="T6" fmla="*/ 165 w 352"/>
                  <a:gd name="T7" fmla="*/ 251 h 348"/>
                  <a:gd name="T8" fmla="*/ 10 w 352"/>
                  <a:gd name="T9" fmla="*/ 8 h 348"/>
                  <a:gd name="T10" fmla="*/ 9 w 352"/>
                  <a:gd name="T11" fmla="*/ 8 h 348"/>
                  <a:gd name="T12" fmla="*/ 13 w 352"/>
                  <a:gd name="T13" fmla="*/ 14 h 348"/>
                  <a:gd name="T14" fmla="*/ 41 w 352"/>
                  <a:gd name="T15" fmla="*/ 36 h 348"/>
                  <a:gd name="T16" fmla="*/ 351 w 352"/>
                  <a:gd name="T17" fmla="*/ 282 h 348"/>
                  <a:gd name="T18" fmla="*/ 351 w 352"/>
                  <a:gd name="T19" fmla="*/ 282 h 348"/>
                  <a:gd name="T20" fmla="*/ 233 w 352"/>
                  <a:gd name="T21" fmla="*/ 347 h 348"/>
                  <a:gd name="T22" fmla="*/ 233 w 352"/>
                  <a:gd name="T23" fmla="*/ 347 h 348"/>
                  <a:gd name="T24" fmla="*/ 121 w 352"/>
                  <a:gd name="T25" fmla="*/ 179 h 348"/>
                  <a:gd name="T26" fmla="*/ 233 w 352"/>
                  <a:gd name="T27" fmla="*/ 348 h 348"/>
                  <a:gd name="T28" fmla="*/ 239 w 352"/>
                  <a:gd name="T29" fmla="*/ 347 h 348"/>
                  <a:gd name="T30" fmla="*/ 239 w 352"/>
                  <a:gd name="T31" fmla="*/ 347 h 348"/>
                  <a:gd name="T32" fmla="*/ 352 w 352"/>
                  <a:gd name="T33" fmla="*/ 285 h 348"/>
                  <a:gd name="T34" fmla="*/ 352 w 352"/>
                  <a:gd name="T35" fmla="*/ 283 h 348"/>
                  <a:gd name="T36" fmla="*/ 351 w 352"/>
                  <a:gd name="T37" fmla="*/ 283 h 348"/>
                  <a:gd name="T38" fmla="*/ 352 w 352"/>
                  <a:gd name="T39" fmla="*/ 282 h 348"/>
                  <a:gd name="T40" fmla="*/ 352 w 352"/>
                  <a:gd name="T41" fmla="*/ 279 h 348"/>
                  <a:gd name="T42" fmla="*/ 10 w 352"/>
                  <a:gd name="T43" fmla="*/ 8 h 348"/>
                  <a:gd name="T44" fmla="*/ 0 w 352"/>
                  <a:gd name="T45" fmla="*/ 0 h 348"/>
                  <a:gd name="T46" fmla="*/ 1 w 352"/>
                  <a:gd name="T47" fmla="*/ 2 h 348"/>
                  <a:gd name="T48" fmla="*/ 5 w 352"/>
                  <a:gd name="T49" fmla="*/ 4 h 348"/>
                  <a:gd name="T50" fmla="*/ 5 w 352"/>
                  <a:gd name="T51" fmla="*/ 4 h 348"/>
                  <a:gd name="T52" fmla="*/ 0 w 352"/>
                  <a:gd name="T53"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2" h="348">
                    <a:moveTo>
                      <a:pt x="165" y="251"/>
                    </a:moveTo>
                    <a:lnTo>
                      <a:pt x="228" y="347"/>
                    </a:lnTo>
                    <a:lnTo>
                      <a:pt x="228" y="347"/>
                    </a:lnTo>
                    <a:lnTo>
                      <a:pt x="165" y="251"/>
                    </a:lnTo>
                    <a:moveTo>
                      <a:pt x="10" y="8"/>
                    </a:moveTo>
                    <a:lnTo>
                      <a:pt x="9" y="8"/>
                    </a:lnTo>
                    <a:lnTo>
                      <a:pt x="13" y="14"/>
                    </a:lnTo>
                    <a:lnTo>
                      <a:pt x="41" y="36"/>
                    </a:lnTo>
                    <a:lnTo>
                      <a:pt x="351" y="282"/>
                    </a:lnTo>
                    <a:lnTo>
                      <a:pt x="351" y="282"/>
                    </a:lnTo>
                    <a:lnTo>
                      <a:pt x="233" y="347"/>
                    </a:lnTo>
                    <a:lnTo>
                      <a:pt x="233" y="347"/>
                    </a:lnTo>
                    <a:lnTo>
                      <a:pt x="121" y="179"/>
                    </a:lnTo>
                    <a:lnTo>
                      <a:pt x="233" y="348"/>
                    </a:lnTo>
                    <a:lnTo>
                      <a:pt x="239" y="347"/>
                    </a:lnTo>
                    <a:lnTo>
                      <a:pt x="239" y="347"/>
                    </a:lnTo>
                    <a:lnTo>
                      <a:pt x="352" y="285"/>
                    </a:lnTo>
                    <a:lnTo>
                      <a:pt x="352" y="283"/>
                    </a:lnTo>
                    <a:lnTo>
                      <a:pt x="351" y="283"/>
                    </a:lnTo>
                    <a:lnTo>
                      <a:pt x="352" y="282"/>
                    </a:lnTo>
                    <a:lnTo>
                      <a:pt x="352" y="279"/>
                    </a:lnTo>
                    <a:lnTo>
                      <a:pt x="10" y="8"/>
                    </a:lnTo>
                    <a:moveTo>
                      <a:pt x="0" y="0"/>
                    </a:moveTo>
                    <a:lnTo>
                      <a:pt x="1" y="2"/>
                    </a:lnTo>
                    <a:lnTo>
                      <a:pt x="5" y="4"/>
                    </a:lnTo>
                    <a:lnTo>
                      <a:pt x="5" y="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Freeform 216"/>
              <p:cNvSpPr>
                <a:spLocks noEditPoints="1"/>
              </p:cNvSpPr>
              <p:nvPr/>
            </p:nvSpPr>
            <p:spPr bwMode="auto">
              <a:xfrm>
                <a:off x="4595" y="1495"/>
                <a:ext cx="424" cy="345"/>
              </a:xfrm>
              <a:custGeom>
                <a:avLst/>
                <a:gdLst>
                  <a:gd name="T0" fmla="*/ 422 w 424"/>
                  <a:gd name="T1" fmla="*/ 343 h 345"/>
                  <a:gd name="T2" fmla="*/ 421 w 424"/>
                  <a:gd name="T3" fmla="*/ 343 h 345"/>
                  <a:gd name="T4" fmla="*/ 420 w 424"/>
                  <a:gd name="T5" fmla="*/ 343 h 345"/>
                  <a:gd name="T6" fmla="*/ 424 w 424"/>
                  <a:gd name="T7" fmla="*/ 345 h 345"/>
                  <a:gd name="T8" fmla="*/ 422 w 424"/>
                  <a:gd name="T9" fmla="*/ 343 h 345"/>
                  <a:gd name="T10" fmla="*/ 422 w 424"/>
                  <a:gd name="T11" fmla="*/ 343 h 345"/>
                  <a:gd name="T12" fmla="*/ 5 w 424"/>
                  <a:gd name="T13" fmla="*/ 182 h 345"/>
                  <a:gd name="T14" fmla="*/ 5 w 424"/>
                  <a:gd name="T15" fmla="*/ 182 h 345"/>
                  <a:gd name="T16" fmla="*/ 416 w 424"/>
                  <a:gd name="T17" fmla="*/ 342 h 345"/>
                  <a:gd name="T18" fmla="*/ 417 w 424"/>
                  <a:gd name="T19" fmla="*/ 343 h 345"/>
                  <a:gd name="T20" fmla="*/ 417 w 424"/>
                  <a:gd name="T21" fmla="*/ 343 h 345"/>
                  <a:gd name="T22" fmla="*/ 5 w 424"/>
                  <a:gd name="T23" fmla="*/ 182 h 345"/>
                  <a:gd name="T24" fmla="*/ 197 w 424"/>
                  <a:gd name="T25" fmla="*/ 0 h 345"/>
                  <a:gd name="T26" fmla="*/ 196 w 424"/>
                  <a:gd name="T27" fmla="*/ 0 h 345"/>
                  <a:gd name="T28" fmla="*/ 195 w 424"/>
                  <a:gd name="T29" fmla="*/ 1 h 345"/>
                  <a:gd name="T30" fmla="*/ 194 w 424"/>
                  <a:gd name="T31" fmla="*/ 0 h 345"/>
                  <a:gd name="T32" fmla="*/ 191 w 424"/>
                  <a:gd name="T33" fmla="*/ 2 h 345"/>
                  <a:gd name="T34" fmla="*/ 192 w 424"/>
                  <a:gd name="T35" fmla="*/ 0 h 345"/>
                  <a:gd name="T36" fmla="*/ 189 w 424"/>
                  <a:gd name="T37" fmla="*/ 0 h 345"/>
                  <a:gd name="T38" fmla="*/ 2 w 424"/>
                  <a:gd name="T39" fmla="*/ 172 h 345"/>
                  <a:gd name="T40" fmla="*/ 1 w 424"/>
                  <a:gd name="T41" fmla="*/ 173 h 345"/>
                  <a:gd name="T42" fmla="*/ 2 w 424"/>
                  <a:gd name="T43" fmla="*/ 172 h 345"/>
                  <a:gd name="T44" fmla="*/ 0 w 424"/>
                  <a:gd name="T45" fmla="*/ 177 h 345"/>
                  <a:gd name="T46" fmla="*/ 1 w 424"/>
                  <a:gd name="T47" fmla="*/ 177 h 345"/>
                  <a:gd name="T48" fmla="*/ 194 w 424"/>
                  <a:gd name="T49" fmla="*/ 1 h 345"/>
                  <a:gd name="T50" fmla="*/ 353 w 424"/>
                  <a:gd name="T51" fmla="*/ 243 h 345"/>
                  <a:gd name="T52" fmla="*/ 416 w 424"/>
                  <a:gd name="T53" fmla="*/ 339 h 345"/>
                  <a:gd name="T54" fmla="*/ 1 w 424"/>
                  <a:gd name="T55" fmla="*/ 178 h 345"/>
                  <a:gd name="T56" fmla="*/ 1 w 424"/>
                  <a:gd name="T57" fmla="*/ 178 h 345"/>
                  <a:gd name="T58" fmla="*/ 420 w 424"/>
                  <a:gd name="T59" fmla="*/ 340 h 345"/>
                  <a:gd name="T60" fmla="*/ 421 w 424"/>
                  <a:gd name="T61" fmla="*/ 340 h 345"/>
                  <a:gd name="T62" fmla="*/ 309 w 424"/>
                  <a:gd name="T63" fmla="*/ 171 h 345"/>
                  <a:gd name="T64" fmla="*/ 201 w 424"/>
                  <a:gd name="T65" fmla="*/ 6 h 345"/>
                  <a:gd name="T66" fmla="*/ 197 w 424"/>
                  <a:gd name="T67"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4" h="345">
                    <a:moveTo>
                      <a:pt x="422" y="343"/>
                    </a:moveTo>
                    <a:lnTo>
                      <a:pt x="421" y="343"/>
                    </a:lnTo>
                    <a:lnTo>
                      <a:pt x="420" y="343"/>
                    </a:lnTo>
                    <a:lnTo>
                      <a:pt x="424" y="345"/>
                    </a:lnTo>
                    <a:lnTo>
                      <a:pt x="422" y="343"/>
                    </a:lnTo>
                    <a:lnTo>
                      <a:pt x="422" y="343"/>
                    </a:lnTo>
                    <a:close/>
                    <a:moveTo>
                      <a:pt x="5" y="182"/>
                    </a:moveTo>
                    <a:lnTo>
                      <a:pt x="5" y="182"/>
                    </a:lnTo>
                    <a:lnTo>
                      <a:pt x="416" y="342"/>
                    </a:lnTo>
                    <a:lnTo>
                      <a:pt x="417" y="343"/>
                    </a:lnTo>
                    <a:lnTo>
                      <a:pt x="417" y="343"/>
                    </a:lnTo>
                    <a:lnTo>
                      <a:pt x="5" y="182"/>
                    </a:lnTo>
                    <a:close/>
                    <a:moveTo>
                      <a:pt x="197" y="0"/>
                    </a:moveTo>
                    <a:lnTo>
                      <a:pt x="196" y="0"/>
                    </a:lnTo>
                    <a:lnTo>
                      <a:pt x="195" y="1"/>
                    </a:lnTo>
                    <a:lnTo>
                      <a:pt x="194" y="0"/>
                    </a:lnTo>
                    <a:lnTo>
                      <a:pt x="191" y="2"/>
                    </a:lnTo>
                    <a:lnTo>
                      <a:pt x="192" y="0"/>
                    </a:lnTo>
                    <a:lnTo>
                      <a:pt x="189" y="0"/>
                    </a:lnTo>
                    <a:lnTo>
                      <a:pt x="2" y="172"/>
                    </a:lnTo>
                    <a:lnTo>
                      <a:pt x="1" y="173"/>
                    </a:lnTo>
                    <a:lnTo>
                      <a:pt x="2" y="172"/>
                    </a:lnTo>
                    <a:lnTo>
                      <a:pt x="0" y="177"/>
                    </a:lnTo>
                    <a:lnTo>
                      <a:pt x="1" y="177"/>
                    </a:lnTo>
                    <a:lnTo>
                      <a:pt x="194" y="1"/>
                    </a:lnTo>
                    <a:lnTo>
                      <a:pt x="353" y="243"/>
                    </a:lnTo>
                    <a:lnTo>
                      <a:pt x="416" y="339"/>
                    </a:lnTo>
                    <a:lnTo>
                      <a:pt x="1" y="178"/>
                    </a:lnTo>
                    <a:lnTo>
                      <a:pt x="1" y="178"/>
                    </a:lnTo>
                    <a:lnTo>
                      <a:pt x="420" y="340"/>
                    </a:lnTo>
                    <a:lnTo>
                      <a:pt x="421" y="340"/>
                    </a:lnTo>
                    <a:lnTo>
                      <a:pt x="309" y="171"/>
                    </a:lnTo>
                    <a:lnTo>
                      <a:pt x="201" y="6"/>
                    </a:lnTo>
                    <a:lnTo>
                      <a:pt x="19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Freeform 217"/>
              <p:cNvSpPr>
                <a:spLocks noEditPoints="1"/>
              </p:cNvSpPr>
              <p:nvPr/>
            </p:nvSpPr>
            <p:spPr bwMode="auto">
              <a:xfrm>
                <a:off x="4595" y="1495"/>
                <a:ext cx="424" cy="345"/>
              </a:xfrm>
              <a:custGeom>
                <a:avLst/>
                <a:gdLst>
                  <a:gd name="T0" fmla="*/ 422 w 424"/>
                  <a:gd name="T1" fmla="*/ 343 h 345"/>
                  <a:gd name="T2" fmla="*/ 421 w 424"/>
                  <a:gd name="T3" fmla="*/ 343 h 345"/>
                  <a:gd name="T4" fmla="*/ 420 w 424"/>
                  <a:gd name="T5" fmla="*/ 343 h 345"/>
                  <a:gd name="T6" fmla="*/ 424 w 424"/>
                  <a:gd name="T7" fmla="*/ 345 h 345"/>
                  <a:gd name="T8" fmla="*/ 422 w 424"/>
                  <a:gd name="T9" fmla="*/ 343 h 345"/>
                  <a:gd name="T10" fmla="*/ 422 w 424"/>
                  <a:gd name="T11" fmla="*/ 343 h 345"/>
                  <a:gd name="T12" fmla="*/ 5 w 424"/>
                  <a:gd name="T13" fmla="*/ 182 h 345"/>
                  <a:gd name="T14" fmla="*/ 5 w 424"/>
                  <a:gd name="T15" fmla="*/ 182 h 345"/>
                  <a:gd name="T16" fmla="*/ 416 w 424"/>
                  <a:gd name="T17" fmla="*/ 342 h 345"/>
                  <a:gd name="T18" fmla="*/ 417 w 424"/>
                  <a:gd name="T19" fmla="*/ 343 h 345"/>
                  <a:gd name="T20" fmla="*/ 417 w 424"/>
                  <a:gd name="T21" fmla="*/ 343 h 345"/>
                  <a:gd name="T22" fmla="*/ 5 w 424"/>
                  <a:gd name="T23" fmla="*/ 182 h 345"/>
                  <a:gd name="T24" fmla="*/ 197 w 424"/>
                  <a:gd name="T25" fmla="*/ 0 h 345"/>
                  <a:gd name="T26" fmla="*/ 196 w 424"/>
                  <a:gd name="T27" fmla="*/ 0 h 345"/>
                  <a:gd name="T28" fmla="*/ 195 w 424"/>
                  <a:gd name="T29" fmla="*/ 1 h 345"/>
                  <a:gd name="T30" fmla="*/ 194 w 424"/>
                  <a:gd name="T31" fmla="*/ 0 h 345"/>
                  <a:gd name="T32" fmla="*/ 191 w 424"/>
                  <a:gd name="T33" fmla="*/ 2 h 345"/>
                  <a:gd name="T34" fmla="*/ 192 w 424"/>
                  <a:gd name="T35" fmla="*/ 0 h 345"/>
                  <a:gd name="T36" fmla="*/ 189 w 424"/>
                  <a:gd name="T37" fmla="*/ 0 h 345"/>
                  <a:gd name="T38" fmla="*/ 2 w 424"/>
                  <a:gd name="T39" fmla="*/ 172 h 345"/>
                  <a:gd name="T40" fmla="*/ 1 w 424"/>
                  <a:gd name="T41" fmla="*/ 173 h 345"/>
                  <a:gd name="T42" fmla="*/ 2 w 424"/>
                  <a:gd name="T43" fmla="*/ 172 h 345"/>
                  <a:gd name="T44" fmla="*/ 0 w 424"/>
                  <a:gd name="T45" fmla="*/ 177 h 345"/>
                  <a:gd name="T46" fmla="*/ 1 w 424"/>
                  <a:gd name="T47" fmla="*/ 177 h 345"/>
                  <a:gd name="T48" fmla="*/ 194 w 424"/>
                  <a:gd name="T49" fmla="*/ 1 h 345"/>
                  <a:gd name="T50" fmla="*/ 353 w 424"/>
                  <a:gd name="T51" fmla="*/ 243 h 345"/>
                  <a:gd name="T52" fmla="*/ 416 w 424"/>
                  <a:gd name="T53" fmla="*/ 339 h 345"/>
                  <a:gd name="T54" fmla="*/ 1 w 424"/>
                  <a:gd name="T55" fmla="*/ 178 h 345"/>
                  <a:gd name="T56" fmla="*/ 1 w 424"/>
                  <a:gd name="T57" fmla="*/ 178 h 345"/>
                  <a:gd name="T58" fmla="*/ 420 w 424"/>
                  <a:gd name="T59" fmla="*/ 340 h 345"/>
                  <a:gd name="T60" fmla="*/ 421 w 424"/>
                  <a:gd name="T61" fmla="*/ 340 h 345"/>
                  <a:gd name="T62" fmla="*/ 309 w 424"/>
                  <a:gd name="T63" fmla="*/ 171 h 345"/>
                  <a:gd name="T64" fmla="*/ 201 w 424"/>
                  <a:gd name="T65" fmla="*/ 6 h 345"/>
                  <a:gd name="T66" fmla="*/ 197 w 424"/>
                  <a:gd name="T67"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4" h="345">
                    <a:moveTo>
                      <a:pt x="422" y="343"/>
                    </a:moveTo>
                    <a:lnTo>
                      <a:pt x="421" y="343"/>
                    </a:lnTo>
                    <a:lnTo>
                      <a:pt x="420" y="343"/>
                    </a:lnTo>
                    <a:lnTo>
                      <a:pt x="424" y="345"/>
                    </a:lnTo>
                    <a:lnTo>
                      <a:pt x="422" y="343"/>
                    </a:lnTo>
                    <a:lnTo>
                      <a:pt x="422" y="343"/>
                    </a:lnTo>
                    <a:moveTo>
                      <a:pt x="5" y="182"/>
                    </a:moveTo>
                    <a:lnTo>
                      <a:pt x="5" y="182"/>
                    </a:lnTo>
                    <a:lnTo>
                      <a:pt x="416" y="342"/>
                    </a:lnTo>
                    <a:lnTo>
                      <a:pt x="417" y="343"/>
                    </a:lnTo>
                    <a:lnTo>
                      <a:pt x="417" y="343"/>
                    </a:lnTo>
                    <a:lnTo>
                      <a:pt x="5" y="182"/>
                    </a:lnTo>
                    <a:moveTo>
                      <a:pt x="197" y="0"/>
                    </a:moveTo>
                    <a:lnTo>
                      <a:pt x="196" y="0"/>
                    </a:lnTo>
                    <a:lnTo>
                      <a:pt x="195" y="1"/>
                    </a:lnTo>
                    <a:lnTo>
                      <a:pt x="194" y="0"/>
                    </a:lnTo>
                    <a:lnTo>
                      <a:pt x="191" y="2"/>
                    </a:lnTo>
                    <a:lnTo>
                      <a:pt x="192" y="0"/>
                    </a:lnTo>
                    <a:lnTo>
                      <a:pt x="189" y="0"/>
                    </a:lnTo>
                    <a:lnTo>
                      <a:pt x="2" y="172"/>
                    </a:lnTo>
                    <a:lnTo>
                      <a:pt x="1" y="173"/>
                    </a:lnTo>
                    <a:lnTo>
                      <a:pt x="2" y="172"/>
                    </a:lnTo>
                    <a:lnTo>
                      <a:pt x="0" y="177"/>
                    </a:lnTo>
                    <a:lnTo>
                      <a:pt x="1" y="177"/>
                    </a:lnTo>
                    <a:lnTo>
                      <a:pt x="194" y="1"/>
                    </a:lnTo>
                    <a:lnTo>
                      <a:pt x="353" y="243"/>
                    </a:lnTo>
                    <a:lnTo>
                      <a:pt x="416" y="339"/>
                    </a:lnTo>
                    <a:lnTo>
                      <a:pt x="1" y="178"/>
                    </a:lnTo>
                    <a:lnTo>
                      <a:pt x="1" y="178"/>
                    </a:lnTo>
                    <a:lnTo>
                      <a:pt x="420" y="340"/>
                    </a:lnTo>
                    <a:lnTo>
                      <a:pt x="421" y="340"/>
                    </a:lnTo>
                    <a:lnTo>
                      <a:pt x="309" y="171"/>
                    </a:lnTo>
                    <a:lnTo>
                      <a:pt x="201" y="6"/>
                    </a:lnTo>
                    <a:lnTo>
                      <a:pt x="1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Freeform 218"/>
              <p:cNvSpPr>
                <a:spLocks noEditPoints="1"/>
              </p:cNvSpPr>
              <p:nvPr/>
            </p:nvSpPr>
            <p:spPr bwMode="auto">
              <a:xfrm>
                <a:off x="3882" y="3220"/>
                <a:ext cx="219" cy="152"/>
              </a:xfrm>
              <a:custGeom>
                <a:avLst/>
                <a:gdLst>
                  <a:gd name="T0" fmla="*/ 1 w 219"/>
                  <a:gd name="T1" fmla="*/ 119 h 152"/>
                  <a:gd name="T2" fmla="*/ 1 w 219"/>
                  <a:gd name="T3" fmla="*/ 119 h 152"/>
                  <a:gd name="T4" fmla="*/ 0 w 219"/>
                  <a:gd name="T5" fmla="*/ 152 h 152"/>
                  <a:gd name="T6" fmla="*/ 1 w 219"/>
                  <a:gd name="T7" fmla="*/ 119 h 152"/>
                  <a:gd name="T8" fmla="*/ 219 w 219"/>
                  <a:gd name="T9" fmla="*/ 0 h 152"/>
                  <a:gd name="T10" fmla="*/ 7 w 219"/>
                  <a:gd name="T11" fmla="*/ 108 h 152"/>
                  <a:gd name="T12" fmla="*/ 5 w 219"/>
                  <a:gd name="T13" fmla="*/ 111 h 152"/>
                  <a:gd name="T14" fmla="*/ 6 w 219"/>
                  <a:gd name="T15" fmla="*/ 112 h 152"/>
                  <a:gd name="T16" fmla="*/ 202 w 219"/>
                  <a:gd name="T17" fmla="*/ 12 h 152"/>
                  <a:gd name="T18" fmla="*/ 202 w 219"/>
                  <a:gd name="T19" fmla="*/ 12 h 152"/>
                  <a:gd name="T20" fmla="*/ 3 w 219"/>
                  <a:gd name="T21" fmla="*/ 151 h 152"/>
                  <a:gd name="T22" fmla="*/ 4 w 219"/>
                  <a:gd name="T23" fmla="*/ 114 h 152"/>
                  <a:gd name="T24" fmla="*/ 4 w 219"/>
                  <a:gd name="T25" fmla="*/ 114 h 152"/>
                  <a:gd name="T26" fmla="*/ 3 w 219"/>
                  <a:gd name="T27" fmla="*/ 151 h 152"/>
                  <a:gd name="T28" fmla="*/ 219 w 219"/>
                  <a:gd name="T29" fmla="*/ 0 h 152"/>
                  <a:gd name="T30" fmla="*/ 219 w 219"/>
                  <a:gd name="T3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9" h="152">
                    <a:moveTo>
                      <a:pt x="1" y="119"/>
                    </a:moveTo>
                    <a:lnTo>
                      <a:pt x="1" y="119"/>
                    </a:lnTo>
                    <a:lnTo>
                      <a:pt x="0" y="152"/>
                    </a:lnTo>
                    <a:lnTo>
                      <a:pt x="1" y="119"/>
                    </a:lnTo>
                    <a:close/>
                    <a:moveTo>
                      <a:pt x="219" y="0"/>
                    </a:moveTo>
                    <a:lnTo>
                      <a:pt x="7" y="108"/>
                    </a:lnTo>
                    <a:lnTo>
                      <a:pt x="5" y="111"/>
                    </a:lnTo>
                    <a:lnTo>
                      <a:pt x="6" y="112"/>
                    </a:lnTo>
                    <a:lnTo>
                      <a:pt x="202" y="12"/>
                    </a:lnTo>
                    <a:lnTo>
                      <a:pt x="202" y="12"/>
                    </a:lnTo>
                    <a:lnTo>
                      <a:pt x="3" y="151"/>
                    </a:lnTo>
                    <a:lnTo>
                      <a:pt x="4" y="114"/>
                    </a:lnTo>
                    <a:lnTo>
                      <a:pt x="4" y="114"/>
                    </a:lnTo>
                    <a:lnTo>
                      <a:pt x="3" y="151"/>
                    </a:lnTo>
                    <a:lnTo>
                      <a:pt x="219" y="0"/>
                    </a:lnTo>
                    <a:lnTo>
                      <a:pt x="21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219"/>
              <p:cNvSpPr>
                <a:spLocks noEditPoints="1"/>
              </p:cNvSpPr>
              <p:nvPr/>
            </p:nvSpPr>
            <p:spPr bwMode="auto">
              <a:xfrm>
                <a:off x="3882" y="3220"/>
                <a:ext cx="219" cy="152"/>
              </a:xfrm>
              <a:custGeom>
                <a:avLst/>
                <a:gdLst>
                  <a:gd name="T0" fmla="*/ 1 w 219"/>
                  <a:gd name="T1" fmla="*/ 119 h 152"/>
                  <a:gd name="T2" fmla="*/ 1 w 219"/>
                  <a:gd name="T3" fmla="*/ 119 h 152"/>
                  <a:gd name="T4" fmla="*/ 0 w 219"/>
                  <a:gd name="T5" fmla="*/ 152 h 152"/>
                  <a:gd name="T6" fmla="*/ 1 w 219"/>
                  <a:gd name="T7" fmla="*/ 119 h 152"/>
                  <a:gd name="T8" fmla="*/ 219 w 219"/>
                  <a:gd name="T9" fmla="*/ 0 h 152"/>
                  <a:gd name="T10" fmla="*/ 7 w 219"/>
                  <a:gd name="T11" fmla="*/ 108 h 152"/>
                  <a:gd name="T12" fmla="*/ 5 w 219"/>
                  <a:gd name="T13" fmla="*/ 111 h 152"/>
                  <a:gd name="T14" fmla="*/ 6 w 219"/>
                  <a:gd name="T15" fmla="*/ 112 h 152"/>
                  <a:gd name="T16" fmla="*/ 202 w 219"/>
                  <a:gd name="T17" fmla="*/ 12 h 152"/>
                  <a:gd name="T18" fmla="*/ 202 w 219"/>
                  <a:gd name="T19" fmla="*/ 12 h 152"/>
                  <a:gd name="T20" fmla="*/ 3 w 219"/>
                  <a:gd name="T21" fmla="*/ 151 h 152"/>
                  <a:gd name="T22" fmla="*/ 4 w 219"/>
                  <a:gd name="T23" fmla="*/ 114 h 152"/>
                  <a:gd name="T24" fmla="*/ 4 w 219"/>
                  <a:gd name="T25" fmla="*/ 114 h 152"/>
                  <a:gd name="T26" fmla="*/ 3 w 219"/>
                  <a:gd name="T27" fmla="*/ 151 h 152"/>
                  <a:gd name="T28" fmla="*/ 219 w 219"/>
                  <a:gd name="T29" fmla="*/ 0 h 152"/>
                  <a:gd name="T30" fmla="*/ 219 w 219"/>
                  <a:gd name="T3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9" h="152">
                    <a:moveTo>
                      <a:pt x="1" y="119"/>
                    </a:moveTo>
                    <a:lnTo>
                      <a:pt x="1" y="119"/>
                    </a:lnTo>
                    <a:lnTo>
                      <a:pt x="0" y="152"/>
                    </a:lnTo>
                    <a:lnTo>
                      <a:pt x="1" y="119"/>
                    </a:lnTo>
                    <a:moveTo>
                      <a:pt x="219" y="0"/>
                    </a:moveTo>
                    <a:lnTo>
                      <a:pt x="7" y="108"/>
                    </a:lnTo>
                    <a:lnTo>
                      <a:pt x="5" y="111"/>
                    </a:lnTo>
                    <a:lnTo>
                      <a:pt x="6" y="112"/>
                    </a:lnTo>
                    <a:lnTo>
                      <a:pt x="202" y="12"/>
                    </a:lnTo>
                    <a:lnTo>
                      <a:pt x="202" y="12"/>
                    </a:lnTo>
                    <a:lnTo>
                      <a:pt x="3" y="151"/>
                    </a:lnTo>
                    <a:lnTo>
                      <a:pt x="4" y="114"/>
                    </a:lnTo>
                    <a:lnTo>
                      <a:pt x="4" y="114"/>
                    </a:lnTo>
                    <a:lnTo>
                      <a:pt x="3" y="151"/>
                    </a:lnTo>
                    <a:lnTo>
                      <a:pt x="219" y="0"/>
                    </a:lnTo>
                    <a:lnTo>
                      <a:pt x="2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Freeform 220"/>
              <p:cNvSpPr>
                <a:spLocks noEditPoints="1"/>
              </p:cNvSpPr>
              <p:nvPr/>
            </p:nvSpPr>
            <p:spPr bwMode="auto">
              <a:xfrm>
                <a:off x="3641" y="3375"/>
                <a:ext cx="316" cy="384"/>
              </a:xfrm>
              <a:custGeom>
                <a:avLst/>
                <a:gdLst>
                  <a:gd name="T0" fmla="*/ 295 w 316"/>
                  <a:gd name="T1" fmla="*/ 157 h 384"/>
                  <a:gd name="T2" fmla="*/ 312 w 316"/>
                  <a:gd name="T3" fmla="*/ 206 h 384"/>
                  <a:gd name="T4" fmla="*/ 312 w 316"/>
                  <a:gd name="T5" fmla="*/ 207 h 384"/>
                  <a:gd name="T6" fmla="*/ 312 w 316"/>
                  <a:gd name="T7" fmla="*/ 207 h 384"/>
                  <a:gd name="T8" fmla="*/ 295 w 316"/>
                  <a:gd name="T9" fmla="*/ 157 h 384"/>
                  <a:gd name="T10" fmla="*/ 287 w 316"/>
                  <a:gd name="T11" fmla="*/ 124 h 384"/>
                  <a:gd name="T12" fmla="*/ 316 w 316"/>
                  <a:gd name="T13" fmla="*/ 206 h 384"/>
                  <a:gd name="T14" fmla="*/ 316 w 316"/>
                  <a:gd name="T15" fmla="*/ 206 h 384"/>
                  <a:gd name="T16" fmla="*/ 287 w 316"/>
                  <a:gd name="T17" fmla="*/ 124 h 384"/>
                  <a:gd name="T18" fmla="*/ 241 w 316"/>
                  <a:gd name="T19" fmla="*/ 4 h 384"/>
                  <a:gd name="T20" fmla="*/ 1 w 316"/>
                  <a:gd name="T21" fmla="*/ 382 h 384"/>
                  <a:gd name="T22" fmla="*/ 2 w 316"/>
                  <a:gd name="T23" fmla="*/ 382 h 384"/>
                  <a:gd name="T24" fmla="*/ 0 w 316"/>
                  <a:gd name="T25" fmla="*/ 384 h 384"/>
                  <a:gd name="T26" fmla="*/ 1 w 316"/>
                  <a:gd name="T27" fmla="*/ 384 h 384"/>
                  <a:gd name="T28" fmla="*/ 220 w 316"/>
                  <a:gd name="T29" fmla="*/ 263 h 384"/>
                  <a:gd name="T30" fmla="*/ 308 w 316"/>
                  <a:gd name="T31" fmla="*/ 215 h 384"/>
                  <a:gd name="T32" fmla="*/ 308 w 316"/>
                  <a:gd name="T33" fmla="*/ 215 h 384"/>
                  <a:gd name="T34" fmla="*/ 314 w 316"/>
                  <a:gd name="T35" fmla="*/ 211 h 384"/>
                  <a:gd name="T36" fmla="*/ 314 w 316"/>
                  <a:gd name="T37" fmla="*/ 210 h 384"/>
                  <a:gd name="T38" fmla="*/ 311 w 316"/>
                  <a:gd name="T39" fmla="*/ 211 h 384"/>
                  <a:gd name="T40" fmla="*/ 312 w 316"/>
                  <a:gd name="T41" fmla="*/ 210 h 384"/>
                  <a:gd name="T42" fmla="*/ 312 w 316"/>
                  <a:gd name="T43" fmla="*/ 209 h 384"/>
                  <a:gd name="T44" fmla="*/ 2 w 316"/>
                  <a:gd name="T45" fmla="*/ 380 h 384"/>
                  <a:gd name="T46" fmla="*/ 241 w 316"/>
                  <a:gd name="T47" fmla="*/ 4 h 384"/>
                  <a:gd name="T48" fmla="*/ 240 w 316"/>
                  <a:gd name="T49" fmla="*/ 0 h 384"/>
                  <a:gd name="T50" fmla="*/ 56 w 316"/>
                  <a:gd name="T51" fmla="*/ 290 h 384"/>
                  <a:gd name="T52" fmla="*/ 240 w 316"/>
                  <a:gd name="T53" fmla="*/ 0 h 384"/>
                  <a:gd name="T54" fmla="*/ 240 w 316"/>
                  <a:gd name="T55"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6" h="384">
                    <a:moveTo>
                      <a:pt x="295" y="157"/>
                    </a:moveTo>
                    <a:lnTo>
                      <a:pt x="312" y="206"/>
                    </a:lnTo>
                    <a:lnTo>
                      <a:pt x="312" y="207"/>
                    </a:lnTo>
                    <a:lnTo>
                      <a:pt x="312" y="207"/>
                    </a:lnTo>
                    <a:lnTo>
                      <a:pt x="295" y="157"/>
                    </a:lnTo>
                    <a:close/>
                    <a:moveTo>
                      <a:pt x="287" y="124"/>
                    </a:moveTo>
                    <a:lnTo>
                      <a:pt x="316" y="206"/>
                    </a:lnTo>
                    <a:lnTo>
                      <a:pt x="316" y="206"/>
                    </a:lnTo>
                    <a:lnTo>
                      <a:pt x="287" y="124"/>
                    </a:lnTo>
                    <a:close/>
                    <a:moveTo>
                      <a:pt x="241" y="4"/>
                    </a:moveTo>
                    <a:lnTo>
                      <a:pt x="1" y="382"/>
                    </a:lnTo>
                    <a:lnTo>
                      <a:pt x="2" y="382"/>
                    </a:lnTo>
                    <a:lnTo>
                      <a:pt x="0" y="384"/>
                    </a:lnTo>
                    <a:lnTo>
                      <a:pt x="1" y="384"/>
                    </a:lnTo>
                    <a:lnTo>
                      <a:pt x="220" y="263"/>
                    </a:lnTo>
                    <a:lnTo>
                      <a:pt x="308" y="215"/>
                    </a:lnTo>
                    <a:lnTo>
                      <a:pt x="308" y="215"/>
                    </a:lnTo>
                    <a:lnTo>
                      <a:pt x="314" y="211"/>
                    </a:lnTo>
                    <a:lnTo>
                      <a:pt x="314" y="210"/>
                    </a:lnTo>
                    <a:lnTo>
                      <a:pt x="311" y="211"/>
                    </a:lnTo>
                    <a:lnTo>
                      <a:pt x="312" y="210"/>
                    </a:lnTo>
                    <a:lnTo>
                      <a:pt x="312" y="209"/>
                    </a:lnTo>
                    <a:lnTo>
                      <a:pt x="2" y="380"/>
                    </a:lnTo>
                    <a:lnTo>
                      <a:pt x="241" y="4"/>
                    </a:lnTo>
                    <a:close/>
                    <a:moveTo>
                      <a:pt x="240" y="0"/>
                    </a:moveTo>
                    <a:lnTo>
                      <a:pt x="56" y="290"/>
                    </a:lnTo>
                    <a:lnTo>
                      <a:pt x="240" y="0"/>
                    </a:lnTo>
                    <a:lnTo>
                      <a:pt x="24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Freeform 221"/>
              <p:cNvSpPr>
                <a:spLocks noEditPoints="1"/>
              </p:cNvSpPr>
              <p:nvPr/>
            </p:nvSpPr>
            <p:spPr bwMode="auto">
              <a:xfrm>
                <a:off x="3641" y="3375"/>
                <a:ext cx="316" cy="384"/>
              </a:xfrm>
              <a:custGeom>
                <a:avLst/>
                <a:gdLst>
                  <a:gd name="T0" fmla="*/ 295 w 316"/>
                  <a:gd name="T1" fmla="*/ 157 h 384"/>
                  <a:gd name="T2" fmla="*/ 312 w 316"/>
                  <a:gd name="T3" fmla="*/ 206 h 384"/>
                  <a:gd name="T4" fmla="*/ 312 w 316"/>
                  <a:gd name="T5" fmla="*/ 207 h 384"/>
                  <a:gd name="T6" fmla="*/ 312 w 316"/>
                  <a:gd name="T7" fmla="*/ 207 h 384"/>
                  <a:gd name="T8" fmla="*/ 295 w 316"/>
                  <a:gd name="T9" fmla="*/ 157 h 384"/>
                  <a:gd name="T10" fmla="*/ 287 w 316"/>
                  <a:gd name="T11" fmla="*/ 124 h 384"/>
                  <a:gd name="T12" fmla="*/ 316 w 316"/>
                  <a:gd name="T13" fmla="*/ 206 h 384"/>
                  <a:gd name="T14" fmla="*/ 316 w 316"/>
                  <a:gd name="T15" fmla="*/ 206 h 384"/>
                  <a:gd name="T16" fmla="*/ 287 w 316"/>
                  <a:gd name="T17" fmla="*/ 124 h 384"/>
                  <a:gd name="T18" fmla="*/ 241 w 316"/>
                  <a:gd name="T19" fmla="*/ 4 h 384"/>
                  <a:gd name="T20" fmla="*/ 1 w 316"/>
                  <a:gd name="T21" fmla="*/ 382 h 384"/>
                  <a:gd name="T22" fmla="*/ 2 w 316"/>
                  <a:gd name="T23" fmla="*/ 382 h 384"/>
                  <a:gd name="T24" fmla="*/ 0 w 316"/>
                  <a:gd name="T25" fmla="*/ 384 h 384"/>
                  <a:gd name="T26" fmla="*/ 1 w 316"/>
                  <a:gd name="T27" fmla="*/ 384 h 384"/>
                  <a:gd name="T28" fmla="*/ 220 w 316"/>
                  <a:gd name="T29" fmla="*/ 263 h 384"/>
                  <a:gd name="T30" fmla="*/ 308 w 316"/>
                  <a:gd name="T31" fmla="*/ 215 h 384"/>
                  <a:gd name="T32" fmla="*/ 308 w 316"/>
                  <a:gd name="T33" fmla="*/ 215 h 384"/>
                  <a:gd name="T34" fmla="*/ 314 w 316"/>
                  <a:gd name="T35" fmla="*/ 211 h 384"/>
                  <a:gd name="T36" fmla="*/ 314 w 316"/>
                  <a:gd name="T37" fmla="*/ 210 h 384"/>
                  <a:gd name="T38" fmla="*/ 311 w 316"/>
                  <a:gd name="T39" fmla="*/ 211 h 384"/>
                  <a:gd name="T40" fmla="*/ 312 w 316"/>
                  <a:gd name="T41" fmla="*/ 210 h 384"/>
                  <a:gd name="T42" fmla="*/ 312 w 316"/>
                  <a:gd name="T43" fmla="*/ 209 h 384"/>
                  <a:gd name="T44" fmla="*/ 2 w 316"/>
                  <a:gd name="T45" fmla="*/ 380 h 384"/>
                  <a:gd name="T46" fmla="*/ 241 w 316"/>
                  <a:gd name="T47" fmla="*/ 4 h 384"/>
                  <a:gd name="T48" fmla="*/ 240 w 316"/>
                  <a:gd name="T49" fmla="*/ 0 h 384"/>
                  <a:gd name="T50" fmla="*/ 56 w 316"/>
                  <a:gd name="T51" fmla="*/ 290 h 384"/>
                  <a:gd name="T52" fmla="*/ 240 w 316"/>
                  <a:gd name="T53" fmla="*/ 0 h 384"/>
                  <a:gd name="T54" fmla="*/ 240 w 316"/>
                  <a:gd name="T55"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6" h="384">
                    <a:moveTo>
                      <a:pt x="295" y="157"/>
                    </a:moveTo>
                    <a:lnTo>
                      <a:pt x="312" y="206"/>
                    </a:lnTo>
                    <a:lnTo>
                      <a:pt x="312" y="207"/>
                    </a:lnTo>
                    <a:lnTo>
                      <a:pt x="312" y="207"/>
                    </a:lnTo>
                    <a:lnTo>
                      <a:pt x="295" y="157"/>
                    </a:lnTo>
                    <a:moveTo>
                      <a:pt x="287" y="124"/>
                    </a:moveTo>
                    <a:lnTo>
                      <a:pt x="316" y="206"/>
                    </a:lnTo>
                    <a:lnTo>
                      <a:pt x="316" y="206"/>
                    </a:lnTo>
                    <a:lnTo>
                      <a:pt x="287" y="124"/>
                    </a:lnTo>
                    <a:moveTo>
                      <a:pt x="241" y="4"/>
                    </a:moveTo>
                    <a:lnTo>
                      <a:pt x="1" y="382"/>
                    </a:lnTo>
                    <a:lnTo>
                      <a:pt x="2" y="382"/>
                    </a:lnTo>
                    <a:lnTo>
                      <a:pt x="0" y="384"/>
                    </a:lnTo>
                    <a:lnTo>
                      <a:pt x="1" y="384"/>
                    </a:lnTo>
                    <a:lnTo>
                      <a:pt x="220" y="263"/>
                    </a:lnTo>
                    <a:lnTo>
                      <a:pt x="308" y="215"/>
                    </a:lnTo>
                    <a:lnTo>
                      <a:pt x="308" y="215"/>
                    </a:lnTo>
                    <a:lnTo>
                      <a:pt x="314" y="211"/>
                    </a:lnTo>
                    <a:lnTo>
                      <a:pt x="314" y="210"/>
                    </a:lnTo>
                    <a:lnTo>
                      <a:pt x="311" y="211"/>
                    </a:lnTo>
                    <a:lnTo>
                      <a:pt x="312" y="210"/>
                    </a:lnTo>
                    <a:lnTo>
                      <a:pt x="312" y="209"/>
                    </a:lnTo>
                    <a:lnTo>
                      <a:pt x="2" y="380"/>
                    </a:lnTo>
                    <a:lnTo>
                      <a:pt x="241" y="4"/>
                    </a:lnTo>
                    <a:moveTo>
                      <a:pt x="240" y="0"/>
                    </a:moveTo>
                    <a:lnTo>
                      <a:pt x="56" y="290"/>
                    </a:lnTo>
                    <a:lnTo>
                      <a:pt x="240" y="0"/>
                    </a:lnTo>
                    <a:lnTo>
                      <a:pt x="2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222"/>
              <p:cNvSpPr>
                <a:spLocks noEditPoints="1"/>
              </p:cNvSpPr>
              <p:nvPr/>
            </p:nvSpPr>
            <p:spPr bwMode="auto">
              <a:xfrm>
                <a:off x="3044" y="2182"/>
                <a:ext cx="301" cy="403"/>
              </a:xfrm>
              <a:custGeom>
                <a:avLst/>
                <a:gdLst>
                  <a:gd name="T0" fmla="*/ 154 w 301"/>
                  <a:gd name="T1" fmla="*/ 386 h 403"/>
                  <a:gd name="T2" fmla="*/ 87 w 301"/>
                  <a:gd name="T3" fmla="*/ 403 h 403"/>
                  <a:gd name="T4" fmla="*/ 154 w 301"/>
                  <a:gd name="T5" fmla="*/ 386 h 403"/>
                  <a:gd name="T6" fmla="*/ 298 w 301"/>
                  <a:gd name="T7" fmla="*/ 345 h 403"/>
                  <a:gd name="T8" fmla="*/ 221 w 301"/>
                  <a:gd name="T9" fmla="*/ 365 h 403"/>
                  <a:gd name="T10" fmla="*/ 298 w 301"/>
                  <a:gd name="T11" fmla="*/ 345 h 403"/>
                  <a:gd name="T12" fmla="*/ 298 w 301"/>
                  <a:gd name="T13" fmla="*/ 345 h 403"/>
                  <a:gd name="T14" fmla="*/ 3 w 301"/>
                  <a:gd name="T15" fmla="*/ 16 h 403"/>
                  <a:gd name="T16" fmla="*/ 3 w 301"/>
                  <a:gd name="T17" fmla="*/ 16 h 403"/>
                  <a:gd name="T18" fmla="*/ 83 w 301"/>
                  <a:gd name="T19" fmla="*/ 401 h 403"/>
                  <a:gd name="T20" fmla="*/ 83 w 301"/>
                  <a:gd name="T21" fmla="*/ 401 h 403"/>
                  <a:gd name="T22" fmla="*/ 3 w 301"/>
                  <a:gd name="T23" fmla="*/ 16 h 403"/>
                  <a:gd name="T24" fmla="*/ 5 w 301"/>
                  <a:gd name="T25" fmla="*/ 5 h 403"/>
                  <a:gd name="T26" fmla="*/ 6 w 301"/>
                  <a:gd name="T27" fmla="*/ 12 h 403"/>
                  <a:gd name="T28" fmla="*/ 298 w 301"/>
                  <a:gd name="T29" fmla="*/ 344 h 403"/>
                  <a:gd name="T30" fmla="*/ 300 w 301"/>
                  <a:gd name="T31" fmla="*/ 344 h 403"/>
                  <a:gd name="T32" fmla="*/ 301 w 301"/>
                  <a:gd name="T33" fmla="*/ 344 h 403"/>
                  <a:gd name="T34" fmla="*/ 300 w 301"/>
                  <a:gd name="T35" fmla="*/ 343 h 403"/>
                  <a:gd name="T36" fmla="*/ 6 w 301"/>
                  <a:gd name="T37" fmla="*/ 7 h 403"/>
                  <a:gd name="T38" fmla="*/ 5 w 301"/>
                  <a:gd name="T39" fmla="*/ 6 h 403"/>
                  <a:gd name="T40" fmla="*/ 5 w 301"/>
                  <a:gd name="T41" fmla="*/ 5 h 403"/>
                  <a:gd name="T42" fmla="*/ 0 w 301"/>
                  <a:gd name="T43" fmla="*/ 0 h 403"/>
                  <a:gd name="T44" fmla="*/ 1 w 301"/>
                  <a:gd name="T45" fmla="*/ 2 h 403"/>
                  <a:gd name="T46" fmla="*/ 2 w 301"/>
                  <a:gd name="T47" fmla="*/ 6 h 403"/>
                  <a:gd name="T48" fmla="*/ 2 w 301"/>
                  <a:gd name="T49" fmla="*/ 6 h 403"/>
                  <a:gd name="T50" fmla="*/ 2 w 301"/>
                  <a:gd name="T51" fmla="*/ 3 h 403"/>
                  <a:gd name="T52" fmla="*/ 0 w 301"/>
                  <a:gd name="T53"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1" h="403">
                    <a:moveTo>
                      <a:pt x="154" y="386"/>
                    </a:moveTo>
                    <a:lnTo>
                      <a:pt x="87" y="403"/>
                    </a:lnTo>
                    <a:lnTo>
                      <a:pt x="154" y="386"/>
                    </a:lnTo>
                    <a:close/>
                    <a:moveTo>
                      <a:pt x="298" y="345"/>
                    </a:moveTo>
                    <a:lnTo>
                      <a:pt x="221" y="365"/>
                    </a:lnTo>
                    <a:lnTo>
                      <a:pt x="298" y="345"/>
                    </a:lnTo>
                    <a:lnTo>
                      <a:pt x="298" y="345"/>
                    </a:lnTo>
                    <a:close/>
                    <a:moveTo>
                      <a:pt x="3" y="16"/>
                    </a:moveTo>
                    <a:lnTo>
                      <a:pt x="3" y="16"/>
                    </a:lnTo>
                    <a:lnTo>
                      <a:pt x="83" y="401"/>
                    </a:lnTo>
                    <a:lnTo>
                      <a:pt x="83" y="401"/>
                    </a:lnTo>
                    <a:lnTo>
                      <a:pt x="3" y="16"/>
                    </a:lnTo>
                    <a:close/>
                    <a:moveTo>
                      <a:pt x="5" y="5"/>
                    </a:moveTo>
                    <a:lnTo>
                      <a:pt x="6" y="12"/>
                    </a:lnTo>
                    <a:lnTo>
                      <a:pt x="298" y="344"/>
                    </a:lnTo>
                    <a:lnTo>
                      <a:pt x="300" y="344"/>
                    </a:lnTo>
                    <a:lnTo>
                      <a:pt x="301" y="344"/>
                    </a:lnTo>
                    <a:lnTo>
                      <a:pt x="300" y="343"/>
                    </a:lnTo>
                    <a:lnTo>
                      <a:pt x="6" y="7"/>
                    </a:lnTo>
                    <a:lnTo>
                      <a:pt x="5" y="6"/>
                    </a:lnTo>
                    <a:lnTo>
                      <a:pt x="5" y="5"/>
                    </a:lnTo>
                    <a:close/>
                    <a:moveTo>
                      <a:pt x="0" y="0"/>
                    </a:moveTo>
                    <a:lnTo>
                      <a:pt x="1" y="2"/>
                    </a:lnTo>
                    <a:lnTo>
                      <a:pt x="2" y="6"/>
                    </a:lnTo>
                    <a:lnTo>
                      <a:pt x="2" y="6"/>
                    </a:lnTo>
                    <a:lnTo>
                      <a:pt x="2" y="3"/>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223"/>
              <p:cNvSpPr>
                <a:spLocks noEditPoints="1"/>
              </p:cNvSpPr>
              <p:nvPr/>
            </p:nvSpPr>
            <p:spPr bwMode="auto">
              <a:xfrm>
                <a:off x="3044" y="2182"/>
                <a:ext cx="301" cy="403"/>
              </a:xfrm>
              <a:custGeom>
                <a:avLst/>
                <a:gdLst>
                  <a:gd name="T0" fmla="*/ 154 w 301"/>
                  <a:gd name="T1" fmla="*/ 386 h 403"/>
                  <a:gd name="T2" fmla="*/ 87 w 301"/>
                  <a:gd name="T3" fmla="*/ 403 h 403"/>
                  <a:gd name="T4" fmla="*/ 154 w 301"/>
                  <a:gd name="T5" fmla="*/ 386 h 403"/>
                  <a:gd name="T6" fmla="*/ 298 w 301"/>
                  <a:gd name="T7" fmla="*/ 345 h 403"/>
                  <a:gd name="T8" fmla="*/ 221 w 301"/>
                  <a:gd name="T9" fmla="*/ 365 h 403"/>
                  <a:gd name="T10" fmla="*/ 298 w 301"/>
                  <a:gd name="T11" fmla="*/ 345 h 403"/>
                  <a:gd name="T12" fmla="*/ 298 w 301"/>
                  <a:gd name="T13" fmla="*/ 345 h 403"/>
                  <a:gd name="T14" fmla="*/ 3 w 301"/>
                  <a:gd name="T15" fmla="*/ 16 h 403"/>
                  <a:gd name="T16" fmla="*/ 3 w 301"/>
                  <a:gd name="T17" fmla="*/ 16 h 403"/>
                  <a:gd name="T18" fmla="*/ 83 w 301"/>
                  <a:gd name="T19" fmla="*/ 401 h 403"/>
                  <a:gd name="T20" fmla="*/ 83 w 301"/>
                  <a:gd name="T21" fmla="*/ 401 h 403"/>
                  <a:gd name="T22" fmla="*/ 3 w 301"/>
                  <a:gd name="T23" fmla="*/ 16 h 403"/>
                  <a:gd name="T24" fmla="*/ 5 w 301"/>
                  <a:gd name="T25" fmla="*/ 5 h 403"/>
                  <a:gd name="T26" fmla="*/ 6 w 301"/>
                  <a:gd name="T27" fmla="*/ 12 h 403"/>
                  <a:gd name="T28" fmla="*/ 298 w 301"/>
                  <a:gd name="T29" fmla="*/ 344 h 403"/>
                  <a:gd name="T30" fmla="*/ 300 w 301"/>
                  <a:gd name="T31" fmla="*/ 344 h 403"/>
                  <a:gd name="T32" fmla="*/ 301 w 301"/>
                  <a:gd name="T33" fmla="*/ 344 h 403"/>
                  <a:gd name="T34" fmla="*/ 300 w 301"/>
                  <a:gd name="T35" fmla="*/ 343 h 403"/>
                  <a:gd name="T36" fmla="*/ 6 w 301"/>
                  <a:gd name="T37" fmla="*/ 7 h 403"/>
                  <a:gd name="T38" fmla="*/ 5 w 301"/>
                  <a:gd name="T39" fmla="*/ 6 h 403"/>
                  <a:gd name="T40" fmla="*/ 5 w 301"/>
                  <a:gd name="T41" fmla="*/ 5 h 403"/>
                  <a:gd name="T42" fmla="*/ 0 w 301"/>
                  <a:gd name="T43" fmla="*/ 0 h 403"/>
                  <a:gd name="T44" fmla="*/ 1 w 301"/>
                  <a:gd name="T45" fmla="*/ 2 h 403"/>
                  <a:gd name="T46" fmla="*/ 2 w 301"/>
                  <a:gd name="T47" fmla="*/ 6 h 403"/>
                  <a:gd name="T48" fmla="*/ 2 w 301"/>
                  <a:gd name="T49" fmla="*/ 6 h 403"/>
                  <a:gd name="T50" fmla="*/ 2 w 301"/>
                  <a:gd name="T51" fmla="*/ 3 h 403"/>
                  <a:gd name="T52" fmla="*/ 0 w 301"/>
                  <a:gd name="T53"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1" h="403">
                    <a:moveTo>
                      <a:pt x="154" y="386"/>
                    </a:moveTo>
                    <a:lnTo>
                      <a:pt x="87" y="403"/>
                    </a:lnTo>
                    <a:lnTo>
                      <a:pt x="154" y="386"/>
                    </a:lnTo>
                    <a:moveTo>
                      <a:pt x="298" y="345"/>
                    </a:moveTo>
                    <a:lnTo>
                      <a:pt x="221" y="365"/>
                    </a:lnTo>
                    <a:lnTo>
                      <a:pt x="298" y="345"/>
                    </a:lnTo>
                    <a:lnTo>
                      <a:pt x="298" y="345"/>
                    </a:lnTo>
                    <a:moveTo>
                      <a:pt x="3" y="16"/>
                    </a:moveTo>
                    <a:lnTo>
                      <a:pt x="3" y="16"/>
                    </a:lnTo>
                    <a:lnTo>
                      <a:pt x="83" y="401"/>
                    </a:lnTo>
                    <a:lnTo>
                      <a:pt x="83" y="401"/>
                    </a:lnTo>
                    <a:lnTo>
                      <a:pt x="3" y="16"/>
                    </a:lnTo>
                    <a:moveTo>
                      <a:pt x="5" y="5"/>
                    </a:moveTo>
                    <a:lnTo>
                      <a:pt x="6" y="12"/>
                    </a:lnTo>
                    <a:lnTo>
                      <a:pt x="298" y="344"/>
                    </a:lnTo>
                    <a:lnTo>
                      <a:pt x="300" y="344"/>
                    </a:lnTo>
                    <a:lnTo>
                      <a:pt x="301" y="344"/>
                    </a:lnTo>
                    <a:lnTo>
                      <a:pt x="300" y="343"/>
                    </a:lnTo>
                    <a:lnTo>
                      <a:pt x="6" y="7"/>
                    </a:lnTo>
                    <a:lnTo>
                      <a:pt x="5" y="6"/>
                    </a:lnTo>
                    <a:lnTo>
                      <a:pt x="5" y="5"/>
                    </a:lnTo>
                    <a:moveTo>
                      <a:pt x="0" y="0"/>
                    </a:moveTo>
                    <a:lnTo>
                      <a:pt x="1" y="2"/>
                    </a:lnTo>
                    <a:lnTo>
                      <a:pt x="2" y="6"/>
                    </a:lnTo>
                    <a:lnTo>
                      <a:pt x="2" y="6"/>
                    </a:lnTo>
                    <a:lnTo>
                      <a:pt x="2"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224"/>
              <p:cNvSpPr>
                <a:spLocks noEditPoints="1"/>
              </p:cNvSpPr>
              <p:nvPr/>
            </p:nvSpPr>
            <p:spPr bwMode="auto">
              <a:xfrm>
                <a:off x="2975" y="2178"/>
                <a:ext cx="155" cy="536"/>
              </a:xfrm>
              <a:custGeom>
                <a:avLst/>
                <a:gdLst>
                  <a:gd name="T0" fmla="*/ 150 w 155"/>
                  <a:gd name="T1" fmla="*/ 411 h 536"/>
                  <a:gd name="T2" fmla="*/ 5 w 155"/>
                  <a:gd name="T3" fmla="*/ 536 h 536"/>
                  <a:gd name="T4" fmla="*/ 5 w 155"/>
                  <a:gd name="T5" fmla="*/ 536 h 536"/>
                  <a:gd name="T6" fmla="*/ 150 w 155"/>
                  <a:gd name="T7" fmla="*/ 411 h 536"/>
                  <a:gd name="T8" fmla="*/ 150 w 155"/>
                  <a:gd name="T9" fmla="*/ 411 h 536"/>
                  <a:gd name="T10" fmla="*/ 72 w 155"/>
                  <a:gd name="T11" fmla="*/ 20 h 536"/>
                  <a:gd name="T12" fmla="*/ 72 w 155"/>
                  <a:gd name="T13" fmla="*/ 20 h 536"/>
                  <a:gd name="T14" fmla="*/ 152 w 155"/>
                  <a:gd name="T15" fmla="*/ 405 h 536"/>
                  <a:gd name="T16" fmla="*/ 4 w 155"/>
                  <a:gd name="T17" fmla="*/ 533 h 536"/>
                  <a:gd name="T18" fmla="*/ 40 w 155"/>
                  <a:gd name="T19" fmla="*/ 265 h 536"/>
                  <a:gd name="T20" fmla="*/ 72 w 155"/>
                  <a:gd name="T21" fmla="*/ 20 h 536"/>
                  <a:gd name="T22" fmla="*/ 71 w 155"/>
                  <a:gd name="T23" fmla="*/ 11 h 536"/>
                  <a:gd name="T24" fmla="*/ 72 w 155"/>
                  <a:gd name="T25" fmla="*/ 10 h 536"/>
                  <a:gd name="T26" fmla="*/ 71 w 155"/>
                  <a:gd name="T27" fmla="*/ 11 h 536"/>
                  <a:gd name="T28" fmla="*/ 72 w 155"/>
                  <a:gd name="T29" fmla="*/ 0 h 536"/>
                  <a:gd name="T30" fmla="*/ 71 w 155"/>
                  <a:gd name="T31" fmla="*/ 7 h 536"/>
                  <a:gd name="T32" fmla="*/ 71 w 155"/>
                  <a:gd name="T33" fmla="*/ 10 h 536"/>
                  <a:gd name="T34" fmla="*/ 71 w 155"/>
                  <a:gd name="T35" fmla="*/ 10 h 536"/>
                  <a:gd name="T36" fmla="*/ 71 w 155"/>
                  <a:gd name="T37" fmla="*/ 11 h 536"/>
                  <a:gd name="T38" fmla="*/ 70 w 155"/>
                  <a:gd name="T39" fmla="*/ 13 h 536"/>
                  <a:gd name="T40" fmla="*/ 70 w 155"/>
                  <a:gd name="T41" fmla="*/ 13 h 536"/>
                  <a:gd name="T42" fmla="*/ 70 w 155"/>
                  <a:gd name="T43" fmla="*/ 13 h 536"/>
                  <a:gd name="T44" fmla="*/ 36 w 155"/>
                  <a:gd name="T45" fmla="*/ 268 h 536"/>
                  <a:gd name="T46" fmla="*/ 0 w 155"/>
                  <a:gd name="T47" fmla="*/ 535 h 536"/>
                  <a:gd name="T48" fmla="*/ 0 w 155"/>
                  <a:gd name="T49" fmla="*/ 535 h 536"/>
                  <a:gd name="T50" fmla="*/ 1 w 155"/>
                  <a:gd name="T51" fmla="*/ 535 h 536"/>
                  <a:gd name="T52" fmla="*/ 4 w 155"/>
                  <a:gd name="T53" fmla="*/ 534 h 536"/>
                  <a:gd name="T54" fmla="*/ 4 w 155"/>
                  <a:gd name="T55" fmla="*/ 534 h 536"/>
                  <a:gd name="T56" fmla="*/ 152 w 155"/>
                  <a:gd name="T57" fmla="*/ 405 h 536"/>
                  <a:gd name="T58" fmla="*/ 152 w 155"/>
                  <a:gd name="T59" fmla="*/ 404 h 536"/>
                  <a:gd name="T60" fmla="*/ 153 w 155"/>
                  <a:gd name="T61" fmla="*/ 404 h 536"/>
                  <a:gd name="T62" fmla="*/ 155 w 155"/>
                  <a:gd name="T63" fmla="*/ 400 h 536"/>
                  <a:gd name="T64" fmla="*/ 75 w 155"/>
                  <a:gd name="T65" fmla="*/ 16 h 536"/>
                  <a:gd name="T66" fmla="*/ 75 w 155"/>
                  <a:gd name="T67" fmla="*/ 16 h 536"/>
                  <a:gd name="T68" fmla="*/ 74 w 155"/>
                  <a:gd name="T69" fmla="*/ 9 h 536"/>
                  <a:gd name="T70" fmla="*/ 73 w 155"/>
                  <a:gd name="T71" fmla="*/ 5 h 536"/>
                  <a:gd name="T72" fmla="*/ 72 w 155"/>
                  <a:gd name="T73"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5" h="536">
                    <a:moveTo>
                      <a:pt x="150" y="411"/>
                    </a:moveTo>
                    <a:lnTo>
                      <a:pt x="5" y="536"/>
                    </a:lnTo>
                    <a:lnTo>
                      <a:pt x="5" y="536"/>
                    </a:lnTo>
                    <a:lnTo>
                      <a:pt x="150" y="411"/>
                    </a:lnTo>
                    <a:lnTo>
                      <a:pt x="150" y="411"/>
                    </a:lnTo>
                    <a:close/>
                    <a:moveTo>
                      <a:pt x="72" y="20"/>
                    </a:moveTo>
                    <a:lnTo>
                      <a:pt x="72" y="20"/>
                    </a:lnTo>
                    <a:lnTo>
                      <a:pt x="152" y="405"/>
                    </a:lnTo>
                    <a:lnTo>
                      <a:pt x="4" y="533"/>
                    </a:lnTo>
                    <a:lnTo>
                      <a:pt x="40" y="265"/>
                    </a:lnTo>
                    <a:lnTo>
                      <a:pt x="72" y="20"/>
                    </a:lnTo>
                    <a:close/>
                    <a:moveTo>
                      <a:pt x="71" y="11"/>
                    </a:moveTo>
                    <a:lnTo>
                      <a:pt x="72" y="10"/>
                    </a:lnTo>
                    <a:lnTo>
                      <a:pt x="71" y="11"/>
                    </a:lnTo>
                    <a:close/>
                    <a:moveTo>
                      <a:pt x="72" y="0"/>
                    </a:moveTo>
                    <a:lnTo>
                      <a:pt x="71" y="7"/>
                    </a:lnTo>
                    <a:lnTo>
                      <a:pt x="71" y="10"/>
                    </a:lnTo>
                    <a:lnTo>
                      <a:pt x="71" y="10"/>
                    </a:lnTo>
                    <a:lnTo>
                      <a:pt x="71" y="11"/>
                    </a:lnTo>
                    <a:lnTo>
                      <a:pt x="70" y="13"/>
                    </a:lnTo>
                    <a:lnTo>
                      <a:pt x="70" y="13"/>
                    </a:lnTo>
                    <a:lnTo>
                      <a:pt x="70" y="13"/>
                    </a:lnTo>
                    <a:lnTo>
                      <a:pt x="36" y="268"/>
                    </a:lnTo>
                    <a:lnTo>
                      <a:pt x="0" y="535"/>
                    </a:lnTo>
                    <a:lnTo>
                      <a:pt x="0" y="535"/>
                    </a:lnTo>
                    <a:lnTo>
                      <a:pt x="1" y="535"/>
                    </a:lnTo>
                    <a:lnTo>
                      <a:pt x="4" y="534"/>
                    </a:lnTo>
                    <a:lnTo>
                      <a:pt x="4" y="534"/>
                    </a:lnTo>
                    <a:lnTo>
                      <a:pt x="152" y="405"/>
                    </a:lnTo>
                    <a:lnTo>
                      <a:pt x="152" y="404"/>
                    </a:lnTo>
                    <a:lnTo>
                      <a:pt x="153" y="404"/>
                    </a:lnTo>
                    <a:lnTo>
                      <a:pt x="155" y="400"/>
                    </a:lnTo>
                    <a:lnTo>
                      <a:pt x="75" y="16"/>
                    </a:lnTo>
                    <a:lnTo>
                      <a:pt x="75" y="16"/>
                    </a:lnTo>
                    <a:lnTo>
                      <a:pt x="74" y="9"/>
                    </a:lnTo>
                    <a:lnTo>
                      <a:pt x="73" y="5"/>
                    </a:lnTo>
                    <a:lnTo>
                      <a:pt x="7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Freeform 225"/>
              <p:cNvSpPr>
                <a:spLocks noEditPoints="1"/>
              </p:cNvSpPr>
              <p:nvPr/>
            </p:nvSpPr>
            <p:spPr bwMode="auto">
              <a:xfrm>
                <a:off x="2975" y="2178"/>
                <a:ext cx="155" cy="536"/>
              </a:xfrm>
              <a:custGeom>
                <a:avLst/>
                <a:gdLst>
                  <a:gd name="T0" fmla="*/ 150 w 155"/>
                  <a:gd name="T1" fmla="*/ 411 h 536"/>
                  <a:gd name="T2" fmla="*/ 5 w 155"/>
                  <a:gd name="T3" fmla="*/ 536 h 536"/>
                  <a:gd name="T4" fmla="*/ 5 w 155"/>
                  <a:gd name="T5" fmla="*/ 536 h 536"/>
                  <a:gd name="T6" fmla="*/ 150 w 155"/>
                  <a:gd name="T7" fmla="*/ 411 h 536"/>
                  <a:gd name="T8" fmla="*/ 150 w 155"/>
                  <a:gd name="T9" fmla="*/ 411 h 536"/>
                  <a:gd name="T10" fmla="*/ 72 w 155"/>
                  <a:gd name="T11" fmla="*/ 20 h 536"/>
                  <a:gd name="T12" fmla="*/ 72 w 155"/>
                  <a:gd name="T13" fmla="*/ 20 h 536"/>
                  <a:gd name="T14" fmla="*/ 152 w 155"/>
                  <a:gd name="T15" fmla="*/ 405 h 536"/>
                  <a:gd name="T16" fmla="*/ 4 w 155"/>
                  <a:gd name="T17" fmla="*/ 533 h 536"/>
                  <a:gd name="T18" fmla="*/ 40 w 155"/>
                  <a:gd name="T19" fmla="*/ 265 h 536"/>
                  <a:gd name="T20" fmla="*/ 72 w 155"/>
                  <a:gd name="T21" fmla="*/ 20 h 536"/>
                  <a:gd name="T22" fmla="*/ 71 w 155"/>
                  <a:gd name="T23" fmla="*/ 11 h 536"/>
                  <a:gd name="T24" fmla="*/ 72 w 155"/>
                  <a:gd name="T25" fmla="*/ 10 h 536"/>
                  <a:gd name="T26" fmla="*/ 71 w 155"/>
                  <a:gd name="T27" fmla="*/ 11 h 536"/>
                  <a:gd name="T28" fmla="*/ 72 w 155"/>
                  <a:gd name="T29" fmla="*/ 0 h 536"/>
                  <a:gd name="T30" fmla="*/ 71 w 155"/>
                  <a:gd name="T31" fmla="*/ 7 h 536"/>
                  <a:gd name="T32" fmla="*/ 71 w 155"/>
                  <a:gd name="T33" fmla="*/ 10 h 536"/>
                  <a:gd name="T34" fmla="*/ 71 w 155"/>
                  <a:gd name="T35" fmla="*/ 10 h 536"/>
                  <a:gd name="T36" fmla="*/ 71 w 155"/>
                  <a:gd name="T37" fmla="*/ 11 h 536"/>
                  <a:gd name="T38" fmla="*/ 70 w 155"/>
                  <a:gd name="T39" fmla="*/ 13 h 536"/>
                  <a:gd name="T40" fmla="*/ 70 w 155"/>
                  <a:gd name="T41" fmla="*/ 13 h 536"/>
                  <a:gd name="T42" fmla="*/ 70 w 155"/>
                  <a:gd name="T43" fmla="*/ 13 h 536"/>
                  <a:gd name="T44" fmla="*/ 36 w 155"/>
                  <a:gd name="T45" fmla="*/ 268 h 536"/>
                  <a:gd name="T46" fmla="*/ 0 w 155"/>
                  <a:gd name="T47" fmla="*/ 535 h 536"/>
                  <a:gd name="T48" fmla="*/ 0 w 155"/>
                  <a:gd name="T49" fmla="*/ 535 h 536"/>
                  <a:gd name="T50" fmla="*/ 1 w 155"/>
                  <a:gd name="T51" fmla="*/ 535 h 536"/>
                  <a:gd name="T52" fmla="*/ 4 w 155"/>
                  <a:gd name="T53" fmla="*/ 534 h 536"/>
                  <a:gd name="T54" fmla="*/ 4 w 155"/>
                  <a:gd name="T55" fmla="*/ 534 h 536"/>
                  <a:gd name="T56" fmla="*/ 152 w 155"/>
                  <a:gd name="T57" fmla="*/ 405 h 536"/>
                  <a:gd name="T58" fmla="*/ 152 w 155"/>
                  <a:gd name="T59" fmla="*/ 404 h 536"/>
                  <a:gd name="T60" fmla="*/ 153 w 155"/>
                  <a:gd name="T61" fmla="*/ 404 h 536"/>
                  <a:gd name="T62" fmla="*/ 155 w 155"/>
                  <a:gd name="T63" fmla="*/ 400 h 536"/>
                  <a:gd name="T64" fmla="*/ 75 w 155"/>
                  <a:gd name="T65" fmla="*/ 16 h 536"/>
                  <a:gd name="T66" fmla="*/ 75 w 155"/>
                  <a:gd name="T67" fmla="*/ 16 h 536"/>
                  <a:gd name="T68" fmla="*/ 74 w 155"/>
                  <a:gd name="T69" fmla="*/ 9 h 536"/>
                  <a:gd name="T70" fmla="*/ 73 w 155"/>
                  <a:gd name="T71" fmla="*/ 5 h 536"/>
                  <a:gd name="T72" fmla="*/ 72 w 155"/>
                  <a:gd name="T73"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5" h="536">
                    <a:moveTo>
                      <a:pt x="150" y="411"/>
                    </a:moveTo>
                    <a:lnTo>
                      <a:pt x="5" y="536"/>
                    </a:lnTo>
                    <a:lnTo>
                      <a:pt x="5" y="536"/>
                    </a:lnTo>
                    <a:lnTo>
                      <a:pt x="150" y="411"/>
                    </a:lnTo>
                    <a:lnTo>
                      <a:pt x="150" y="411"/>
                    </a:lnTo>
                    <a:moveTo>
                      <a:pt x="72" y="20"/>
                    </a:moveTo>
                    <a:lnTo>
                      <a:pt x="72" y="20"/>
                    </a:lnTo>
                    <a:lnTo>
                      <a:pt x="152" y="405"/>
                    </a:lnTo>
                    <a:lnTo>
                      <a:pt x="4" y="533"/>
                    </a:lnTo>
                    <a:lnTo>
                      <a:pt x="40" y="265"/>
                    </a:lnTo>
                    <a:lnTo>
                      <a:pt x="72" y="20"/>
                    </a:lnTo>
                    <a:moveTo>
                      <a:pt x="71" y="11"/>
                    </a:moveTo>
                    <a:lnTo>
                      <a:pt x="72" y="10"/>
                    </a:lnTo>
                    <a:lnTo>
                      <a:pt x="71" y="11"/>
                    </a:lnTo>
                    <a:moveTo>
                      <a:pt x="72" y="0"/>
                    </a:moveTo>
                    <a:lnTo>
                      <a:pt x="71" y="7"/>
                    </a:lnTo>
                    <a:lnTo>
                      <a:pt x="71" y="10"/>
                    </a:lnTo>
                    <a:lnTo>
                      <a:pt x="71" y="10"/>
                    </a:lnTo>
                    <a:lnTo>
                      <a:pt x="71" y="11"/>
                    </a:lnTo>
                    <a:lnTo>
                      <a:pt x="70" y="13"/>
                    </a:lnTo>
                    <a:lnTo>
                      <a:pt x="70" y="13"/>
                    </a:lnTo>
                    <a:lnTo>
                      <a:pt x="70" y="13"/>
                    </a:lnTo>
                    <a:lnTo>
                      <a:pt x="36" y="268"/>
                    </a:lnTo>
                    <a:lnTo>
                      <a:pt x="0" y="535"/>
                    </a:lnTo>
                    <a:lnTo>
                      <a:pt x="0" y="535"/>
                    </a:lnTo>
                    <a:lnTo>
                      <a:pt x="1" y="535"/>
                    </a:lnTo>
                    <a:lnTo>
                      <a:pt x="4" y="534"/>
                    </a:lnTo>
                    <a:lnTo>
                      <a:pt x="4" y="534"/>
                    </a:lnTo>
                    <a:lnTo>
                      <a:pt x="152" y="405"/>
                    </a:lnTo>
                    <a:lnTo>
                      <a:pt x="152" y="404"/>
                    </a:lnTo>
                    <a:lnTo>
                      <a:pt x="153" y="404"/>
                    </a:lnTo>
                    <a:lnTo>
                      <a:pt x="155" y="400"/>
                    </a:lnTo>
                    <a:lnTo>
                      <a:pt x="75" y="16"/>
                    </a:lnTo>
                    <a:lnTo>
                      <a:pt x="75" y="16"/>
                    </a:lnTo>
                    <a:lnTo>
                      <a:pt x="74" y="9"/>
                    </a:lnTo>
                    <a:lnTo>
                      <a:pt x="73" y="5"/>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6" name="Freeform 226"/>
              <p:cNvSpPr>
                <a:spLocks noEditPoints="1"/>
              </p:cNvSpPr>
              <p:nvPr/>
            </p:nvSpPr>
            <p:spPr bwMode="auto">
              <a:xfrm>
                <a:off x="3127" y="2527"/>
                <a:ext cx="219" cy="623"/>
              </a:xfrm>
              <a:custGeom>
                <a:avLst/>
                <a:gdLst>
                  <a:gd name="T0" fmla="*/ 51 w 219"/>
                  <a:gd name="T1" fmla="*/ 617 h 623"/>
                  <a:gd name="T2" fmla="*/ 49 w 219"/>
                  <a:gd name="T3" fmla="*/ 623 h 623"/>
                  <a:gd name="T4" fmla="*/ 49 w 219"/>
                  <a:gd name="T5" fmla="*/ 623 h 623"/>
                  <a:gd name="T6" fmla="*/ 51 w 219"/>
                  <a:gd name="T7" fmla="*/ 617 h 623"/>
                  <a:gd name="T8" fmla="*/ 51 w 219"/>
                  <a:gd name="T9" fmla="*/ 617 h 623"/>
                  <a:gd name="T10" fmla="*/ 16 w 219"/>
                  <a:gd name="T11" fmla="*/ 238 h 623"/>
                  <a:gd name="T12" fmla="*/ 48 w 219"/>
                  <a:gd name="T13" fmla="*/ 612 h 623"/>
                  <a:gd name="T14" fmla="*/ 48 w 219"/>
                  <a:gd name="T15" fmla="*/ 612 h 623"/>
                  <a:gd name="T16" fmla="*/ 16 w 219"/>
                  <a:gd name="T17" fmla="*/ 238 h 623"/>
                  <a:gd name="T18" fmla="*/ 1 w 219"/>
                  <a:gd name="T19" fmla="*/ 55 h 623"/>
                  <a:gd name="T20" fmla="*/ 0 w 219"/>
                  <a:gd name="T21" fmla="*/ 55 h 623"/>
                  <a:gd name="T22" fmla="*/ 0 w 219"/>
                  <a:gd name="T23" fmla="*/ 56 h 623"/>
                  <a:gd name="T24" fmla="*/ 0 w 219"/>
                  <a:gd name="T25" fmla="*/ 55 h 623"/>
                  <a:gd name="T26" fmla="*/ 1 w 219"/>
                  <a:gd name="T27" fmla="*/ 55 h 623"/>
                  <a:gd name="T28" fmla="*/ 215 w 219"/>
                  <a:gd name="T29" fmla="*/ 0 h 623"/>
                  <a:gd name="T30" fmla="*/ 138 w 219"/>
                  <a:gd name="T31" fmla="*/ 20 h 623"/>
                  <a:gd name="T32" fmla="*/ 4 w 219"/>
                  <a:gd name="T33" fmla="*/ 55 h 623"/>
                  <a:gd name="T34" fmla="*/ 4 w 219"/>
                  <a:gd name="T35" fmla="*/ 57 h 623"/>
                  <a:gd name="T36" fmla="*/ 52 w 219"/>
                  <a:gd name="T37" fmla="*/ 613 h 623"/>
                  <a:gd name="T38" fmla="*/ 52 w 219"/>
                  <a:gd name="T39" fmla="*/ 612 h 623"/>
                  <a:gd name="T40" fmla="*/ 52 w 219"/>
                  <a:gd name="T41" fmla="*/ 611 h 623"/>
                  <a:gd name="T42" fmla="*/ 219 w 219"/>
                  <a:gd name="T43" fmla="*/ 5 h 623"/>
                  <a:gd name="T44" fmla="*/ 219 w 219"/>
                  <a:gd name="T45" fmla="*/ 4 h 623"/>
                  <a:gd name="T46" fmla="*/ 218 w 219"/>
                  <a:gd name="T47" fmla="*/ 3 h 623"/>
                  <a:gd name="T48" fmla="*/ 216 w 219"/>
                  <a:gd name="T49" fmla="*/ 4 h 623"/>
                  <a:gd name="T50" fmla="*/ 51 w 219"/>
                  <a:gd name="T51" fmla="*/ 605 h 623"/>
                  <a:gd name="T52" fmla="*/ 4 w 219"/>
                  <a:gd name="T53" fmla="*/ 58 h 623"/>
                  <a:gd name="T54" fmla="*/ 71 w 219"/>
                  <a:gd name="T55" fmla="*/ 41 h 623"/>
                  <a:gd name="T56" fmla="*/ 216 w 219"/>
                  <a:gd name="T57" fmla="*/ 3 h 623"/>
                  <a:gd name="T58" fmla="*/ 216 w 219"/>
                  <a:gd name="T59" fmla="*/ 3 h 623"/>
                  <a:gd name="T60" fmla="*/ 212 w 219"/>
                  <a:gd name="T61" fmla="*/ 3 h 623"/>
                  <a:gd name="T62" fmla="*/ 216 w 219"/>
                  <a:gd name="T63" fmla="*/ 1 h 623"/>
                  <a:gd name="T64" fmla="*/ 215 w 219"/>
                  <a:gd name="T65" fmla="*/ 0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9" h="623">
                    <a:moveTo>
                      <a:pt x="51" y="617"/>
                    </a:moveTo>
                    <a:lnTo>
                      <a:pt x="49" y="623"/>
                    </a:lnTo>
                    <a:lnTo>
                      <a:pt x="49" y="623"/>
                    </a:lnTo>
                    <a:lnTo>
                      <a:pt x="51" y="617"/>
                    </a:lnTo>
                    <a:lnTo>
                      <a:pt x="51" y="617"/>
                    </a:lnTo>
                    <a:close/>
                    <a:moveTo>
                      <a:pt x="16" y="238"/>
                    </a:moveTo>
                    <a:lnTo>
                      <a:pt x="48" y="612"/>
                    </a:lnTo>
                    <a:lnTo>
                      <a:pt x="48" y="612"/>
                    </a:lnTo>
                    <a:lnTo>
                      <a:pt x="16" y="238"/>
                    </a:lnTo>
                    <a:close/>
                    <a:moveTo>
                      <a:pt x="1" y="55"/>
                    </a:moveTo>
                    <a:lnTo>
                      <a:pt x="0" y="55"/>
                    </a:lnTo>
                    <a:lnTo>
                      <a:pt x="0" y="56"/>
                    </a:lnTo>
                    <a:lnTo>
                      <a:pt x="0" y="55"/>
                    </a:lnTo>
                    <a:lnTo>
                      <a:pt x="1" y="55"/>
                    </a:lnTo>
                    <a:close/>
                    <a:moveTo>
                      <a:pt x="215" y="0"/>
                    </a:moveTo>
                    <a:lnTo>
                      <a:pt x="138" y="20"/>
                    </a:lnTo>
                    <a:lnTo>
                      <a:pt x="4" y="55"/>
                    </a:lnTo>
                    <a:lnTo>
                      <a:pt x="4" y="57"/>
                    </a:lnTo>
                    <a:lnTo>
                      <a:pt x="52" y="613"/>
                    </a:lnTo>
                    <a:lnTo>
                      <a:pt x="52" y="612"/>
                    </a:lnTo>
                    <a:lnTo>
                      <a:pt x="52" y="611"/>
                    </a:lnTo>
                    <a:lnTo>
                      <a:pt x="219" y="5"/>
                    </a:lnTo>
                    <a:lnTo>
                      <a:pt x="219" y="4"/>
                    </a:lnTo>
                    <a:lnTo>
                      <a:pt x="218" y="3"/>
                    </a:lnTo>
                    <a:lnTo>
                      <a:pt x="216" y="4"/>
                    </a:lnTo>
                    <a:lnTo>
                      <a:pt x="51" y="605"/>
                    </a:lnTo>
                    <a:lnTo>
                      <a:pt x="4" y="58"/>
                    </a:lnTo>
                    <a:lnTo>
                      <a:pt x="71" y="41"/>
                    </a:lnTo>
                    <a:lnTo>
                      <a:pt x="216" y="3"/>
                    </a:lnTo>
                    <a:lnTo>
                      <a:pt x="216" y="3"/>
                    </a:lnTo>
                    <a:lnTo>
                      <a:pt x="212" y="3"/>
                    </a:lnTo>
                    <a:lnTo>
                      <a:pt x="216" y="1"/>
                    </a:lnTo>
                    <a:lnTo>
                      <a:pt x="21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227"/>
              <p:cNvSpPr>
                <a:spLocks noEditPoints="1"/>
              </p:cNvSpPr>
              <p:nvPr/>
            </p:nvSpPr>
            <p:spPr bwMode="auto">
              <a:xfrm>
                <a:off x="3127" y="2527"/>
                <a:ext cx="219" cy="623"/>
              </a:xfrm>
              <a:custGeom>
                <a:avLst/>
                <a:gdLst>
                  <a:gd name="T0" fmla="*/ 51 w 219"/>
                  <a:gd name="T1" fmla="*/ 617 h 623"/>
                  <a:gd name="T2" fmla="*/ 49 w 219"/>
                  <a:gd name="T3" fmla="*/ 623 h 623"/>
                  <a:gd name="T4" fmla="*/ 49 w 219"/>
                  <a:gd name="T5" fmla="*/ 623 h 623"/>
                  <a:gd name="T6" fmla="*/ 51 w 219"/>
                  <a:gd name="T7" fmla="*/ 617 h 623"/>
                  <a:gd name="T8" fmla="*/ 51 w 219"/>
                  <a:gd name="T9" fmla="*/ 617 h 623"/>
                  <a:gd name="T10" fmla="*/ 16 w 219"/>
                  <a:gd name="T11" fmla="*/ 238 h 623"/>
                  <a:gd name="T12" fmla="*/ 48 w 219"/>
                  <a:gd name="T13" fmla="*/ 612 h 623"/>
                  <a:gd name="T14" fmla="*/ 48 w 219"/>
                  <a:gd name="T15" fmla="*/ 612 h 623"/>
                  <a:gd name="T16" fmla="*/ 16 w 219"/>
                  <a:gd name="T17" fmla="*/ 238 h 623"/>
                  <a:gd name="T18" fmla="*/ 1 w 219"/>
                  <a:gd name="T19" fmla="*/ 55 h 623"/>
                  <a:gd name="T20" fmla="*/ 0 w 219"/>
                  <a:gd name="T21" fmla="*/ 55 h 623"/>
                  <a:gd name="T22" fmla="*/ 0 w 219"/>
                  <a:gd name="T23" fmla="*/ 56 h 623"/>
                  <a:gd name="T24" fmla="*/ 0 w 219"/>
                  <a:gd name="T25" fmla="*/ 55 h 623"/>
                  <a:gd name="T26" fmla="*/ 1 w 219"/>
                  <a:gd name="T27" fmla="*/ 55 h 623"/>
                  <a:gd name="T28" fmla="*/ 215 w 219"/>
                  <a:gd name="T29" fmla="*/ 0 h 623"/>
                  <a:gd name="T30" fmla="*/ 138 w 219"/>
                  <a:gd name="T31" fmla="*/ 20 h 623"/>
                  <a:gd name="T32" fmla="*/ 4 w 219"/>
                  <a:gd name="T33" fmla="*/ 55 h 623"/>
                  <a:gd name="T34" fmla="*/ 4 w 219"/>
                  <a:gd name="T35" fmla="*/ 57 h 623"/>
                  <a:gd name="T36" fmla="*/ 52 w 219"/>
                  <a:gd name="T37" fmla="*/ 613 h 623"/>
                  <a:gd name="T38" fmla="*/ 52 w 219"/>
                  <a:gd name="T39" fmla="*/ 612 h 623"/>
                  <a:gd name="T40" fmla="*/ 52 w 219"/>
                  <a:gd name="T41" fmla="*/ 611 h 623"/>
                  <a:gd name="T42" fmla="*/ 219 w 219"/>
                  <a:gd name="T43" fmla="*/ 5 h 623"/>
                  <a:gd name="T44" fmla="*/ 219 w 219"/>
                  <a:gd name="T45" fmla="*/ 4 h 623"/>
                  <a:gd name="T46" fmla="*/ 218 w 219"/>
                  <a:gd name="T47" fmla="*/ 3 h 623"/>
                  <a:gd name="T48" fmla="*/ 216 w 219"/>
                  <a:gd name="T49" fmla="*/ 4 h 623"/>
                  <a:gd name="T50" fmla="*/ 51 w 219"/>
                  <a:gd name="T51" fmla="*/ 605 h 623"/>
                  <a:gd name="T52" fmla="*/ 4 w 219"/>
                  <a:gd name="T53" fmla="*/ 58 h 623"/>
                  <a:gd name="T54" fmla="*/ 71 w 219"/>
                  <a:gd name="T55" fmla="*/ 41 h 623"/>
                  <a:gd name="T56" fmla="*/ 216 w 219"/>
                  <a:gd name="T57" fmla="*/ 3 h 623"/>
                  <a:gd name="T58" fmla="*/ 216 w 219"/>
                  <a:gd name="T59" fmla="*/ 3 h 623"/>
                  <a:gd name="T60" fmla="*/ 212 w 219"/>
                  <a:gd name="T61" fmla="*/ 3 h 623"/>
                  <a:gd name="T62" fmla="*/ 216 w 219"/>
                  <a:gd name="T63" fmla="*/ 1 h 623"/>
                  <a:gd name="T64" fmla="*/ 215 w 219"/>
                  <a:gd name="T65" fmla="*/ 0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9" h="623">
                    <a:moveTo>
                      <a:pt x="51" y="617"/>
                    </a:moveTo>
                    <a:lnTo>
                      <a:pt x="49" y="623"/>
                    </a:lnTo>
                    <a:lnTo>
                      <a:pt x="49" y="623"/>
                    </a:lnTo>
                    <a:lnTo>
                      <a:pt x="51" y="617"/>
                    </a:lnTo>
                    <a:lnTo>
                      <a:pt x="51" y="617"/>
                    </a:lnTo>
                    <a:moveTo>
                      <a:pt x="16" y="238"/>
                    </a:moveTo>
                    <a:lnTo>
                      <a:pt x="48" y="612"/>
                    </a:lnTo>
                    <a:lnTo>
                      <a:pt x="48" y="612"/>
                    </a:lnTo>
                    <a:lnTo>
                      <a:pt x="16" y="238"/>
                    </a:lnTo>
                    <a:moveTo>
                      <a:pt x="1" y="55"/>
                    </a:moveTo>
                    <a:lnTo>
                      <a:pt x="0" y="55"/>
                    </a:lnTo>
                    <a:lnTo>
                      <a:pt x="0" y="56"/>
                    </a:lnTo>
                    <a:lnTo>
                      <a:pt x="0" y="55"/>
                    </a:lnTo>
                    <a:lnTo>
                      <a:pt x="1" y="55"/>
                    </a:lnTo>
                    <a:moveTo>
                      <a:pt x="215" y="0"/>
                    </a:moveTo>
                    <a:lnTo>
                      <a:pt x="138" y="20"/>
                    </a:lnTo>
                    <a:lnTo>
                      <a:pt x="4" y="55"/>
                    </a:lnTo>
                    <a:lnTo>
                      <a:pt x="4" y="57"/>
                    </a:lnTo>
                    <a:lnTo>
                      <a:pt x="52" y="613"/>
                    </a:lnTo>
                    <a:lnTo>
                      <a:pt x="52" y="612"/>
                    </a:lnTo>
                    <a:lnTo>
                      <a:pt x="52" y="611"/>
                    </a:lnTo>
                    <a:lnTo>
                      <a:pt x="219" y="5"/>
                    </a:lnTo>
                    <a:lnTo>
                      <a:pt x="219" y="4"/>
                    </a:lnTo>
                    <a:lnTo>
                      <a:pt x="218" y="3"/>
                    </a:lnTo>
                    <a:lnTo>
                      <a:pt x="216" y="4"/>
                    </a:lnTo>
                    <a:lnTo>
                      <a:pt x="51" y="605"/>
                    </a:lnTo>
                    <a:lnTo>
                      <a:pt x="4" y="58"/>
                    </a:lnTo>
                    <a:lnTo>
                      <a:pt x="71" y="41"/>
                    </a:lnTo>
                    <a:lnTo>
                      <a:pt x="216" y="3"/>
                    </a:lnTo>
                    <a:lnTo>
                      <a:pt x="216" y="3"/>
                    </a:lnTo>
                    <a:lnTo>
                      <a:pt x="212" y="3"/>
                    </a:lnTo>
                    <a:lnTo>
                      <a:pt x="216" y="1"/>
                    </a:lnTo>
                    <a:lnTo>
                      <a:pt x="2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228"/>
              <p:cNvSpPr>
                <a:spLocks noEditPoints="1"/>
              </p:cNvSpPr>
              <p:nvPr/>
            </p:nvSpPr>
            <p:spPr bwMode="auto">
              <a:xfrm>
                <a:off x="2959" y="2578"/>
                <a:ext cx="174" cy="453"/>
              </a:xfrm>
              <a:custGeom>
                <a:avLst/>
                <a:gdLst>
                  <a:gd name="T0" fmla="*/ 0 w 174"/>
                  <a:gd name="T1" fmla="*/ 445 h 453"/>
                  <a:gd name="T2" fmla="*/ 0 w 174"/>
                  <a:gd name="T3" fmla="*/ 446 h 453"/>
                  <a:gd name="T4" fmla="*/ 0 w 174"/>
                  <a:gd name="T5" fmla="*/ 453 h 453"/>
                  <a:gd name="T6" fmla="*/ 1 w 174"/>
                  <a:gd name="T7" fmla="*/ 446 h 453"/>
                  <a:gd name="T8" fmla="*/ 0 w 174"/>
                  <a:gd name="T9" fmla="*/ 445 h 453"/>
                  <a:gd name="T10" fmla="*/ 20 w 174"/>
                  <a:gd name="T11" fmla="*/ 138 h 453"/>
                  <a:gd name="T12" fmla="*/ 20 w 174"/>
                  <a:gd name="T13" fmla="*/ 138 h 453"/>
                  <a:gd name="T14" fmla="*/ 4 w 174"/>
                  <a:gd name="T15" fmla="*/ 433 h 453"/>
                  <a:gd name="T16" fmla="*/ 4 w 174"/>
                  <a:gd name="T17" fmla="*/ 433 h 453"/>
                  <a:gd name="T18" fmla="*/ 20 w 174"/>
                  <a:gd name="T19" fmla="*/ 139 h 453"/>
                  <a:gd name="T20" fmla="*/ 20 w 174"/>
                  <a:gd name="T21" fmla="*/ 138 h 453"/>
                  <a:gd name="T22" fmla="*/ 169 w 174"/>
                  <a:gd name="T23" fmla="*/ 13 h 453"/>
                  <a:gd name="T24" fmla="*/ 4 w 174"/>
                  <a:gd name="T25" fmla="*/ 439 h 453"/>
                  <a:gd name="T26" fmla="*/ 4 w 174"/>
                  <a:gd name="T27" fmla="*/ 439 h 453"/>
                  <a:gd name="T28" fmla="*/ 169 w 174"/>
                  <a:gd name="T29" fmla="*/ 13 h 453"/>
                  <a:gd name="T30" fmla="*/ 169 w 174"/>
                  <a:gd name="T31" fmla="*/ 13 h 453"/>
                  <a:gd name="T32" fmla="*/ 168 w 174"/>
                  <a:gd name="T33" fmla="*/ 4 h 453"/>
                  <a:gd name="T34" fmla="*/ 168 w 174"/>
                  <a:gd name="T35" fmla="*/ 5 h 453"/>
                  <a:gd name="T36" fmla="*/ 20 w 174"/>
                  <a:gd name="T37" fmla="*/ 134 h 453"/>
                  <a:gd name="T38" fmla="*/ 20 w 174"/>
                  <a:gd name="T39" fmla="*/ 135 h 453"/>
                  <a:gd name="T40" fmla="*/ 24 w 174"/>
                  <a:gd name="T41" fmla="*/ 134 h 453"/>
                  <a:gd name="T42" fmla="*/ 21 w 174"/>
                  <a:gd name="T43" fmla="*/ 136 h 453"/>
                  <a:gd name="T44" fmla="*/ 21 w 174"/>
                  <a:gd name="T45" fmla="*/ 136 h 453"/>
                  <a:gd name="T46" fmla="*/ 166 w 174"/>
                  <a:gd name="T47" fmla="*/ 11 h 453"/>
                  <a:gd name="T48" fmla="*/ 68 w 174"/>
                  <a:gd name="T49" fmla="*/ 266 h 453"/>
                  <a:gd name="T50" fmla="*/ 168 w 174"/>
                  <a:gd name="T51" fmla="*/ 4 h 453"/>
                  <a:gd name="T52" fmla="*/ 174 w 174"/>
                  <a:gd name="T53" fmla="*/ 0 h 453"/>
                  <a:gd name="T54" fmla="*/ 172 w 174"/>
                  <a:gd name="T55" fmla="*/ 3 h 453"/>
                  <a:gd name="T56" fmla="*/ 172 w 174"/>
                  <a:gd name="T57" fmla="*/ 6 h 453"/>
                  <a:gd name="T58" fmla="*/ 172 w 174"/>
                  <a:gd name="T59" fmla="*/ 4 h 453"/>
                  <a:gd name="T60" fmla="*/ 174 w 174"/>
                  <a:gd name="T61" fmla="*/ 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4" h="453">
                    <a:moveTo>
                      <a:pt x="0" y="445"/>
                    </a:moveTo>
                    <a:lnTo>
                      <a:pt x="0" y="446"/>
                    </a:lnTo>
                    <a:lnTo>
                      <a:pt x="0" y="453"/>
                    </a:lnTo>
                    <a:lnTo>
                      <a:pt x="1" y="446"/>
                    </a:lnTo>
                    <a:lnTo>
                      <a:pt x="0" y="445"/>
                    </a:lnTo>
                    <a:close/>
                    <a:moveTo>
                      <a:pt x="20" y="138"/>
                    </a:moveTo>
                    <a:lnTo>
                      <a:pt x="20" y="138"/>
                    </a:lnTo>
                    <a:lnTo>
                      <a:pt x="4" y="433"/>
                    </a:lnTo>
                    <a:lnTo>
                      <a:pt x="4" y="433"/>
                    </a:lnTo>
                    <a:lnTo>
                      <a:pt x="20" y="139"/>
                    </a:lnTo>
                    <a:lnTo>
                      <a:pt x="20" y="138"/>
                    </a:lnTo>
                    <a:close/>
                    <a:moveTo>
                      <a:pt x="169" y="13"/>
                    </a:moveTo>
                    <a:lnTo>
                      <a:pt x="4" y="439"/>
                    </a:lnTo>
                    <a:lnTo>
                      <a:pt x="4" y="439"/>
                    </a:lnTo>
                    <a:lnTo>
                      <a:pt x="169" y="13"/>
                    </a:lnTo>
                    <a:lnTo>
                      <a:pt x="169" y="13"/>
                    </a:lnTo>
                    <a:close/>
                    <a:moveTo>
                      <a:pt x="168" y="4"/>
                    </a:moveTo>
                    <a:lnTo>
                      <a:pt x="168" y="5"/>
                    </a:lnTo>
                    <a:lnTo>
                      <a:pt x="20" y="134"/>
                    </a:lnTo>
                    <a:lnTo>
                      <a:pt x="20" y="135"/>
                    </a:lnTo>
                    <a:lnTo>
                      <a:pt x="24" y="134"/>
                    </a:lnTo>
                    <a:lnTo>
                      <a:pt x="21" y="136"/>
                    </a:lnTo>
                    <a:lnTo>
                      <a:pt x="21" y="136"/>
                    </a:lnTo>
                    <a:lnTo>
                      <a:pt x="166" y="11"/>
                    </a:lnTo>
                    <a:lnTo>
                      <a:pt x="68" y="266"/>
                    </a:lnTo>
                    <a:lnTo>
                      <a:pt x="168" y="4"/>
                    </a:lnTo>
                    <a:close/>
                    <a:moveTo>
                      <a:pt x="174" y="0"/>
                    </a:moveTo>
                    <a:lnTo>
                      <a:pt x="172" y="3"/>
                    </a:lnTo>
                    <a:lnTo>
                      <a:pt x="172" y="6"/>
                    </a:lnTo>
                    <a:lnTo>
                      <a:pt x="172" y="4"/>
                    </a:lnTo>
                    <a:lnTo>
                      <a:pt x="17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Freeform 229"/>
              <p:cNvSpPr>
                <a:spLocks noEditPoints="1"/>
              </p:cNvSpPr>
              <p:nvPr/>
            </p:nvSpPr>
            <p:spPr bwMode="auto">
              <a:xfrm>
                <a:off x="2959" y="2578"/>
                <a:ext cx="174" cy="453"/>
              </a:xfrm>
              <a:custGeom>
                <a:avLst/>
                <a:gdLst>
                  <a:gd name="T0" fmla="*/ 0 w 174"/>
                  <a:gd name="T1" fmla="*/ 445 h 453"/>
                  <a:gd name="T2" fmla="*/ 0 w 174"/>
                  <a:gd name="T3" fmla="*/ 446 h 453"/>
                  <a:gd name="T4" fmla="*/ 0 w 174"/>
                  <a:gd name="T5" fmla="*/ 453 h 453"/>
                  <a:gd name="T6" fmla="*/ 1 w 174"/>
                  <a:gd name="T7" fmla="*/ 446 h 453"/>
                  <a:gd name="T8" fmla="*/ 0 w 174"/>
                  <a:gd name="T9" fmla="*/ 445 h 453"/>
                  <a:gd name="T10" fmla="*/ 20 w 174"/>
                  <a:gd name="T11" fmla="*/ 138 h 453"/>
                  <a:gd name="T12" fmla="*/ 20 w 174"/>
                  <a:gd name="T13" fmla="*/ 138 h 453"/>
                  <a:gd name="T14" fmla="*/ 4 w 174"/>
                  <a:gd name="T15" fmla="*/ 433 h 453"/>
                  <a:gd name="T16" fmla="*/ 4 w 174"/>
                  <a:gd name="T17" fmla="*/ 433 h 453"/>
                  <a:gd name="T18" fmla="*/ 20 w 174"/>
                  <a:gd name="T19" fmla="*/ 139 h 453"/>
                  <a:gd name="T20" fmla="*/ 20 w 174"/>
                  <a:gd name="T21" fmla="*/ 138 h 453"/>
                  <a:gd name="T22" fmla="*/ 169 w 174"/>
                  <a:gd name="T23" fmla="*/ 13 h 453"/>
                  <a:gd name="T24" fmla="*/ 4 w 174"/>
                  <a:gd name="T25" fmla="*/ 439 h 453"/>
                  <a:gd name="T26" fmla="*/ 4 w 174"/>
                  <a:gd name="T27" fmla="*/ 439 h 453"/>
                  <a:gd name="T28" fmla="*/ 169 w 174"/>
                  <a:gd name="T29" fmla="*/ 13 h 453"/>
                  <a:gd name="T30" fmla="*/ 169 w 174"/>
                  <a:gd name="T31" fmla="*/ 13 h 453"/>
                  <a:gd name="T32" fmla="*/ 168 w 174"/>
                  <a:gd name="T33" fmla="*/ 4 h 453"/>
                  <a:gd name="T34" fmla="*/ 168 w 174"/>
                  <a:gd name="T35" fmla="*/ 5 h 453"/>
                  <a:gd name="T36" fmla="*/ 20 w 174"/>
                  <a:gd name="T37" fmla="*/ 134 h 453"/>
                  <a:gd name="T38" fmla="*/ 20 w 174"/>
                  <a:gd name="T39" fmla="*/ 135 h 453"/>
                  <a:gd name="T40" fmla="*/ 24 w 174"/>
                  <a:gd name="T41" fmla="*/ 134 h 453"/>
                  <a:gd name="T42" fmla="*/ 21 w 174"/>
                  <a:gd name="T43" fmla="*/ 136 h 453"/>
                  <a:gd name="T44" fmla="*/ 21 w 174"/>
                  <a:gd name="T45" fmla="*/ 136 h 453"/>
                  <a:gd name="T46" fmla="*/ 166 w 174"/>
                  <a:gd name="T47" fmla="*/ 11 h 453"/>
                  <a:gd name="T48" fmla="*/ 68 w 174"/>
                  <a:gd name="T49" fmla="*/ 266 h 453"/>
                  <a:gd name="T50" fmla="*/ 168 w 174"/>
                  <a:gd name="T51" fmla="*/ 4 h 453"/>
                  <a:gd name="T52" fmla="*/ 174 w 174"/>
                  <a:gd name="T53" fmla="*/ 0 h 453"/>
                  <a:gd name="T54" fmla="*/ 172 w 174"/>
                  <a:gd name="T55" fmla="*/ 3 h 453"/>
                  <a:gd name="T56" fmla="*/ 172 w 174"/>
                  <a:gd name="T57" fmla="*/ 6 h 453"/>
                  <a:gd name="T58" fmla="*/ 172 w 174"/>
                  <a:gd name="T59" fmla="*/ 4 h 453"/>
                  <a:gd name="T60" fmla="*/ 174 w 174"/>
                  <a:gd name="T61" fmla="*/ 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4" h="453">
                    <a:moveTo>
                      <a:pt x="0" y="445"/>
                    </a:moveTo>
                    <a:lnTo>
                      <a:pt x="0" y="446"/>
                    </a:lnTo>
                    <a:lnTo>
                      <a:pt x="0" y="453"/>
                    </a:lnTo>
                    <a:lnTo>
                      <a:pt x="1" y="446"/>
                    </a:lnTo>
                    <a:lnTo>
                      <a:pt x="0" y="445"/>
                    </a:lnTo>
                    <a:moveTo>
                      <a:pt x="20" y="138"/>
                    </a:moveTo>
                    <a:lnTo>
                      <a:pt x="20" y="138"/>
                    </a:lnTo>
                    <a:lnTo>
                      <a:pt x="4" y="433"/>
                    </a:lnTo>
                    <a:lnTo>
                      <a:pt x="4" y="433"/>
                    </a:lnTo>
                    <a:lnTo>
                      <a:pt x="20" y="139"/>
                    </a:lnTo>
                    <a:lnTo>
                      <a:pt x="20" y="138"/>
                    </a:lnTo>
                    <a:moveTo>
                      <a:pt x="169" y="13"/>
                    </a:moveTo>
                    <a:lnTo>
                      <a:pt x="4" y="439"/>
                    </a:lnTo>
                    <a:lnTo>
                      <a:pt x="4" y="439"/>
                    </a:lnTo>
                    <a:lnTo>
                      <a:pt x="169" y="13"/>
                    </a:lnTo>
                    <a:lnTo>
                      <a:pt x="169" y="13"/>
                    </a:lnTo>
                    <a:moveTo>
                      <a:pt x="168" y="4"/>
                    </a:moveTo>
                    <a:lnTo>
                      <a:pt x="168" y="5"/>
                    </a:lnTo>
                    <a:lnTo>
                      <a:pt x="20" y="134"/>
                    </a:lnTo>
                    <a:lnTo>
                      <a:pt x="20" y="135"/>
                    </a:lnTo>
                    <a:lnTo>
                      <a:pt x="24" y="134"/>
                    </a:lnTo>
                    <a:lnTo>
                      <a:pt x="21" y="136"/>
                    </a:lnTo>
                    <a:lnTo>
                      <a:pt x="21" y="136"/>
                    </a:lnTo>
                    <a:lnTo>
                      <a:pt x="166" y="11"/>
                    </a:lnTo>
                    <a:lnTo>
                      <a:pt x="68" y="266"/>
                    </a:lnTo>
                    <a:lnTo>
                      <a:pt x="168" y="4"/>
                    </a:lnTo>
                    <a:moveTo>
                      <a:pt x="174" y="0"/>
                    </a:moveTo>
                    <a:lnTo>
                      <a:pt x="172" y="3"/>
                    </a:lnTo>
                    <a:lnTo>
                      <a:pt x="172" y="6"/>
                    </a:lnTo>
                    <a:lnTo>
                      <a:pt x="172" y="4"/>
                    </a:lnTo>
                    <a:lnTo>
                      <a:pt x="1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230"/>
              <p:cNvSpPr>
                <a:spLocks noEditPoints="1"/>
              </p:cNvSpPr>
              <p:nvPr/>
            </p:nvSpPr>
            <p:spPr bwMode="auto">
              <a:xfrm>
                <a:off x="2962" y="2577"/>
                <a:ext cx="217" cy="565"/>
              </a:xfrm>
              <a:custGeom>
                <a:avLst/>
                <a:gdLst>
                  <a:gd name="T0" fmla="*/ 1 w 217"/>
                  <a:gd name="T1" fmla="*/ 447 h 565"/>
                  <a:gd name="T2" fmla="*/ 1 w 217"/>
                  <a:gd name="T3" fmla="*/ 447 h 565"/>
                  <a:gd name="T4" fmla="*/ 212 w 217"/>
                  <a:gd name="T5" fmla="*/ 564 h 565"/>
                  <a:gd name="T6" fmla="*/ 213 w 217"/>
                  <a:gd name="T7" fmla="*/ 565 h 565"/>
                  <a:gd name="T8" fmla="*/ 213 w 217"/>
                  <a:gd name="T9" fmla="*/ 565 h 565"/>
                  <a:gd name="T10" fmla="*/ 1 w 217"/>
                  <a:gd name="T11" fmla="*/ 447 h 565"/>
                  <a:gd name="T12" fmla="*/ 168 w 217"/>
                  <a:gd name="T13" fmla="*/ 0 h 565"/>
                  <a:gd name="T14" fmla="*/ 168 w 217"/>
                  <a:gd name="T15" fmla="*/ 1 h 565"/>
                  <a:gd name="T16" fmla="*/ 166 w 217"/>
                  <a:gd name="T17" fmla="*/ 5 h 565"/>
                  <a:gd name="T18" fmla="*/ 165 w 217"/>
                  <a:gd name="T19" fmla="*/ 5 h 565"/>
                  <a:gd name="T20" fmla="*/ 65 w 217"/>
                  <a:gd name="T21" fmla="*/ 267 h 565"/>
                  <a:gd name="T22" fmla="*/ 1 w 217"/>
                  <a:gd name="T23" fmla="*/ 434 h 565"/>
                  <a:gd name="T24" fmla="*/ 1 w 217"/>
                  <a:gd name="T25" fmla="*/ 434 h 565"/>
                  <a:gd name="T26" fmla="*/ 0 w 217"/>
                  <a:gd name="T27" fmla="*/ 441 h 565"/>
                  <a:gd name="T28" fmla="*/ 1 w 217"/>
                  <a:gd name="T29" fmla="*/ 440 h 565"/>
                  <a:gd name="T30" fmla="*/ 166 w 217"/>
                  <a:gd name="T31" fmla="*/ 14 h 565"/>
                  <a:gd name="T32" fmla="*/ 181 w 217"/>
                  <a:gd name="T33" fmla="*/ 188 h 565"/>
                  <a:gd name="T34" fmla="*/ 213 w 217"/>
                  <a:gd name="T35" fmla="*/ 562 h 565"/>
                  <a:gd name="T36" fmla="*/ 213 w 217"/>
                  <a:gd name="T37" fmla="*/ 562 h 565"/>
                  <a:gd name="T38" fmla="*/ 1 w 217"/>
                  <a:gd name="T39" fmla="*/ 443 h 565"/>
                  <a:gd name="T40" fmla="*/ 214 w 217"/>
                  <a:gd name="T41" fmla="*/ 562 h 565"/>
                  <a:gd name="T42" fmla="*/ 214 w 217"/>
                  <a:gd name="T43" fmla="*/ 562 h 565"/>
                  <a:gd name="T44" fmla="*/ 215 w 217"/>
                  <a:gd name="T45" fmla="*/ 563 h 565"/>
                  <a:gd name="T46" fmla="*/ 217 w 217"/>
                  <a:gd name="T47" fmla="*/ 563 h 565"/>
                  <a:gd name="T48" fmla="*/ 169 w 217"/>
                  <a:gd name="T49" fmla="*/ 7 h 565"/>
                  <a:gd name="T50" fmla="*/ 169 w 217"/>
                  <a:gd name="T51" fmla="*/ 4 h 565"/>
                  <a:gd name="T52" fmla="*/ 168 w 217"/>
                  <a:gd name="T53" fmla="*/ 0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7" h="565">
                    <a:moveTo>
                      <a:pt x="1" y="447"/>
                    </a:moveTo>
                    <a:lnTo>
                      <a:pt x="1" y="447"/>
                    </a:lnTo>
                    <a:lnTo>
                      <a:pt x="212" y="564"/>
                    </a:lnTo>
                    <a:lnTo>
                      <a:pt x="213" y="565"/>
                    </a:lnTo>
                    <a:lnTo>
                      <a:pt x="213" y="565"/>
                    </a:lnTo>
                    <a:lnTo>
                      <a:pt x="1" y="447"/>
                    </a:lnTo>
                    <a:close/>
                    <a:moveTo>
                      <a:pt x="168" y="0"/>
                    </a:moveTo>
                    <a:lnTo>
                      <a:pt x="168" y="1"/>
                    </a:lnTo>
                    <a:lnTo>
                      <a:pt x="166" y="5"/>
                    </a:lnTo>
                    <a:lnTo>
                      <a:pt x="165" y="5"/>
                    </a:lnTo>
                    <a:lnTo>
                      <a:pt x="65" y="267"/>
                    </a:lnTo>
                    <a:lnTo>
                      <a:pt x="1" y="434"/>
                    </a:lnTo>
                    <a:lnTo>
                      <a:pt x="1" y="434"/>
                    </a:lnTo>
                    <a:lnTo>
                      <a:pt x="0" y="441"/>
                    </a:lnTo>
                    <a:lnTo>
                      <a:pt x="1" y="440"/>
                    </a:lnTo>
                    <a:lnTo>
                      <a:pt x="166" y="14"/>
                    </a:lnTo>
                    <a:lnTo>
                      <a:pt x="181" y="188"/>
                    </a:lnTo>
                    <a:lnTo>
                      <a:pt x="213" y="562"/>
                    </a:lnTo>
                    <a:lnTo>
                      <a:pt x="213" y="562"/>
                    </a:lnTo>
                    <a:lnTo>
                      <a:pt x="1" y="443"/>
                    </a:lnTo>
                    <a:lnTo>
                      <a:pt x="214" y="562"/>
                    </a:lnTo>
                    <a:lnTo>
                      <a:pt x="214" y="562"/>
                    </a:lnTo>
                    <a:lnTo>
                      <a:pt x="215" y="563"/>
                    </a:lnTo>
                    <a:lnTo>
                      <a:pt x="217" y="563"/>
                    </a:lnTo>
                    <a:lnTo>
                      <a:pt x="169" y="7"/>
                    </a:lnTo>
                    <a:lnTo>
                      <a:pt x="169" y="4"/>
                    </a:lnTo>
                    <a:lnTo>
                      <a:pt x="16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231"/>
              <p:cNvSpPr>
                <a:spLocks noEditPoints="1"/>
              </p:cNvSpPr>
              <p:nvPr/>
            </p:nvSpPr>
            <p:spPr bwMode="auto">
              <a:xfrm>
                <a:off x="2962" y="2577"/>
                <a:ext cx="217" cy="565"/>
              </a:xfrm>
              <a:custGeom>
                <a:avLst/>
                <a:gdLst>
                  <a:gd name="T0" fmla="*/ 1 w 217"/>
                  <a:gd name="T1" fmla="*/ 447 h 565"/>
                  <a:gd name="T2" fmla="*/ 1 w 217"/>
                  <a:gd name="T3" fmla="*/ 447 h 565"/>
                  <a:gd name="T4" fmla="*/ 212 w 217"/>
                  <a:gd name="T5" fmla="*/ 564 h 565"/>
                  <a:gd name="T6" fmla="*/ 213 w 217"/>
                  <a:gd name="T7" fmla="*/ 565 h 565"/>
                  <a:gd name="T8" fmla="*/ 213 w 217"/>
                  <a:gd name="T9" fmla="*/ 565 h 565"/>
                  <a:gd name="T10" fmla="*/ 1 w 217"/>
                  <a:gd name="T11" fmla="*/ 447 h 565"/>
                  <a:gd name="T12" fmla="*/ 168 w 217"/>
                  <a:gd name="T13" fmla="*/ 0 h 565"/>
                  <a:gd name="T14" fmla="*/ 168 w 217"/>
                  <a:gd name="T15" fmla="*/ 1 h 565"/>
                  <a:gd name="T16" fmla="*/ 166 w 217"/>
                  <a:gd name="T17" fmla="*/ 5 h 565"/>
                  <a:gd name="T18" fmla="*/ 165 w 217"/>
                  <a:gd name="T19" fmla="*/ 5 h 565"/>
                  <a:gd name="T20" fmla="*/ 65 w 217"/>
                  <a:gd name="T21" fmla="*/ 267 h 565"/>
                  <a:gd name="T22" fmla="*/ 1 w 217"/>
                  <a:gd name="T23" fmla="*/ 434 h 565"/>
                  <a:gd name="T24" fmla="*/ 1 w 217"/>
                  <a:gd name="T25" fmla="*/ 434 h 565"/>
                  <a:gd name="T26" fmla="*/ 0 w 217"/>
                  <a:gd name="T27" fmla="*/ 441 h 565"/>
                  <a:gd name="T28" fmla="*/ 1 w 217"/>
                  <a:gd name="T29" fmla="*/ 440 h 565"/>
                  <a:gd name="T30" fmla="*/ 166 w 217"/>
                  <a:gd name="T31" fmla="*/ 14 h 565"/>
                  <a:gd name="T32" fmla="*/ 181 w 217"/>
                  <a:gd name="T33" fmla="*/ 188 h 565"/>
                  <a:gd name="T34" fmla="*/ 213 w 217"/>
                  <a:gd name="T35" fmla="*/ 562 h 565"/>
                  <a:gd name="T36" fmla="*/ 213 w 217"/>
                  <a:gd name="T37" fmla="*/ 562 h 565"/>
                  <a:gd name="T38" fmla="*/ 1 w 217"/>
                  <a:gd name="T39" fmla="*/ 443 h 565"/>
                  <a:gd name="T40" fmla="*/ 214 w 217"/>
                  <a:gd name="T41" fmla="*/ 562 h 565"/>
                  <a:gd name="T42" fmla="*/ 214 w 217"/>
                  <a:gd name="T43" fmla="*/ 562 h 565"/>
                  <a:gd name="T44" fmla="*/ 215 w 217"/>
                  <a:gd name="T45" fmla="*/ 563 h 565"/>
                  <a:gd name="T46" fmla="*/ 217 w 217"/>
                  <a:gd name="T47" fmla="*/ 563 h 565"/>
                  <a:gd name="T48" fmla="*/ 169 w 217"/>
                  <a:gd name="T49" fmla="*/ 7 h 565"/>
                  <a:gd name="T50" fmla="*/ 169 w 217"/>
                  <a:gd name="T51" fmla="*/ 4 h 565"/>
                  <a:gd name="T52" fmla="*/ 168 w 217"/>
                  <a:gd name="T53" fmla="*/ 0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7" h="565">
                    <a:moveTo>
                      <a:pt x="1" y="447"/>
                    </a:moveTo>
                    <a:lnTo>
                      <a:pt x="1" y="447"/>
                    </a:lnTo>
                    <a:lnTo>
                      <a:pt x="212" y="564"/>
                    </a:lnTo>
                    <a:lnTo>
                      <a:pt x="213" y="565"/>
                    </a:lnTo>
                    <a:lnTo>
                      <a:pt x="213" y="565"/>
                    </a:lnTo>
                    <a:lnTo>
                      <a:pt x="1" y="447"/>
                    </a:lnTo>
                    <a:moveTo>
                      <a:pt x="168" y="0"/>
                    </a:moveTo>
                    <a:lnTo>
                      <a:pt x="168" y="1"/>
                    </a:lnTo>
                    <a:lnTo>
                      <a:pt x="166" y="5"/>
                    </a:lnTo>
                    <a:lnTo>
                      <a:pt x="165" y="5"/>
                    </a:lnTo>
                    <a:lnTo>
                      <a:pt x="65" y="267"/>
                    </a:lnTo>
                    <a:lnTo>
                      <a:pt x="1" y="434"/>
                    </a:lnTo>
                    <a:lnTo>
                      <a:pt x="1" y="434"/>
                    </a:lnTo>
                    <a:lnTo>
                      <a:pt x="0" y="441"/>
                    </a:lnTo>
                    <a:lnTo>
                      <a:pt x="1" y="440"/>
                    </a:lnTo>
                    <a:lnTo>
                      <a:pt x="166" y="14"/>
                    </a:lnTo>
                    <a:lnTo>
                      <a:pt x="181" y="188"/>
                    </a:lnTo>
                    <a:lnTo>
                      <a:pt x="213" y="562"/>
                    </a:lnTo>
                    <a:lnTo>
                      <a:pt x="213" y="562"/>
                    </a:lnTo>
                    <a:lnTo>
                      <a:pt x="1" y="443"/>
                    </a:lnTo>
                    <a:lnTo>
                      <a:pt x="214" y="562"/>
                    </a:lnTo>
                    <a:lnTo>
                      <a:pt x="214" y="562"/>
                    </a:lnTo>
                    <a:lnTo>
                      <a:pt x="215" y="563"/>
                    </a:lnTo>
                    <a:lnTo>
                      <a:pt x="217" y="563"/>
                    </a:lnTo>
                    <a:lnTo>
                      <a:pt x="169" y="7"/>
                    </a:lnTo>
                    <a:lnTo>
                      <a:pt x="169" y="4"/>
                    </a:lnTo>
                    <a:lnTo>
                      <a:pt x="1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232"/>
              <p:cNvSpPr>
                <a:spLocks noEditPoints="1"/>
              </p:cNvSpPr>
              <p:nvPr/>
            </p:nvSpPr>
            <p:spPr bwMode="auto">
              <a:xfrm>
                <a:off x="5440" y="2587"/>
                <a:ext cx="456" cy="468"/>
              </a:xfrm>
              <a:custGeom>
                <a:avLst/>
                <a:gdLst>
                  <a:gd name="T0" fmla="*/ 3 w 456"/>
                  <a:gd name="T1" fmla="*/ 464 h 468"/>
                  <a:gd name="T2" fmla="*/ 3 w 456"/>
                  <a:gd name="T3" fmla="*/ 464 h 468"/>
                  <a:gd name="T4" fmla="*/ 0 w 456"/>
                  <a:gd name="T5" fmla="*/ 468 h 468"/>
                  <a:gd name="T6" fmla="*/ 0 w 456"/>
                  <a:gd name="T7" fmla="*/ 468 h 468"/>
                  <a:gd name="T8" fmla="*/ 0 w 456"/>
                  <a:gd name="T9" fmla="*/ 468 h 468"/>
                  <a:gd name="T10" fmla="*/ 3 w 456"/>
                  <a:gd name="T11" fmla="*/ 467 h 468"/>
                  <a:gd name="T12" fmla="*/ 3 w 456"/>
                  <a:gd name="T13" fmla="*/ 464 h 468"/>
                  <a:gd name="T14" fmla="*/ 3 w 456"/>
                  <a:gd name="T15" fmla="*/ 464 h 468"/>
                  <a:gd name="T16" fmla="*/ 452 w 456"/>
                  <a:gd name="T17" fmla="*/ 286 h 468"/>
                  <a:gd name="T18" fmla="*/ 37 w 456"/>
                  <a:gd name="T19" fmla="*/ 452 h 468"/>
                  <a:gd name="T20" fmla="*/ 452 w 456"/>
                  <a:gd name="T21" fmla="*/ 286 h 468"/>
                  <a:gd name="T22" fmla="*/ 452 w 456"/>
                  <a:gd name="T23" fmla="*/ 286 h 468"/>
                  <a:gd name="T24" fmla="*/ 455 w 456"/>
                  <a:gd name="T25" fmla="*/ 284 h 468"/>
                  <a:gd name="T26" fmla="*/ 455 w 456"/>
                  <a:gd name="T27" fmla="*/ 284 h 468"/>
                  <a:gd name="T28" fmla="*/ 455 w 456"/>
                  <a:gd name="T29" fmla="*/ 285 h 468"/>
                  <a:gd name="T30" fmla="*/ 456 w 456"/>
                  <a:gd name="T31" fmla="*/ 284 h 468"/>
                  <a:gd name="T32" fmla="*/ 455 w 456"/>
                  <a:gd name="T33" fmla="*/ 284 h 468"/>
                  <a:gd name="T34" fmla="*/ 379 w 456"/>
                  <a:gd name="T35" fmla="*/ 160 h 468"/>
                  <a:gd name="T36" fmla="*/ 454 w 456"/>
                  <a:gd name="T37" fmla="*/ 281 h 468"/>
                  <a:gd name="T38" fmla="*/ 379 w 456"/>
                  <a:gd name="T39" fmla="*/ 160 h 468"/>
                  <a:gd name="T40" fmla="*/ 278 w 456"/>
                  <a:gd name="T41" fmla="*/ 4 h 468"/>
                  <a:gd name="T42" fmla="*/ 99 w 456"/>
                  <a:gd name="T43" fmla="*/ 303 h 468"/>
                  <a:gd name="T44" fmla="*/ 4 w 456"/>
                  <a:gd name="T45" fmla="*/ 461 h 468"/>
                  <a:gd name="T46" fmla="*/ 3 w 456"/>
                  <a:gd name="T47" fmla="*/ 463 h 468"/>
                  <a:gd name="T48" fmla="*/ 3 w 456"/>
                  <a:gd name="T49" fmla="*/ 463 h 468"/>
                  <a:gd name="T50" fmla="*/ 451 w 456"/>
                  <a:gd name="T51" fmla="*/ 283 h 468"/>
                  <a:gd name="T52" fmla="*/ 451 w 456"/>
                  <a:gd name="T53" fmla="*/ 283 h 468"/>
                  <a:gd name="T54" fmla="*/ 8 w 456"/>
                  <a:gd name="T55" fmla="*/ 461 h 468"/>
                  <a:gd name="T56" fmla="*/ 244 w 456"/>
                  <a:gd name="T57" fmla="*/ 67 h 468"/>
                  <a:gd name="T58" fmla="*/ 280 w 456"/>
                  <a:gd name="T59" fmla="*/ 8 h 468"/>
                  <a:gd name="T60" fmla="*/ 280 w 456"/>
                  <a:gd name="T61" fmla="*/ 7 h 468"/>
                  <a:gd name="T62" fmla="*/ 279 w 456"/>
                  <a:gd name="T63" fmla="*/ 5 h 468"/>
                  <a:gd name="T64" fmla="*/ 278 w 456"/>
                  <a:gd name="T65" fmla="*/ 4 h 468"/>
                  <a:gd name="T66" fmla="*/ 280 w 456"/>
                  <a:gd name="T67" fmla="*/ 0 h 468"/>
                  <a:gd name="T68" fmla="*/ 279 w 456"/>
                  <a:gd name="T69" fmla="*/ 2 h 468"/>
                  <a:gd name="T70" fmla="*/ 280 w 456"/>
                  <a:gd name="T71" fmla="*/ 2 h 468"/>
                  <a:gd name="T72" fmla="*/ 281 w 456"/>
                  <a:gd name="T73" fmla="*/ 1 h 468"/>
                  <a:gd name="T74" fmla="*/ 280 w 456"/>
                  <a:gd name="T75"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6" h="468">
                    <a:moveTo>
                      <a:pt x="3" y="464"/>
                    </a:moveTo>
                    <a:lnTo>
                      <a:pt x="3" y="464"/>
                    </a:lnTo>
                    <a:lnTo>
                      <a:pt x="0" y="468"/>
                    </a:lnTo>
                    <a:lnTo>
                      <a:pt x="0" y="468"/>
                    </a:lnTo>
                    <a:lnTo>
                      <a:pt x="0" y="468"/>
                    </a:lnTo>
                    <a:lnTo>
                      <a:pt x="3" y="467"/>
                    </a:lnTo>
                    <a:lnTo>
                      <a:pt x="3" y="464"/>
                    </a:lnTo>
                    <a:lnTo>
                      <a:pt x="3" y="464"/>
                    </a:lnTo>
                    <a:close/>
                    <a:moveTo>
                      <a:pt x="452" y="286"/>
                    </a:moveTo>
                    <a:lnTo>
                      <a:pt x="37" y="452"/>
                    </a:lnTo>
                    <a:lnTo>
                      <a:pt x="452" y="286"/>
                    </a:lnTo>
                    <a:lnTo>
                      <a:pt x="452" y="286"/>
                    </a:lnTo>
                    <a:close/>
                    <a:moveTo>
                      <a:pt x="455" y="284"/>
                    </a:moveTo>
                    <a:lnTo>
                      <a:pt x="455" y="284"/>
                    </a:lnTo>
                    <a:lnTo>
                      <a:pt x="455" y="285"/>
                    </a:lnTo>
                    <a:lnTo>
                      <a:pt x="456" y="284"/>
                    </a:lnTo>
                    <a:lnTo>
                      <a:pt x="455" y="284"/>
                    </a:lnTo>
                    <a:close/>
                    <a:moveTo>
                      <a:pt x="379" y="160"/>
                    </a:moveTo>
                    <a:lnTo>
                      <a:pt x="454" y="281"/>
                    </a:lnTo>
                    <a:lnTo>
                      <a:pt x="379" y="160"/>
                    </a:lnTo>
                    <a:close/>
                    <a:moveTo>
                      <a:pt x="278" y="4"/>
                    </a:moveTo>
                    <a:lnTo>
                      <a:pt x="99" y="303"/>
                    </a:lnTo>
                    <a:lnTo>
                      <a:pt x="4" y="461"/>
                    </a:lnTo>
                    <a:lnTo>
                      <a:pt x="3" y="463"/>
                    </a:lnTo>
                    <a:lnTo>
                      <a:pt x="3" y="463"/>
                    </a:lnTo>
                    <a:lnTo>
                      <a:pt x="451" y="283"/>
                    </a:lnTo>
                    <a:lnTo>
                      <a:pt x="451" y="283"/>
                    </a:lnTo>
                    <a:lnTo>
                      <a:pt x="8" y="461"/>
                    </a:lnTo>
                    <a:lnTo>
                      <a:pt x="244" y="67"/>
                    </a:lnTo>
                    <a:lnTo>
                      <a:pt x="280" y="8"/>
                    </a:lnTo>
                    <a:lnTo>
                      <a:pt x="280" y="7"/>
                    </a:lnTo>
                    <a:lnTo>
                      <a:pt x="279" y="5"/>
                    </a:lnTo>
                    <a:lnTo>
                      <a:pt x="278" y="4"/>
                    </a:lnTo>
                    <a:close/>
                    <a:moveTo>
                      <a:pt x="280" y="0"/>
                    </a:moveTo>
                    <a:lnTo>
                      <a:pt x="279" y="2"/>
                    </a:lnTo>
                    <a:lnTo>
                      <a:pt x="280" y="2"/>
                    </a:lnTo>
                    <a:lnTo>
                      <a:pt x="281" y="1"/>
                    </a:lnTo>
                    <a:lnTo>
                      <a:pt x="28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233"/>
              <p:cNvSpPr>
                <a:spLocks noEditPoints="1"/>
              </p:cNvSpPr>
              <p:nvPr/>
            </p:nvSpPr>
            <p:spPr bwMode="auto">
              <a:xfrm>
                <a:off x="5440" y="2587"/>
                <a:ext cx="456" cy="468"/>
              </a:xfrm>
              <a:custGeom>
                <a:avLst/>
                <a:gdLst>
                  <a:gd name="T0" fmla="*/ 3 w 456"/>
                  <a:gd name="T1" fmla="*/ 464 h 468"/>
                  <a:gd name="T2" fmla="*/ 3 w 456"/>
                  <a:gd name="T3" fmla="*/ 464 h 468"/>
                  <a:gd name="T4" fmla="*/ 0 w 456"/>
                  <a:gd name="T5" fmla="*/ 468 h 468"/>
                  <a:gd name="T6" fmla="*/ 0 w 456"/>
                  <a:gd name="T7" fmla="*/ 468 h 468"/>
                  <a:gd name="T8" fmla="*/ 0 w 456"/>
                  <a:gd name="T9" fmla="*/ 468 h 468"/>
                  <a:gd name="T10" fmla="*/ 3 w 456"/>
                  <a:gd name="T11" fmla="*/ 467 h 468"/>
                  <a:gd name="T12" fmla="*/ 3 w 456"/>
                  <a:gd name="T13" fmla="*/ 464 h 468"/>
                  <a:gd name="T14" fmla="*/ 3 w 456"/>
                  <a:gd name="T15" fmla="*/ 464 h 468"/>
                  <a:gd name="T16" fmla="*/ 452 w 456"/>
                  <a:gd name="T17" fmla="*/ 286 h 468"/>
                  <a:gd name="T18" fmla="*/ 37 w 456"/>
                  <a:gd name="T19" fmla="*/ 452 h 468"/>
                  <a:gd name="T20" fmla="*/ 452 w 456"/>
                  <a:gd name="T21" fmla="*/ 286 h 468"/>
                  <a:gd name="T22" fmla="*/ 452 w 456"/>
                  <a:gd name="T23" fmla="*/ 286 h 468"/>
                  <a:gd name="T24" fmla="*/ 455 w 456"/>
                  <a:gd name="T25" fmla="*/ 284 h 468"/>
                  <a:gd name="T26" fmla="*/ 455 w 456"/>
                  <a:gd name="T27" fmla="*/ 284 h 468"/>
                  <a:gd name="T28" fmla="*/ 455 w 456"/>
                  <a:gd name="T29" fmla="*/ 285 h 468"/>
                  <a:gd name="T30" fmla="*/ 456 w 456"/>
                  <a:gd name="T31" fmla="*/ 284 h 468"/>
                  <a:gd name="T32" fmla="*/ 455 w 456"/>
                  <a:gd name="T33" fmla="*/ 284 h 468"/>
                  <a:gd name="T34" fmla="*/ 379 w 456"/>
                  <a:gd name="T35" fmla="*/ 160 h 468"/>
                  <a:gd name="T36" fmla="*/ 454 w 456"/>
                  <a:gd name="T37" fmla="*/ 281 h 468"/>
                  <a:gd name="T38" fmla="*/ 379 w 456"/>
                  <a:gd name="T39" fmla="*/ 160 h 468"/>
                  <a:gd name="T40" fmla="*/ 278 w 456"/>
                  <a:gd name="T41" fmla="*/ 4 h 468"/>
                  <a:gd name="T42" fmla="*/ 99 w 456"/>
                  <a:gd name="T43" fmla="*/ 303 h 468"/>
                  <a:gd name="T44" fmla="*/ 4 w 456"/>
                  <a:gd name="T45" fmla="*/ 461 h 468"/>
                  <a:gd name="T46" fmla="*/ 3 w 456"/>
                  <a:gd name="T47" fmla="*/ 463 h 468"/>
                  <a:gd name="T48" fmla="*/ 3 w 456"/>
                  <a:gd name="T49" fmla="*/ 463 h 468"/>
                  <a:gd name="T50" fmla="*/ 451 w 456"/>
                  <a:gd name="T51" fmla="*/ 283 h 468"/>
                  <a:gd name="T52" fmla="*/ 451 w 456"/>
                  <a:gd name="T53" fmla="*/ 283 h 468"/>
                  <a:gd name="T54" fmla="*/ 8 w 456"/>
                  <a:gd name="T55" fmla="*/ 461 h 468"/>
                  <a:gd name="T56" fmla="*/ 244 w 456"/>
                  <a:gd name="T57" fmla="*/ 67 h 468"/>
                  <a:gd name="T58" fmla="*/ 280 w 456"/>
                  <a:gd name="T59" fmla="*/ 8 h 468"/>
                  <a:gd name="T60" fmla="*/ 280 w 456"/>
                  <a:gd name="T61" fmla="*/ 7 h 468"/>
                  <a:gd name="T62" fmla="*/ 279 w 456"/>
                  <a:gd name="T63" fmla="*/ 5 h 468"/>
                  <a:gd name="T64" fmla="*/ 278 w 456"/>
                  <a:gd name="T65" fmla="*/ 4 h 468"/>
                  <a:gd name="T66" fmla="*/ 280 w 456"/>
                  <a:gd name="T67" fmla="*/ 0 h 468"/>
                  <a:gd name="T68" fmla="*/ 279 w 456"/>
                  <a:gd name="T69" fmla="*/ 2 h 468"/>
                  <a:gd name="T70" fmla="*/ 280 w 456"/>
                  <a:gd name="T71" fmla="*/ 2 h 468"/>
                  <a:gd name="T72" fmla="*/ 281 w 456"/>
                  <a:gd name="T73" fmla="*/ 1 h 468"/>
                  <a:gd name="T74" fmla="*/ 280 w 456"/>
                  <a:gd name="T75"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6" h="468">
                    <a:moveTo>
                      <a:pt x="3" y="464"/>
                    </a:moveTo>
                    <a:lnTo>
                      <a:pt x="3" y="464"/>
                    </a:lnTo>
                    <a:lnTo>
                      <a:pt x="0" y="468"/>
                    </a:lnTo>
                    <a:lnTo>
                      <a:pt x="0" y="468"/>
                    </a:lnTo>
                    <a:lnTo>
                      <a:pt x="0" y="468"/>
                    </a:lnTo>
                    <a:lnTo>
                      <a:pt x="3" y="467"/>
                    </a:lnTo>
                    <a:lnTo>
                      <a:pt x="3" y="464"/>
                    </a:lnTo>
                    <a:lnTo>
                      <a:pt x="3" y="464"/>
                    </a:lnTo>
                    <a:moveTo>
                      <a:pt x="452" y="286"/>
                    </a:moveTo>
                    <a:lnTo>
                      <a:pt x="37" y="452"/>
                    </a:lnTo>
                    <a:lnTo>
                      <a:pt x="452" y="286"/>
                    </a:lnTo>
                    <a:lnTo>
                      <a:pt x="452" y="286"/>
                    </a:lnTo>
                    <a:moveTo>
                      <a:pt x="455" y="284"/>
                    </a:moveTo>
                    <a:lnTo>
                      <a:pt x="455" y="284"/>
                    </a:lnTo>
                    <a:lnTo>
                      <a:pt x="455" y="285"/>
                    </a:lnTo>
                    <a:lnTo>
                      <a:pt x="456" y="284"/>
                    </a:lnTo>
                    <a:lnTo>
                      <a:pt x="455" y="284"/>
                    </a:lnTo>
                    <a:moveTo>
                      <a:pt x="379" y="160"/>
                    </a:moveTo>
                    <a:lnTo>
                      <a:pt x="454" y="281"/>
                    </a:lnTo>
                    <a:lnTo>
                      <a:pt x="379" y="160"/>
                    </a:lnTo>
                    <a:moveTo>
                      <a:pt x="278" y="4"/>
                    </a:moveTo>
                    <a:lnTo>
                      <a:pt x="99" y="303"/>
                    </a:lnTo>
                    <a:lnTo>
                      <a:pt x="4" y="461"/>
                    </a:lnTo>
                    <a:lnTo>
                      <a:pt x="3" y="463"/>
                    </a:lnTo>
                    <a:lnTo>
                      <a:pt x="3" y="463"/>
                    </a:lnTo>
                    <a:lnTo>
                      <a:pt x="451" y="283"/>
                    </a:lnTo>
                    <a:lnTo>
                      <a:pt x="451" y="283"/>
                    </a:lnTo>
                    <a:lnTo>
                      <a:pt x="8" y="461"/>
                    </a:lnTo>
                    <a:lnTo>
                      <a:pt x="244" y="67"/>
                    </a:lnTo>
                    <a:lnTo>
                      <a:pt x="280" y="8"/>
                    </a:lnTo>
                    <a:lnTo>
                      <a:pt x="280" y="7"/>
                    </a:lnTo>
                    <a:lnTo>
                      <a:pt x="279" y="5"/>
                    </a:lnTo>
                    <a:lnTo>
                      <a:pt x="278" y="4"/>
                    </a:lnTo>
                    <a:moveTo>
                      <a:pt x="280" y="0"/>
                    </a:moveTo>
                    <a:lnTo>
                      <a:pt x="279" y="2"/>
                    </a:lnTo>
                    <a:lnTo>
                      <a:pt x="280" y="2"/>
                    </a:lnTo>
                    <a:lnTo>
                      <a:pt x="281" y="1"/>
                    </a:lnTo>
                    <a:lnTo>
                      <a:pt x="28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Freeform 234"/>
              <p:cNvSpPr>
                <a:spLocks noEditPoints="1"/>
              </p:cNvSpPr>
              <p:nvPr/>
            </p:nvSpPr>
            <p:spPr bwMode="auto">
              <a:xfrm>
                <a:off x="4973" y="2480"/>
                <a:ext cx="383" cy="372"/>
              </a:xfrm>
              <a:custGeom>
                <a:avLst/>
                <a:gdLst>
                  <a:gd name="T0" fmla="*/ 380 w 383"/>
                  <a:gd name="T1" fmla="*/ 369 h 372"/>
                  <a:gd name="T2" fmla="*/ 379 w 383"/>
                  <a:gd name="T3" fmla="*/ 371 h 372"/>
                  <a:gd name="T4" fmla="*/ 381 w 383"/>
                  <a:gd name="T5" fmla="*/ 371 h 372"/>
                  <a:gd name="T6" fmla="*/ 383 w 383"/>
                  <a:gd name="T7" fmla="*/ 372 h 372"/>
                  <a:gd name="T8" fmla="*/ 381 w 383"/>
                  <a:gd name="T9" fmla="*/ 369 h 372"/>
                  <a:gd name="T10" fmla="*/ 380 w 383"/>
                  <a:gd name="T11" fmla="*/ 369 h 372"/>
                  <a:gd name="T12" fmla="*/ 23 w 383"/>
                  <a:gd name="T13" fmla="*/ 319 h 372"/>
                  <a:gd name="T14" fmla="*/ 23 w 383"/>
                  <a:gd name="T15" fmla="*/ 319 h 372"/>
                  <a:gd name="T16" fmla="*/ 375 w 383"/>
                  <a:gd name="T17" fmla="*/ 371 h 372"/>
                  <a:gd name="T18" fmla="*/ 375 w 383"/>
                  <a:gd name="T19" fmla="*/ 371 h 372"/>
                  <a:gd name="T20" fmla="*/ 23 w 383"/>
                  <a:gd name="T21" fmla="*/ 319 h 372"/>
                  <a:gd name="T22" fmla="*/ 0 w 383"/>
                  <a:gd name="T23" fmla="*/ 5 h 372"/>
                  <a:gd name="T24" fmla="*/ 0 w 383"/>
                  <a:gd name="T25" fmla="*/ 5 h 372"/>
                  <a:gd name="T26" fmla="*/ 214 w 383"/>
                  <a:gd name="T27" fmla="*/ 212 h 372"/>
                  <a:gd name="T28" fmla="*/ 374 w 383"/>
                  <a:gd name="T29" fmla="*/ 367 h 372"/>
                  <a:gd name="T30" fmla="*/ 21 w 383"/>
                  <a:gd name="T31" fmla="*/ 316 h 372"/>
                  <a:gd name="T32" fmla="*/ 0 w 383"/>
                  <a:gd name="T33" fmla="*/ 5 h 372"/>
                  <a:gd name="T34" fmla="*/ 0 w 383"/>
                  <a:gd name="T35" fmla="*/ 0 h 372"/>
                  <a:gd name="T36" fmla="*/ 0 w 383"/>
                  <a:gd name="T37" fmla="*/ 1 h 372"/>
                  <a:gd name="T38" fmla="*/ 0 w 383"/>
                  <a:gd name="T39" fmla="*/ 2 h 372"/>
                  <a:gd name="T40" fmla="*/ 0 w 383"/>
                  <a:gd name="T41" fmla="*/ 2 h 372"/>
                  <a:gd name="T42" fmla="*/ 21 w 383"/>
                  <a:gd name="T43" fmla="*/ 316 h 372"/>
                  <a:gd name="T44" fmla="*/ 378 w 383"/>
                  <a:gd name="T45" fmla="*/ 368 h 372"/>
                  <a:gd name="T46" fmla="*/ 379 w 383"/>
                  <a:gd name="T47" fmla="*/ 368 h 372"/>
                  <a:gd name="T48" fmla="*/ 378 w 383"/>
                  <a:gd name="T49" fmla="*/ 367 h 372"/>
                  <a:gd name="T50" fmla="*/ 3 w 383"/>
                  <a:gd name="T51" fmla="*/ 3 h 372"/>
                  <a:gd name="T52" fmla="*/ 0 w 383"/>
                  <a:gd name="T53"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3" h="372">
                    <a:moveTo>
                      <a:pt x="380" y="369"/>
                    </a:moveTo>
                    <a:lnTo>
                      <a:pt x="379" y="371"/>
                    </a:lnTo>
                    <a:lnTo>
                      <a:pt x="381" y="371"/>
                    </a:lnTo>
                    <a:lnTo>
                      <a:pt x="383" y="372"/>
                    </a:lnTo>
                    <a:lnTo>
                      <a:pt x="381" y="369"/>
                    </a:lnTo>
                    <a:lnTo>
                      <a:pt x="380" y="369"/>
                    </a:lnTo>
                    <a:close/>
                    <a:moveTo>
                      <a:pt x="23" y="319"/>
                    </a:moveTo>
                    <a:lnTo>
                      <a:pt x="23" y="319"/>
                    </a:lnTo>
                    <a:lnTo>
                      <a:pt x="375" y="371"/>
                    </a:lnTo>
                    <a:lnTo>
                      <a:pt x="375" y="371"/>
                    </a:lnTo>
                    <a:lnTo>
                      <a:pt x="23" y="319"/>
                    </a:lnTo>
                    <a:close/>
                    <a:moveTo>
                      <a:pt x="0" y="5"/>
                    </a:moveTo>
                    <a:lnTo>
                      <a:pt x="0" y="5"/>
                    </a:lnTo>
                    <a:lnTo>
                      <a:pt x="214" y="212"/>
                    </a:lnTo>
                    <a:lnTo>
                      <a:pt x="374" y="367"/>
                    </a:lnTo>
                    <a:lnTo>
                      <a:pt x="21" y="316"/>
                    </a:lnTo>
                    <a:lnTo>
                      <a:pt x="0" y="5"/>
                    </a:lnTo>
                    <a:close/>
                    <a:moveTo>
                      <a:pt x="0" y="0"/>
                    </a:moveTo>
                    <a:lnTo>
                      <a:pt x="0" y="1"/>
                    </a:lnTo>
                    <a:lnTo>
                      <a:pt x="0" y="2"/>
                    </a:lnTo>
                    <a:lnTo>
                      <a:pt x="0" y="2"/>
                    </a:lnTo>
                    <a:lnTo>
                      <a:pt x="21" y="316"/>
                    </a:lnTo>
                    <a:lnTo>
                      <a:pt x="378" y="368"/>
                    </a:lnTo>
                    <a:lnTo>
                      <a:pt x="379" y="368"/>
                    </a:lnTo>
                    <a:lnTo>
                      <a:pt x="378" y="367"/>
                    </a:lnTo>
                    <a:lnTo>
                      <a:pt x="3" y="3"/>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5" name="Freeform 235"/>
              <p:cNvSpPr>
                <a:spLocks noEditPoints="1"/>
              </p:cNvSpPr>
              <p:nvPr/>
            </p:nvSpPr>
            <p:spPr bwMode="auto">
              <a:xfrm>
                <a:off x="4973" y="2480"/>
                <a:ext cx="383" cy="372"/>
              </a:xfrm>
              <a:custGeom>
                <a:avLst/>
                <a:gdLst>
                  <a:gd name="T0" fmla="*/ 380 w 383"/>
                  <a:gd name="T1" fmla="*/ 369 h 372"/>
                  <a:gd name="T2" fmla="*/ 379 w 383"/>
                  <a:gd name="T3" fmla="*/ 371 h 372"/>
                  <a:gd name="T4" fmla="*/ 381 w 383"/>
                  <a:gd name="T5" fmla="*/ 371 h 372"/>
                  <a:gd name="T6" fmla="*/ 383 w 383"/>
                  <a:gd name="T7" fmla="*/ 372 h 372"/>
                  <a:gd name="T8" fmla="*/ 381 w 383"/>
                  <a:gd name="T9" fmla="*/ 369 h 372"/>
                  <a:gd name="T10" fmla="*/ 380 w 383"/>
                  <a:gd name="T11" fmla="*/ 369 h 372"/>
                  <a:gd name="T12" fmla="*/ 23 w 383"/>
                  <a:gd name="T13" fmla="*/ 319 h 372"/>
                  <a:gd name="T14" fmla="*/ 23 w 383"/>
                  <a:gd name="T15" fmla="*/ 319 h 372"/>
                  <a:gd name="T16" fmla="*/ 375 w 383"/>
                  <a:gd name="T17" fmla="*/ 371 h 372"/>
                  <a:gd name="T18" fmla="*/ 375 w 383"/>
                  <a:gd name="T19" fmla="*/ 371 h 372"/>
                  <a:gd name="T20" fmla="*/ 23 w 383"/>
                  <a:gd name="T21" fmla="*/ 319 h 372"/>
                  <a:gd name="T22" fmla="*/ 0 w 383"/>
                  <a:gd name="T23" fmla="*/ 5 h 372"/>
                  <a:gd name="T24" fmla="*/ 0 w 383"/>
                  <a:gd name="T25" fmla="*/ 5 h 372"/>
                  <a:gd name="T26" fmla="*/ 214 w 383"/>
                  <a:gd name="T27" fmla="*/ 212 h 372"/>
                  <a:gd name="T28" fmla="*/ 374 w 383"/>
                  <a:gd name="T29" fmla="*/ 367 h 372"/>
                  <a:gd name="T30" fmla="*/ 21 w 383"/>
                  <a:gd name="T31" fmla="*/ 316 h 372"/>
                  <a:gd name="T32" fmla="*/ 0 w 383"/>
                  <a:gd name="T33" fmla="*/ 5 h 372"/>
                  <a:gd name="T34" fmla="*/ 0 w 383"/>
                  <a:gd name="T35" fmla="*/ 0 h 372"/>
                  <a:gd name="T36" fmla="*/ 0 w 383"/>
                  <a:gd name="T37" fmla="*/ 1 h 372"/>
                  <a:gd name="T38" fmla="*/ 0 w 383"/>
                  <a:gd name="T39" fmla="*/ 2 h 372"/>
                  <a:gd name="T40" fmla="*/ 0 w 383"/>
                  <a:gd name="T41" fmla="*/ 2 h 372"/>
                  <a:gd name="T42" fmla="*/ 21 w 383"/>
                  <a:gd name="T43" fmla="*/ 316 h 372"/>
                  <a:gd name="T44" fmla="*/ 378 w 383"/>
                  <a:gd name="T45" fmla="*/ 368 h 372"/>
                  <a:gd name="T46" fmla="*/ 379 w 383"/>
                  <a:gd name="T47" fmla="*/ 368 h 372"/>
                  <a:gd name="T48" fmla="*/ 378 w 383"/>
                  <a:gd name="T49" fmla="*/ 367 h 372"/>
                  <a:gd name="T50" fmla="*/ 3 w 383"/>
                  <a:gd name="T51" fmla="*/ 3 h 372"/>
                  <a:gd name="T52" fmla="*/ 0 w 383"/>
                  <a:gd name="T53"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3" h="372">
                    <a:moveTo>
                      <a:pt x="380" y="369"/>
                    </a:moveTo>
                    <a:lnTo>
                      <a:pt x="379" y="371"/>
                    </a:lnTo>
                    <a:lnTo>
                      <a:pt x="381" y="371"/>
                    </a:lnTo>
                    <a:lnTo>
                      <a:pt x="383" y="372"/>
                    </a:lnTo>
                    <a:lnTo>
                      <a:pt x="381" y="369"/>
                    </a:lnTo>
                    <a:lnTo>
                      <a:pt x="380" y="369"/>
                    </a:lnTo>
                    <a:moveTo>
                      <a:pt x="23" y="319"/>
                    </a:moveTo>
                    <a:lnTo>
                      <a:pt x="23" y="319"/>
                    </a:lnTo>
                    <a:lnTo>
                      <a:pt x="375" y="371"/>
                    </a:lnTo>
                    <a:lnTo>
                      <a:pt x="375" y="371"/>
                    </a:lnTo>
                    <a:lnTo>
                      <a:pt x="23" y="319"/>
                    </a:lnTo>
                    <a:moveTo>
                      <a:pt x="0" y="5"/>
                    </a:moveTo>
                    <a:lnTo>
                      <a:pt x="0" y="5"/>
                    </a:lnTo>
                    <a:lnTo>
                      <a:pt x="214" y="212"/>
                    </a:lnTo>
                    <a:lnTo>
                      <a:pt x="374" y="367"/>
                    </a:lnTo>
                    <a:lnTo>
                      <a:pt x="21" y="316"/>
                    </a:lnTo>
                    <a:lnTo>
                      <a:pt x="0" y="5"/>
                    </a:lnTo>
                    <a:moveTo>
                      <a:pt x="0" y="0"/>
                    </a:moveTo>
                    <a:lnTo>
                      <a:pt x="0" y="1"/>
                    </a:lnTo>
                    <a:lnTo>
                      <a:pt x="0" y="2"/>
                    </a:lnTo>
                    <a:lnTo>
                      <a:pt x="0" y="2"/>
                    </a:lnTo>
                    <a:lnTo>
                      <a:pt x="21" y="316"/>
                    </a:lnTo>
                    <a:lnTo>
                      <a:pt x="378" y="368"/>
                    </a:lnTo>
                    <a:lnTo>
                      <a:pt x="379" y="368"/>
                    </a:lnTo>
                    <a:lnTo>
                      <a:pt x="378" y="367"/>
                    </a:lnTo>
                    <a:lnTo>
                      <a:pt x="3"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236"/>
              <p:cNvSpPr>
                <a:spLocks noEditPoints="1"/>
              </p:cNvSpPr>
              <p:nvPr/>
            </p:nvSpPr>
            <p:spPr bwMode="auto">
              <a:xfrm>
                <a:off x="4994" y="2796"/>
                <a:ext cx="360" cy="346"/>
              </a:xfrm>
              <a:custGeom>
                <a:avLst/>
                <a:gdLst>
                  <a:gd name="T0" fmla="*/ 82 w 360"/>
                  <a:gd name="T1" fmla="*/ 165 h 346"/>
                  <a:gd name="T2" fmla="*/ 173 w 360"/>
                  <a:gd name="T3" fmla="*/ 341 h 346"/>
                  <a:gd name="T4" fmla="*/ 173 w 360"/>
                  <a:gd name="T5" fmla="*/ 341 h 346"/>
                  <a:gd name="T6" fmla="*/ 82 w 360"/>
                  <a:gd name="T7" fmla="*/ 165 h 346"/>
                  <a:gd name="T8" fmla="*/ 357 w 360"/>
                  <a:gd name="T9" fmla="*/ 53 h 346"/>
                  <a:gd name="T10" fmla="*/ 357 w 360"/>
                  <a:gd name="T11" fmla="*/ 52 h 346"/>
                  <a:gd name="T12" fmla="*/ 357 w 360"/>
                  <a:gd name="T13" fmla="*/ 53 h 346"/>
                  <a:gd name="T14" fmla="*/ 356 w 360"/>
                  <a:gd name="T15" fmla="*/ 53 h 346"/>
                  <a:gd name="T16" fmla="*/ 357 w 360"/>
                  <a:gd name="T17" fmla="*/ 53 h 346"/>
                  <a:gd name="T18" fmla="*/ 0 w 360"/>
                  <a:gd name="T19" fmla="*/ 0 h 346"/>
                  <a:gd name="T20" fmla="*/ 0 w 360"/>
                  <a:gd name="T21" fmla="*/ 0 h 346"/>
                  <a:gd name="T22" fmla="*/ 3 w 360"/>
                  <a:gd name="T23" fmla="*/ 1 h 346"/>
                  <a:gd name="T24" fmla="*/ 1 w 360"/>
                  <a:gd name="T25" fmla="*/ 2 h 346"/>
                  <a:gd name="T26" fmla="*/ 2 w 360"/>
                  <a:gd name="T27" fmla="*/ 3 h 346"/>
                  <a:gd name="T28" fmla="*/ 354 w 360"/>
                  <a:gd name="T29" fmla="*/ 55 h 346"/>
                  <a:gd name="T30" fmla="*/ 354 w 360"/>
                  <a:gd name="T31" fmla="*/ 55 h 346"/>
                  <a:gd name="T32" fmla="*/ 178 w 360"/>
                  <a:gd name="T33" fmla="*/ 342 h 346"/>
                  <a:gd name="T34" fmla="*/ 179 w 360"/>
                  <a:gd name="T35" fmla="*/ 345 h 346"/>
                  <a:gd name="T36" fmla="*/ 180 w 360"/>
                  <a:gd name="T37" fmla="*/ 346 h 346"/>
                  <a:gd name="T38" fmla="*/ 180 w 360"/>
                  <a:gd name="T39" fmla="*/ 346 h 346"/>
                  <a:gd name="T40" fmla="*/ 180 w 360"/>
                  <a:gd name="T41" fmla="*/ 346 h 346"/>
                  <a:gd name="T42" fmla="*/ 181 w 360"/>
                  <a:gd name="T43" fmla="*/ 344 h 346"/>
                  <a:gd name="T44" fmla="*/ 338 w 360"/>
                  <a:gd name="T45" fmla="*/ 87 h 346"/>
                  <a:gd name="T46" fmla="*/ 357 w 360"/>
                  <a:gd name="T47" fmla="*/ 57 h 346"/>
                  <a:gd name="T48" fmla="*/ 358 w 360"/>
                  <a:gd name="T49" fmla="*/ 55 h 346"/>
                  <a:gd name="T50" fmla="*/ 359 w 360"/>
                  <a:gd name="T51" fmla="*/ 53 h 346"/>
                  <a:gd name="T52" fmla="*/ 360 w 360"/>
                  <a:gd name="T53" fmla="*/ 52 h 346"/>
                  <a:gd name="T54" fmla="*/ 358 w 360"/>
                  <a:gd name="T55" fmla="*/ 52 h 346"/>
                  <a:gd name="T56" fmla="*/ 357 w 360"/>
                  <a:gd name="T57" fmla="*/ 52 h 346"/>
                  <a:gd name="T58" fmla="*/ 0 w 360"/>
                  <a:gd name="T59"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0" h="346">
                    <a:moveTo>
                      <a:pt x="82" y="165"/>
                    </a:moveTo>
                    <a:lnTo>
                      <a:pt x="173" y="341"/>
                    </a:lnTo>
                    <a:lnTo>
                      <a:pt x="173" y="341"/>
                    </a:lnTo>
                    <a:lnTo>
                      <a:pt x="82" y="165"/>
                    </a:lnTo>
                    <a:close/>
                    <a:moveTo>
                      <a:pt x="357" y="53"/>
                    </a:moveTo>
                    <a:lnTo>
                      <a:pt x="357" y="52"/>
                    </a:lnTo>
                    <a:lnTo>
                      <a:pt x="357" y="53"/>
                    </a:lnTo>
                    <a:lnTo>
                      <a:pt x="356" y="53"/>
                    </a:lnTo>
                    <a:lnTo>
                      <a:pt x="357" y="53"/>
                    </a:lnTo>
                    <a:close/>
                    <a:moveTo>
                      <a:pt x="0" y="0"/>
                    </a:moveTo>
                    <a:lnTo>
                      <a:pt x="0" y="0"/>
                    </a:lnTo>
                    <a:lnTo>
                      <a:pt x="3" y="1"/>
                    </a:lnTo>
                    <a:lnTo>
                      <a:pt x="1" y="2"/>
                    </a:lnTo>
                    <a:lnTo>
                      <a:pt x="2" y="3"/>
                    </a:lnTo>
                    <a:lnTo>
                      <a:pt x="354" y="55"/>
                    </a:lnTo>
                    <a:lnTo>
                      <a:pt x="354" y="55"/>
                    </a:lnTo>
                    <a:lnTo>
                      <a:pt x="178" y="342"/>
                    </a:lnTo>
                    <a:lnTo>
                      <a:pt x="179" y="345"/>
                    </a:lnTo>
                    <a:lnTo>
                      <a:pt x="180" y="346"/>
                    </a:lnTo>
                    <a:lnTo>
                      <a:pt x="180" y="346"/>
                    </a:lnTo>
                    <a:lnTo>
                      <a:pt x="180" y="346"/>
                    </a:lnTo>
                    <a:lnTo>
                      <a:pt x="181" y="344"/>
                    </a:lnTo>
                    <a:lnTo>
                      <a:pt x="338" y="87"/>
                    </a:lnTo>
                    <a:lnTo>
                      <a:pt x="357" y="57"/>
                    </a:lnTo>
                    <a:lnTo>
                      <a:pt x="358" y="55"/>
                    </a:lnTo>
                    <a:lnTo>
                      <a:pt x="359" y="53"/>
                    </a:lnTo>
                    <a:lnTo>
                      <a:pt x="360" y="52"/>
                    </a:lnTo>
                    <a:lnTo>
                      <a:pt x="358" y="52"/>
                    </a:lnTo>
                    <a:lnTo>
                      <a:pt x="357" y="5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237"/>
              <p:cNvSpPr>
                <a:spLocks noEditPoints="1"/>
              </p:cNvSpPr>
              <p:nvPr/>
            </p:nvSpPr>
            <p:spPr bwMode="auto">
              <a:xfrm>
                <a:off x="4994" y="2796"/>
                <a:ext cx="360" cy="346"/>
              </a:xfrm>
              <a:custGeom>
                <a:avLst/>
                <a:gdLst>
                  <a:gd name="T0" fmla="*/ 82 w 360"/>
                  <a:gd name="T1" fmla="*/ 165 h 346"/>
                  <a:gd name="T2" fmla="*/ 173 w 360"/>
                  <a:gd name="T3" fmla="*/ 341 h 346"/>
                  <a:gd name="T4" fmla="*/ 173 w 360"/>
                  <a:gd name="T5" fmla="*/ 341 h 346"/>
                  <a:gd name="T6" fmla="*/ 82 w 360"/>
                  <a:gd name="T7" fmla="*/ 165 h 346"/>
                  <a:gd name="T8" fmla="*/ 357 w 360"/>
                  <a:gd name="T9" fmla="*/ 53 h 346"/>
                  <a:gd name="T10" fmla="*/ 357 w 360"/>
                  <a:gd name="T11" fmla="*/ 52 h 346"/>
                  <a:gd name="T12" fmla="*/ 357 w 360"/>
                  <a:gd name="T13" fmla="*/ 53 h 346"/>
                  <a:gd name="T14" fmla="*/ 356 w 360"/>
                  <a:gd name="T15" fmla="*/ 53 h 346"/>
                  <a:gd name="T16" fmla="*/ 357 w 360"/>
                  <a:gd name="T17" fmla="*/ 53 h 346"/>
                  <a:gd name="T18" fmla="*/ 0 w 360"/>
                  <a:gd name="T19" fmla="*/ 0 h 346"/>
                  <a:gd name="T20" fmla="*/ 0 w 360"/>
                  <a:gd name="T21" fmla="*/ 0 h 346"/>
                  <a:gd name="T22" fmla="*/ 3 w 360"/>
                  <a:gd name="T23" fmla="*/ 1 h 346"/>
                  <a:gd name="T24" fmla="*/ 1 w 360"/>
                  <a:gd name="T25" fmla="*/ 2 h 346"/>
                  <a:gd name="T26" fmla="*/ 2 w 360"/>
                  <a:gd name="T27" fmla="*/ 3 h 346"/>
                  <a:gd name="T28" fmla="*/ 354 w 360"/>
                  <a:gd name="T29" fmla="*/ 55 h 346"/>
                  <a:gd name="T30" fmla="*/ 354 w 360"/>
                  <a:gd name="T31" fmla="*/ 55 h 346"/>
                  <a:gd name="T32" fmla="*/ 178 w 360"/>
                  <a:gd name="T33" fmla="*/ 342 h 346"/>
                  <a:gd name="T34" fmla="*/ 179 w 360"/>
                  <a:gd name="T35" fmla="*/ 345 h 346"/>
                  <a:gd name="T36" fmla="*/ 180 w 360"/>
                  <a:gd name="T37" fmla="*/ 346 h 346"/>
                  <a:gd name="T38" fmla="*/ 180 w 360"/>
                  <a:gd name="T39" fmla="*/ 346 h 346"/>
                  <a:gd name="T40" fmla="*/ 180 w 360"/>
                  <a:gd name="T41" fmla="*/ 346 h 346"/>
                  <a:gd name="T42" fmla="*/ 181 w 360"/>
                  <a:gd name="T43" fmla="*/ 344 h 346"/>
                  <a:gd name="T44" fmla="*/ 338 w 360"/>
                  <a:gd name="T45" fmla="*/ 87 h 346"/>
                  <a:gd name="T46" fmla="*/ 357 w 360"/>
                  <a:gd name="T47" fmla="*/ 57 h 346"/>
                  <a:gd name="T48" fmla="*/ 358 w 360"/>
                  <a:gd name="T49" fmla="*/ 55 h 346"/>
                  <a:gd name="T50" fmla="*/ 359 w 360"/>
                  <a:gd name="T51" fmla="*/ 53 h 346"/>
                  <a:gd name="T52" fmla="*/ 360 w 360"/>
                  <a:gd name="T53" fmla="*/ 52 h 346"/>
                  <a:gd name="T54" fmla="*/ 358 w 360"/>
                  <a:gd name="T55" fmla="*/ 52 h 346"/>
                  <a:gd name="T56" fmla="*/ 357 w 360"/>
                  <a:gd name="T57" fmla="*/ 52 h 346"/>
                  <a:gd name="T58" fmla="*/ 0 w 360"/>
                  <a:gd name="T59"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0" h="346">
                    <a:moveTo>
                      <a:pt x="82" y="165"/>
                    </a:moveTo>
                    <a:lnTo>
                      <a:pt x="173" y="341"/>
                    </a:lnTo>
                    <a:lnTo>
                      <a:pt x="173" y="341"/>
                    </a:lnTo>
                    <a:lnTo>
                      <a:pt x="82" y="165"/>
                    </a:lnTo>
                    <a:moveTo>
                      <a:pt x="357" y="53"/>
                    </a:moveTo>
                    <a:lnTo>
                      <a:pt x="357" y="52"/>
                    </a:lnTo>
                    <a:lnTo>
                      <a:pt x="357" y="53"/>
                    </a:lnTo>
                    <a:lnTo>
                      <a:pt x="356" y="53"/>
                    </a:lnTo>
                    <a:lnTo>
                      <a:pt x="357" y="53"/>
                    </a:lnTo>
                    <a:moveTo>
                      <a:pt x="0" y="0"/>
                    </a:moveTo>
                    <a:lnTo>
                      <a:pt x="0" y="0"/>
                    </a:lnTo>
                    <a:lnTo>
                      <a:pt x="3" y="1"/>
                    </a:lnTo>
                    <a:lnTo>
                      <a:pt x="1" y="2"/>
                    </a:lnTo>
                    <a:lnTo>
                      <a:pt x="2" y="3"/>
                    </a:lnTo>
                    <a:lnTo>
                      <a:pt x="354" y="55"/>
                    </a:lnTo>
                    <a:lnTo>
                      <a:pt x="354" y="55"/>
                    </a:lnTo>
                    <a:lnTo>
                      <a:pt x="178" y="342"/>
                    </a:lnTo>
                    <a:lnTo>
                      <a:pt x="179" y="345"/>
                    </a:lnTo>
                    <a:lnTo>
                      <a:pt x="180" y="346"/>
                    </a:lnTo>
                    <a:lnTo>
                      <a:pt x="180" y="346"/>
                    </a:lnTo>
                    <a:lnTo>
                      <a:pt x="180" y="346"/>
                    </a:lnTo>
                    <a:lnTo>
                      <a:pt x="181" y="344"/>
                    </a:lnTo>
                    <a:lnTo>
                      <a:pt x="338" y="87"/>
                    </a:lnTo>
                    <a:lnTo>
                      <a:pt x="357" y="57"/>
                    </a:lnTo>
                    <a:lnTo>
                      <a:pt x="358" y="55"/>
                    </a:lnTo>
                    <a:lnTo>
                      <a:pt x="359" y="53"/>
                    </a:lnTo>
                    <a:lnTo>
                      <a:pt x="360" y="52"/>
                    </a:lnTo>
                    <a:lnTo>
                      <a:pt x="358" y="52"/>
                    </a:lnTo>
                    <a:lnTo>
                      <a:pt x="357" y="5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8" name="Freeform 238"/>
              <p:cNvSpPr>
                <a:spLocks noEditPoints="1"/>
              </p:cNvSpPr>
              <p:nvPr/>
            </p:nvSpPr>
            <p:spPr bwMode="auto">
              <a:xfrm>
                <a:off x="4845" y="2474"/>
                <a:ext cx="149" cy="323"/>
              </a:xfrm>
              <a:custGeom>
                <a:avLst/>
                <a:gdLst>
                  <a:gd name="T0" fmla="*/ 3 w 149"/>
                  <a:gd name="T1" fmla="*/ 279 h 323"/>
                  <a:gd name="T2" fmla="*/ 3 w 149"/>
                  <a:gd name="T3" fmla="*/ 279 h 323"/>
                  <a:gd name="T4" fmla="*/ 3 w 149"/>
                  <a:gd name="T5" fmla="*/ 279 h 323"/>
                  <a:gd name="T6" fmla="*/ 143 w 149"/>
                  <a:gd name="T7" fmla="*/ 323 h 323"/>
                  <a:gd name="T8" fmla="*/ 143 w 149"/>
                  <a:gd name="T9" fmla="*/ 323 h 323"/>
                  <a:gd name="T10" fmla="*/ 3 w 149"/>
                  <a:gd name="T11" fmla="*/ 279 h 323"/>
                  <a:gd name="T12" fmla="*/ 124 w 149"/>
                  <a:gd name="T13" fmla="*/ 7 h 323"/>
                  <a:gd name="T14" fmla="*/ 124 w 149"/>
                  <a:gd name="T15" fmla="*/ 7 h 323"/>
                  <a:gd name="T16" fmla="*/ 118 w 149"/>
                  <a:gd name="T17" fmla="*/ 21 h 323"/>
                  <a:gd name="T18" fmla="*/ 1 w 149"/>
                  <a:gd name="T19" fmla="*/ 274 h 323"/>
                  <a:gd name="T20" fmla="*/ 0 w 149"/>
                  <a:gd name="T21" fmla="*/ 277 h 323"/>
                  <a:gd name="T22" fmla="*/ 0 w 149"/>
                  <a:gd name="T23" fmla="*/ 277 h 323"/>
                  <a:gd name="T24" fmla="*/ 1 w 149"/>
                  <a:gd name="T25" fmla="*/ 275 h 323"/>
                  <a:gd name="T26" fmla="*/ 4 w 149"/>
                  <a:gd name="T27" fmla="*/ 276 h 323"/>
                  <a:gd name="T28" fmla="*/ 125 w 149"/>
                  <a:gd name="T29" fmla="*/ 13 h 323"/>
                  <a:gd name="T30" fmla="*/ 146 w 149"/>
                  <a:gd name="T31" fmla="*/ 321 h 323"/>
                  <a:gd name="T32" fmla="*/ 72 w 149"/>
                  <a:gd name="T33" fmla="*/ 298 h 323"/>
                  <a:gd name="T34" fmla="*/ 147 w 149"/>
                  <a:gd name="T35" fmla="*/ 321 h 323"/>
                  <a:gd name="T36" fmla="*/ 148 w 149"/>
                  <a:gd name="T37" fmla="*/ 321 h 323"/>
                  <a:gd name="T38" fmla="*/ 149 w 149"/>
                  <a:gd name="T39" fmla="*/ 322 h 323"/>
                  <a:gd name="T40" fmla="*/ 149 w 149"/>
                  <a:gd name="T41" fmla="*/ 322 h 323"/>
                  <a:gd name="T42" fmla="*/ 149 w 149"/>
                  <a:gd name="T43" fmla="*/ 322 h 323"/>
                  <a:gd name="T44" fmla="*/ 128 w 149"/>
                  <a:gd name="T45" fmla="*/ 8 h 323"/>
                  <a:gd name="T46" fmla="*/ 127 w 149"/>
                  <a:gd name="T47" fmla="*/ 8 h 323"/>
                  <a:gd name="T48" fmla="*/ 126 w 149"/>
                  <a:gd name="T49" fmla="*/ 12 h 323"/>
                  <a:gd name="T50" fmla="*/ 125 w 149"/>
                  <a:gd name="T51" fmla="*/ 7 h 323"/>
                  <a:gd name="T52" fmla="*/ 124 w 149"/>
                  <a:gd name="T53" fmla="*/ 7 h 323"/>
                  <a:gd name="T54" fmla="*/ 127 w 149"/>
                  <a:gd name="T55" fmla="*/ 0 h 323"/>
                  <a:gd name="T56" fmla="*/ 127 w 149"/>
                  <a:gd name="T57" fmla="*/ 1 h 323"/>
                  <a:gd name="T58" fmla="*/ 127 w 149"/>
                  <a:gd name="T59" fmla="*/ 1 h 323"/>
                  <a:gd name="T60" fmla="*/ 127 w 149"/>
                  <a:gd name="T61" fmla="*/ 0 h 323"/>
                  <a:gd name="T62" fmla="*/ 127 w 149"/>
                  <a:gd name="T63" fmla="*/ 0 h 323"/>
                  <a:gd name="T64" fmla="*/ 127 w 149"/>
                  <a:gd name="T65"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323">
                    <a:moveTo>
                      <a:pt x="3" y="279"/>
                    </a:moveTo>
                    <a:lnTo>
                      <a:pt x="3" y="279"/>
                    </a:lnTo>
                    <a:lnTo>
                      <a:pt x="3" y="279"/>
                    </a:lnTo>
                    <a:lnTo>
                      <a:pt x="143" y="323"/>
                    </a:lnTo>
                    <a:lnTo>
                      <a:pt x="143" y="323"/>
                    </a:lnTo>
                    <a:lnTo>
                      <a:pt x="3" y="279"/>
                    </a:lnTo>
                    <a:close/>
                    <a:moveTo>
                      <a:pt x="124" y="7"/>
                    </a:moveTo>
                    <a:lnTo>
                      <a:pt x="124" y="7"/>
                    </a:lnTo>
                    <a:lnTo>
                      <a:pt x="118" y="21"/>
                    </a:lnTo>
                    <a:lnTo>
                      <a:pt x="1" y="274"/>
                    </a:lnTo>
                    <a:lnTo>
                      <a:pt x="0" y="277"/>
                    </a:lnTo>
                    <a:lnTo>
                      <a:pt x="0" y="277"/>
                    </a:lnTo>
                    <a:lnTo>
                      <a:pt x="1" y="275"/>
                    </a:lnTo>
                    <a:lnTo>
                      <a:pt x="4" y="276"/>
                    </a:lnTo>
                    <a:lnTo>
                      <a:pt x="125" y="13"/>
                    </a:lnTo>
                    <a:lnTo>
                      <a:pt x="146" y="321"/>
                    </a:lnTo>
                    <a:lnTo>
                      <a:pt x="72" y="298"/>
                    </a:lnTo>
                    <a:lnTo>
                      <a:pt x="147" y="321"/>
                    </a:lnTo>
                    <a:lnTo>
                      <a:pt x="148" y="321"/>
                    </a:lnTo>
                    <a:lnTo>
                      <a:pt x="149" y="322"/>
                    </a:lnTo>
                    <a:lnTo>
                      <a:pt x="149" y="322"/>
                    </a:lnTo>
                    <a:lnTo>
                      <a:pt x="149" y="322"/>
                    </a:lnTo>
                    <a:lnTo>
                      <a:pt x="128" y="8"/>
                    </a:lnTo>
                    <a:lnTo>
                      <a:pt x="127" y="8"/>
                    </a:lnTo>
                    <a:lnTo>
                      <a:pt x="126" y="12"/>
                    </a:lnTo>
                    <a:lnTo>
                      <a:pt x="125" y="7"/>
                    </a:lnTo>
                    <a:lnTo>
                      <a:pt x="124" y="7"/>
                    </a:lnTo>
                    <a:close/>
                    <a:moveTo>
                      <a:pt x="127" y="0"/>
                    </a:moveTo>
                    <a:lnTo>
                      <a:pt x="127" y="1"/>
                    </a:lnTo>
                    <a:lnTo>
                      <a:pt x="127" y="1"/>
                    </a:lnTo>
                    <a:lnTo>
                      <a:pt x="127" y="0"/>
                    </a:lnTo>
                    <a:lnTo>
                      <a:pt x="127" y="0"/>
                    </a:lnTo>
                    <a:lnTo>
                      <a:pt x="12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239"/>
              <p:cNvSpPr>
                <a:spLocks noEditPoints="1"/>
              </p:cNvSpPr>
              <p:nvPr/>
            </p:nvSpPr>
            <p:spPr bwMode="auto">
              <a:xfrm>
                <a:off x="4845" y="2474"/>
                <a:ext cx="149" cy="323"/>
              </a:xfrm>
              <a:custGeom>
                <a:avLst/>
                <a:gdLst>
                  <a:gd name="T0" fmla="*/ 3 w 149"/>
                  <a:gd name="T1" fmla="*/ 279 h 323"/>
                  <a:gd name="T2" fmla="*/ 3 w 149"/>
                  <a:gd name="T3" fmla="*/ 279 h 323"/>
                  <a:gd name="T4" fmla="*/ 3 w 149"/>
                  <a:gd name="T5" fmla="*/ 279 h 323"/>
                  <a:gd name="T6" fmla="*/ 143 w 149"/>
                  <a:gd name="T7" fmla="*/ 323 h 323"/>
                  <a:gd name="T8" fmla="*/ 143 w 149"/>
                  <a:gd name="T9" fmla="*/ 323 h 323"/>
                  <a:gd name="T10" fmla="*/ 3 w 149"/>
                  <a:gd name="T11" fmla="*/ 279 h 323"/>
                  <a:gd name="T12" fmla="*/ 124 w 149"/>
                  <a:gd name="T13" fmla="*/ 7 h 323"/>
                  <a:gd name="T14" fmla="*/ 124 w 149"/>
                  <a:gd name="T15" fmla="*/ 7 h 323"/>
                  <a:gd name="T16" fmla="*/ 118 w 149"/>
                  <a:gd name="T17" fmla="*/ 21 h 323"/>
                  <a:gd name="T18" fmla="*/ 1 w 149"/>
                  <a:gd name="T19" fmla="*/ 274 h 323"/>
                  <a:gd name="T20" fmla="*/ 0 w 149"/>
                  <a:gd name="T21" fmla="*/ 277 h 323"/>
                  <a:gd name="T22" fmla="*/ 0 w 149"/>
                  <a:gd name="T23" fmla="*/ 277 h 323"/>
                  <a:gd name="T24" fmla="*/ 1 w 149"/>
                  <a:gd name="T25" fmla="*/ 275 h 323"/>
                  <a:gd name="T26" fmla="*/ 4 w 149"/>
                  <a:gd name="T27" fmla="*/ 276 h 323"/>
                  <a:gd name="T28" fmla="*/ 125 w 149"/>
                  <a:gd name="T29" fmla="*/ 13 h 323"/>
                  <a:gd name="T30" fmla="*/ 146 w 149"/>
                  <a:gd name="T31" fmla="*/ 321 h 323"/>
                  <a:gd name="T32" fmla="*/ 72 w 149"/>
                  <a:gd name="T33" fmla="*/ 298 h 323"/>
                  <a:gd name="T34" fmla="*/ 147 w 149"/>
                  <a:gd name="T35" fmla="*/ 321 h 323"/>
                  <a:gd name="T36" fmla="*/ 148 w 149"/>
                  <a:gd name="T37" fmla="*/ 321 h 323"/>
                  <a:gd name="T38" fmla="*/ 149 w 149"/>
                  <a:gd name="T39" fmla="*/ 322 h 323"/>
                  <a:gd name="T40" fmla="*/ 149 w 149"/>
                  <a:gd name="T41" fmla="*/ 322 h 323"/>
                  <a:gd name="T42" fmla="*/ 149 w 149"/>
                  <a:gd name="T43" fmla="*/ 322 h 323"/>
                  <a:gd name="T44" fmla="*/ 128 w 149"/>
                  <a:gd name="T45" fmla="*/ 8 h 323"/>
                  <a:gd name="T46" fmla="*/ 127 w 149"/>
                  <a:gd name="T47" fmla="*/ 8 h 323"/>
                  <a:gd name="T48" fmla="*/ 126 w 149"/>
                  <a:gd name="T49" fmla="*/ 12 h 323"/>
                  <a:gd name="T50" fmla="*/ 125 w 149"/>
                  <a:gd name="T51" fmla="*/ 7 h 323"/>
                  <a:gd name="T52" fmla="*/ 124 w 149"/>
                  <a:gd name="T53" fmla="*/ 7 h 323"/>
                  <a:gd name="T54" fmla="*/ 127 w 149"/>
                  <a:gd name="T55" fmla="*/ 0 h 323"/>
                  <a:gd name="T56" fmla="*/ 127 w 149"/>
                  <a:gd name="T57" fmla="*/ 1 h 323"/>
                  <a:gd name="T58" fmla="*/ 127 w 149"/>
                  <a:gd name="T59" fmla="*/ 1 h 323"/>
                  <a:gd name="T60" fmla="*/ 127 w 149"/>
                  <a:gd name="T61" fmla="*/ 0 h 323"/>
                  <a:gd name="T62" fmla="*/ 127 w 149"/>
                  <a:gd name="T63" fmla="*/ 0 h 323"/>
                  <a:gd name="T64" fmla="*/ 127 w 149"/>
                  <a:gd name="T65"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323">
                    <a:moveTo>
                      <a:pt x="3" y="279"/>
                    </a:moveTo>
                    <a:lnTo>
                      <a:pt x="3" y="279"/>
                    </a:lnTo>
                    <a:lnTo>
                      <a:pt x="3" y="279"/>
                    </a:lnTo>
                    <a:lnTo>
                      <a:pt x="143" y="323"/>
                    </a:lnTo>
                    <a:lnTo>
                      <a:pt x="143" y="323"/>
                    </a:lnTo>
                    <a:lnTo>
                      <a:pt x="3" y="279"/>
                    </a:lnTo>
                    <a:moveTo>
                      <a:pt x="124" y="7"/>
                    </a:moveTo>
                    <a:lnTo>
                      <a:pt x="124" y="7"/>
                    </a:lnTo>
                    <a:lnTo>
                      <a:pt x="118" y="21"/>
                    </a:lnTo>
                    <a:lnTo>
                      <a:pt x="1" y="274"/>
                    </a:lnTo>
                    <a:lnTo>
                      <a:pt x="0" y="277"/>
                    </a:lnTo>
                    <a:lnTo>
                      <a:pt x="0" y="277"/>
                    </a:lnTo>
                    <a:lnTo>
                      <a:pt x="1" y="275"/>
                    </a:lnTo>
                    <a:lnTo>
                      <a:pt x="4" y="276"/>
                    </a:lnTo>
                    <a:lnTo>
                      <a:pt x="125" y="13"/>
                    </a:lnTo>
                    <a:lnTo>
                      <a:pt x="146" y="321"/>
                    </a:lnTo>
                    <a:lnTo>
                      <a:pt x="72" y="298"/>
                    </a:lnTo>
                    <a:lnTo>
                      <a:pt x="147" y="321"/>
                    </a:lnTo>
                    <a:lnTo>
                      <a:pt x="148" y="321"/>
                    </a:lnTo>
                    <a:lnTo>
                      <a:pt x="149" y="322"/>
                    </a:lnTo>
                    <a:lnTo>
                      <a:pt x="149" y="322"/>
                    </a:lnTo>
                    <a:lnTo>
                      <a:pt x="149" y="322"/>
                    </a:lnTo>
                    <a:lnTo>
                      <a:pt x="128" y="8"/>
                    </a:lnTo>
                    <a:lnTo>
                      <a:pt x="127" y="8"/>
                    </a:lnTo>
                    <a:lnTo>
                      <a:pt x="126" y="12"/>
                    </a:lnTo>
                    <a:lnTo>
                      <a:pt x="125" y="7"/>
                    </a:lnTo>
                    <a:lnTo>
                      <a:pt x="124" y="7"/>
                    </a:lnTo>
                    <a:moveTo>
                      <a:pt x="127" y="0"/>
                    </a:moveTo>
                    <a:lnTo>
                      <a:pt x="127" y="1"/>
                    </a:lnTo>
                    <a:lnTo>
                      <a:pt x="127" y="1"/>
                    </a:lnTo>
                    <a:lnTo>
                      <a:pt x="127" y="0"/>
                    </a:lnTo>
                    <a:lnTo>
                      <a:pt x="127" y="0"/>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240"/>
              <p:cNvSpPr>
                <a:spLocks noEditPoints="1"/>
              </p:cNvSpPr>
              <p:nvPr/>
            </p:nvSpPr>
            <p:spPr bwMode="auto">
              <a:xfrm>
                <a:off x="4783" y="2749"/>
                <a:ext cx="214" cy="131"/>
              </a:xfrm>
              <a:custGeom>
                <a:avLst/>
                <a:gdLst>
                  <a:gd name="T0" fmla="*/ 209 w 214"/>
                  <a:gd name="T1" fmla="*/ 50 h 131"/>
                  <a:gd name="T2" fmla="*/ 157 w 214"/>
                  <a:gd name="T3" fmla="*/ 72 h 131"/>
                  <a:gd name="T4" fmla="*/ 209 w 214"/>
                  <a:gd name="T5" fmla="*/ 50 h 131"/>
                  <a:gd name="T6" fmla="*/ 209 w 214"/>
                  <a:gd name="T7" fmla="*/ 50 h 131"/>
                  <a:gd name="T8" fmla="*/ 211 w 214"/>
                  <a:gd name="T9" fmla="*/ 47 h 131"/>
                  <a:gd name="T10" fmla="*/ 212 w 214"/>
                  <a:gd name="T11" fmla="*/ 49 h 131"/>
                  <a:gd name="T12" fmla="*/ 214 w 214"/>
                  <a:gd name="T13" fmla="*/ 48 h 131"/>
                  <a:gd name="T14" fmla="*/ 211 w 214"/>
                  <a:gd name="T15" fmla="*/ 47 h 131"/>
                  <a:gd name="T16" fmla="*/ 211 w 214"/>
                  <a:gd name="T17" fmla="*/ 47 h 131"/>
                  <a:gd name="T18" fmla="*/ 63 w 214"/>
                  <a:gd name="T19" fmla="*/ 3 h 131"/>
                  <a:gd name="T20" fmla="*/ 64 w 214"/>
                  <a:gd name="T21" fmla="*/ 2 h 131"/>
                  <a:gd name="T22" fmla="*/ 63 w 214"/>
                  <a:gd name="T23" fmla="*/ 3 h 131"/>
                  <a:gd name="T24" fmla="*/ 63 w 214"/>
                  <a:gd name="T25" fmla="*/ 0 h 131"/>
                  <a:gd name="T26" fmla="*/ 62 w 214"/>
                  <a:gd name="T27" fmla="*/ 2 h 131"/>
                  <a:gd name="T28" fmla="*/ 62 w 214"/>
                  <a:gd name="T29" fmla="*/ 2 h 131"/>
                  <a:gd name="T30" fmla="*/ 3 w 214"/>
                  <a:gd name="T31" fmla="*/ 124 h 131"/>
                  <a:gd name="T32" fmla="*/ 0 w 214"/>
                  <a:gd name="T33" fmla="*/ 130 h 131"/>
                  <a:gd name="T34" fmla="*/ 0 w 214"/>
                  <a:gd name="T35" fmla="*/ 131 h 131"/>
                  <a:gd name="T36" fmla="*/ 1 w 214"/>
                  <a:gd name="T37" fmla="*/ 129 h 131"/>
                  <a:gd name="T38" fmla="*/ 1 w 214"/>
                  <a:gd name="T39" fmla="*/ 130 h 131"/>
                  <a:gd name="T40" fmla="*/ 4 w 214"/>
                  <a:gd name="T41" fmla="*/ 129 h 131"/>
                  <a:gd name="T42" fmla="*/ 65 w 214"/>
                  <a:gd name="T43" fmla="*/ 4 h 131"/>
                  <a:gd name="T44" fmla="*/ 65 w 214"/>
                  <a:gd name="T45" fmla="*/ 4 h 131"/>
                  <a:gd name="T46" fmla="*/ 205 w 214"/>
                  <a:gd name="T47" fmla="*/ 48 h 131"/>
                  <a:gd name="T48" fmla="*/ 5 w 214"/>
                  <a:gd name="T49" fmla="*/ 129 h 131"/>
                  <a:gd name="T50" fmla="*/ 5 w 214"/>
                  <a:gd name="T51" fmla="*/ 129 h 131"/>
                  <a:gd name="T52" fmla="*/ 209 w 214"/>
                  <a:gd name="T53" fmla="*/ 46 h 131"/>
                  <a:gd name="T54" fmla="*/ 134 w 214"/>
                  <a:gd name="T55" fmla="*/ 23 h 131"/>
                  <a:gd name="T56" fmla="*/ 66 w 214"/>
                  <a:gd name="T57" fmla="*/ 1 h 131"/>
                  <a:gd name="T58" fmla="*/ 63 w 214"/>
                  <a:gd name="T5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4" h="131">
                    <a:moveTo>
                      <a:pt x="209" y="50"/>
                    </a:moveTo>
                    <a:lnTo>
                      <a:pt x="157" y="72"/>
                    </a:lnTo>
                    <a:lnTo>
                      <a:pt x="209" y="50"/>
                    </a:lnTo>
                    <a:lnTo>
                      <a:pt x="209" y="50"/>
                    </a:lnTo>
                    <a:close/>
                    <a:moveTo>
                      <a:pt x="211" y="47"/>
                    </a:moveTo>
                    <a:lnTo>
                      <a:pt x="212" y="49"/>
                    </a:lnTo>
                    <a:lnTo>
                      <a:pt x="214" y="48"/>
                    </a:lnTo>
                    <a:lnTo>
                      <a:pt x="211" y="47"/>
                    </a:lnTo>
                    <a:lnTo>
                      <a:pt x="211" y="47"/>
                    </a:lnTo>
                    <a:close/>
                    <a:moveTo>
                      <a:pt x="63" y="3"/>
                    </a:moveTo>
                    <a:lnTo>
                      <a:pt x="64" y="2"/>
                    </a:lnTo>
                    <a:lnTo>
                      <a:pt x="63" y="3"/>
                    </a:lnTo>
                    <a:close/>
                    <a:moveTo>
                      <a:pt x="63" y="0"/>
                    </a:moveTo>
                    <a:lnTo>
                      <a:pt x="62" y="2"/>
                    </a:lnTo>
                    <a:lnTo>
                      <a:pt x="62" y="2"/>
                    </a:lnTo>
                    <a:lnTo>
                      <a:pt x="3" y="124"/>
                    </a:lnTo>
                    <a:lnTo>
                      <a:pt x="0" y="130"/>
                    </a:lnTo>
                    <a:lnTo>
                      <a:pt x="0" y="131"/>
                    </a:lnTo>
                    <a:lnTo>
                      <a:pt x="1" y="129"/>
                    </a:lnTo>
                    <a:lnTo>
                      <a:pt x="1" y="130"/>
                    </a:lnTo>
                    <a:lnTo>
                      <a:pt x="4" y="129"/>
                    </a:lnTo>
                    <a:lnTo>
                      <a:pt x="65" y="4"/>
                    </a:lnTo>
                    <a:lnTo>
                      <a:pt x="65" y="4"/>
                    </a:lnTo>
                    <a:lnTo>
                      <a:pt x="205" y="48"/>
                    </a:lnTo>
                    <a:lnTo>
                      <a:pt x="5" y="129"/>
                    </a:lnTo>
                    <a:lnTo>
                      <a:pt x="5" y="129"/>
                    </a:lnTo>
                    <a:lnTo>
                      <a:pt x="209" y="46"/>
                    </a:lnTo>
                    <a:lnTo>
                      <a:pt x="134" y="23"/>
                    </a:lnTo>
                    <a:lnTo>
                      <a:pt x="66" y="1"/>
                    </a:lnTo>
                    <a:lnTo>
                      <a:pt x="6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Freeform 241"/>
              <p:cNvSpPr>
                <a:spLocks noEditPoints="1"/>
              </p:cNvSpPr>
              <p:nvPr/>
            </p:nvSpPr>
            <p:spPr bwMode="auto">
              <a:xfrm>
                <a:off x="4783" y="2749"/>
                <a:ext cx="214" cy="131"/>
              </a:xfrm>
              <a:custGeom>
                <a:avLst/>
                <a:gdLst>
                  <a:gd name="T0" fmla="*/ 209 w 214"/>
                  <a:gd name="T1" fmla="*/ 50 h 131"/>
                  <a:gd name="T2" fmla="*/ 157 w 214"/>
                  <a:gd name="T3" fmla="*/ 72 h 131"/>
                  <a:gd name="T4" fmla="*/ 209 w 214"/>
                  <a:gd name="T5" fmla="*/ 50 h 131"/>
                  <a:gd name="T6" fmla="*/ 209 w 214"/>
                  <a:gd name="T7" fmla="*/ 50 h 131"/>
                  <a:gd name="T8" fmla="*/ 211 w 214"/>
                  <a:gd name="T9" fmla="*/ 47 h 131"/>
                  <a:gd name="T10" fmla="*/ 212 w 214"/>
                  <a:gd name="T11" fmla="*/ 49 h 131"/>
                  <a:gd name="T12" fmla="*/ 214 w 214"/>
                  <a:gd name="T13" fmla="*/ 48 h 131"/>
                  <a:gd name="T14" fmla="*/ 211 w 214"/>
                  <a:gd name="T15" fmla="*/ 47 h 131"/>
                  <a:gd name="T16" fmla="*/ 211 w 214"/>
                  <a:gd name="T17" fmla="*/ 47 h 131"/>
                  <a:gd name="T18" fmla="*/ 63 w 214"/>
                  <a:gd name="T19" fmla="*/ 3 h 131"/>
                  <a:gd name="T20" fmla="*/ 64 w 214"/>
                  <a:gd name="T21" fmla="*/ 2 h 131"/>
                  <a:gd name="T22" fmla="*/ 63 w 214"/>
                  <a:gd name="T23" fmla="*/ 3 h 131"/>
                  <a:gd name="T24" fmla="*/ 63 w 214"/>
                  <a:gd name="T25" fmla="*/ 0 h 131"/>
                  <a:gd name="T26" fmla="*/ 62 w 214"/>
                  <a:gd name="T27" fmla="*/ 2 h 131"/>
                  <a:gd name="T28" fmla="*/ 62 w 214"/>
                  <a:gd name="T29" fmla="*/ 2 h 131"/>
                  <a:gd name="T30" fmla="*/ 3 w 214"/>
                  <a:gd name="T31" fmla="*/ 124 h 131"/>
                  <a:gd name="T32" fmla="*/ 0 w 214"/>
                  <a:gd name="T33" fmla="*/ 130 h 131"/>
                  <a:gd name="T34" fmla="*/ 0 w 214"/>
                  <a:gd name="T35" fmla="*/ 131 h 131"/>
                  <a:gd name="T36" fmla="*/ 1 w 214"/>
                  <a:gd name="T37" fmla="*/ 129 h 131"/>
                  <a:gd name="T38" fmla="*/ 1 w 214"/>
                  <a:gd name="T39" fmla="*/ 130 h 131"/>
                  <a:gd name="T40" fmla="*/ 4 w 214"/>
                  <a:gd name="T41" fmla="*/ 129 h 131"/>
                  <a:gd name="T42" fmla="*/ 65 w 214"/>
                  <a:gd name="T43" fmla="*/ 4 h 131"/>
                  <a:gd name="T44" fmla="*/ 65 w 214"/>
                  <a:gd name="T45" fmla="*/ 4 h 131"/>
                  <a:gd name="T46" fmla="*/ 205 w 214"/>
                  <a:gd name="T47" fmla="*/ 48 h 131"/>
                  <a:gd name="T48" fmla="*/ 5 w 214"/>
                  <a:gd name="T49" fmla="*/ 129 h 131"/>
                  <a:gd name="T50" fmla="*/ 5 w 214"/>
                  <a:gd name="T51" fmla="*/ 129 h 131"/>
                  <a:gd name="T52" fmla="*/ 209 w 214"/>
                  <a:gd name="T53" fmla="*/ 46 h 131"/>
                  <a:gd name="T54" fmla="*/ 134 w 214"/>
                  <a:gd name="T55" fmla="*/ 23 h 131"/>
                  <a:gd name="T56" fmla="*/ 66 w 214"/>
                  <a:gd name="T57" fmla="*/ 1 h 131"/>
                  <a:gd name="T58" fmla="*/ 63 w 214"/>
                  <a:gd name="T5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4" h="131">
                    <a:moveTo>
                      <a:pt x="209" y="50"/>
                    </a:moveTo>
                    <a:lnTo>
                      <a:pt x="157" y="72"/>
                    </a:lnTo>
                    <a:lnTo>
                      <a:pt x="209" y="50"/>
                    </a:lnTo>
                    <a:lnTo>
                      <a:pt x="209" y="50"/>
                    </a:lnTo>
                    <a:moveTo>
                      <a:pt x="211" y="47"/>
                    </a:moveTo>
                    <a:lnTo>
                      <a:pt x="212" y="49"/>
                    </a:lnTo>
                    <a:lnTo>
                      <a:pt x="214" y="48"/>
                    </a:lnTo>
                    <a:lnTo>
                      <a:pt x="211" y="47"/>
                    </a:lnTo>
                    <a:lnTo>
                      <a:pt x="211" y="47"/>
                    </a:lnTo>
                    <a:moveTo>
                      <a:pt x="63" y="3"/>
                    </a:moveTo>
                    <a:lnTo>
                      <a:pt x="64" y="2"/>
                    </a:lnTo>
                    <a:lnTo>
                      <a:pt x="63" y="3"/>
                    </a:lnTo>
                    <a:moveTo>
                      <a:pt x="63" y="0"/>
                    </a:moveTo>
                    <a:lnTo>
                      <a:pt x="62" y="2"/>
                    </a:lnTo>
                    <a:lnTo>
                      <a:pt x="62" y="2"/>
                    </a:lnTo>
                    <a:lnTo>
                      <a:pt x="3" y="124"/>
                    </a:lnTo>
                    <a:lnTo>
                      <a:pt x="0" y="130"/>
                    </a:lnTo>
                    <a:lnTo>
                      <a:pt x="0" y="131"/>
                    </a:lnTo>
                    <a:lnTo>
                      <a:pt x="1" y="129"/>
                    </a:lnTo>
                    <a:lnTo>
                      <a:pt x="1" y="130"/>
                    </a:lnTo>
                    <a:lnTo>
                      <a:pt x="4" y="129"/>
                    </a:lnTo>
                    <a:lnTo>
                      <a:pt x="65" y="4"/>
                    </a:lnTo>
                    <a:lnTo>
                      <a:pt x="65" y="4"/>
                    </a:lnTo>
                    <a:lnTo>
                      <a:pt x="205" y="48"/>
                    </a:lnTo>
                    <a:lnTo>
                      <a:pt x="5" y="129"/>
                    </a:lnTo>
                    <a:lnTo>
                      <a:pt x="5" y="129"/>
                    </a:lnTo>
                    <a:lnTo>
                      <a:pt x="209" y="46"/>
                    </a:lnTo>
                    <a:lnTo>
                      <a:pt x="134" y="23"/>
                    </a:lnTo>
                    <a:lnTo>
                      <a:pt x="66" y="1"/>
                    </a:lnTo>
                    <a:lnTo>
                      <a:pt x="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242"/>
              <p:cNvSpPr>
                <a:spLocks noEditPoints="1"/>
              </p:cNvSpPr>
              <p:nvPr/>
            </p:nvSpPr>
            <p:spPr bwMode="auto">
              <a:xfrm>
                <a:off x="4780" y="2795"/>
                <a:ext cx="396" cy="352"/>
              </a:xfrm>
              <a:custGeom>
                <a:avLst/>
                <a:gdLst>
                  <a:gd name="T0" fmla="*/ 394 w 396"/>
                  <a:gd name="T1" fmla="*/ 347 h 352"/>
                  <a:gd name="T2" fmla="*/ 393 w 396"/>
                  <a:gd name="T3" fmla="*/ 348 h 352"/>
                  <a:gd name="T4" fmla="*/ 394 w 396"/>
                  <a:gd name="T5" fmla="*/ 351 h 352"/>
                  <a:gd name="T6" fmla="*/ 394 w 396"/>
                  <a:gd name="T7" fmla="*/ 351 h 352"/>
                  <a:gd name="T8" fmla="*/ 396 w 396"/>
                  <a:gd name="T9" fmla="*/ 352 h 352"/>
                  <a:gd name="T10" fmla="*/ 394 w 396"/>
                  <a:gd name="T11" fmla="*/ 349 h 352"/>
                  <a:gd name="T12" fmla="*/ 394 w 396"/>
                  <a:gd name="T13" fmla="*/ 347 h 352"/>
                  <a:gd name="T14" fmla="*/ 394 w 396"/>
                  <a:gd name="T15" fmla="*/ 347 h 352"/>
                  <a:gd name="T16" fmla="*/ 19 w 396"/>
                  <a:gd name="T17" fmla="*/ 99 h 352"/>
                  <a:gd name="T18" fmla="*/ 390 w 396"/>
                  <a:gd name="T19" fmla="*/ 348 h 352"/>
                  <a:gd name="T20" fmla="*/ 390 w 396"/>
                  <a:gd name="T21" fmla="*/ 348 h 352"/>
                  <a:gd name="T22" fmla="*/ 390 w 396"/>
                  <a:gd name="T23" fmla="*/ 348 h 352"/>
                  <a:gd name="T24" fmla="*/ 19 w 396"/>
                  <a:gd name="T25" fmla="*/ 99 h 352"/>
                  <a:gd name="T26" fmla="*/ 1 w 396"/>
                  <a:gd name="T27" fmla="*/ 86 h 352"/>
                  <a:gd name="T28" fmla="*/ 0 w 396"/>
                  <a:gd name="T29" fmla="*/ 87 h 352"/>
                  <a:gd name="T30" fmla="*/ 0 w 396"/>
                  <a:gd name="T31" fmla="*/ 87 h 352"/>
                  <a:gd name="T32" fmla="*/ 1 w 396"/>
                  <a:gd name="T33" fmla="*/ 86 h 352"/>
                  <a:gd name="T34" fmla="*/ 1 w 396"/>
                  <a:gd name="T35" fmla="*/ 86 h 352"/>
                  <a:gd name="T36" fmla="*/ 160 w 396"/>
                  <a:gd name="T37" fmla="*/ 26 h 352"/>
                  <a:gd name="T38" fmla="*/ 212 w 396"/>
                  <a:gd name="T39" fmla="*/ 4 h 352"/>
                  <a:gd name="T40" fmla="*/ 296 w 396"/>
                  <a:gd name="T41" fmla="*/ 166 h 352"/>
                  <a:gd name="T42" fmla="*/ 387 w 396"/>
                  <a:gd name="T43" fmla="*/ 342 h 352"/>
                  <a:gd name="T44" fmla="*/ 387 w 396"/>
                  <a:gd name="T45" fmla="*/ 342 h 352"/>
                  <a:gd name="T46" fmla="*/ 7 w 396"/>
                  <a:gd name="T47" fmla="*/ 87 h 352"/>
                  <a:gd name="T48" fmla="*/ 160 w 396"/>
                  <a:gd name="T49" fmla="*/ 26 h 352"/>
                  <a:gd name="T50" fmla="*/ 213 w 396"/>
                  <a:gd name="T51" fmla="*/ 0 h 352"/>
                  <a:gd name="T52" fmla="*/ 212 w 396"/>
                  <a:gd name="T53" fmla="*/ 0 h 352"/>
                  <a:gd name="T54" fmla="*/ 8 w 396"/>
                  <a:gd name="T55" fmla="*/ 83 h 352"/>
                  <a:gd name="T56" fmla="*/ 5 w 396"/>
                  <a:gd name="T57" fmla="*/ 87 h 352"/>
                  <a:gd name="T58" fmla="*/ 391 w 396"/>
                  <a:gd name="T59" fmla="*/ 345 h 352"/>
                  <a:gd name="T60" fmla="*/ 391 w 396"/>
                  <a:gd name="T61" fmla="*/ 344 h 352"/>
                  <a:gd name="T62" fmla="*/ 216 w 396"/>
                  <a:gd name="T63" fmla="*/ 4 h 352"/>
                  <a:gd name="T64" fmla="*/ 216 w 396"/>
                  <a:gd name="T65" fmla="*/ 4 h 352"/>
                  <a:gd name="T66" fmla="*/ 215 w 396"/>
                  <a:gd name="T67" fmla="*/ 3 h 352"/>
                  <a:gd name="T68" fmla="*/ 214 w 396"/>
                  <a:gd name="T69" fmla="*/ 1 h 352"/>
                  <a:gd name="T70" fmla="*/ 213 w 396"/>
                  <a:gd name="T71"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6" h="352">
                    <a:moveTo>
                      <a:pt x="394" y="347"/>
                    </a:moveTo>
                    <a:lnTo>
                      <a:pt x="393" y="348"/>
                    </a:lnTo>
                    <a:lnTo>
                      <a:pt x="394" y="351"/>
                    </a:lnTo>
                    <a:lnTo>
                      <a:pt x="394" y="351"/>
                    </a:lnTo>
                    <a:lnTo>
                      <a:pt x="396" y="352"/>
                    </a:lnTo>
                    <a:lnTo>
                      <a:pt x="394" y="349"/>
                    </a:lnTo>
                    <a:lnTo>
                      <a:pt x="394" y="347"/>
                    </a:lnTo>
                    <a:lnTo>
                      <a:pt x="394" y="347"/>
                    </a:lnTo>
                    <a:close/>
                    <a:moveTo>
                      <a:pt x="19" y="99"/>
                    </a:moveTo>
                    <a:lnTo>
                      <a:pt x="390" y="348"/>
                    </a:lnTo>
                    <a:lnTo>
                      <a:pt x="390" y="348"/>
                    </a:lnTo>
                    <a:lnTo>
                      <a:pt x="390" y="348"/>
                    </a:lnTo>
                    <a:lnTo>
                      <a:pt x="19" y="99"/>
                    </a:lnTo>
                    <a:close/>
                    <a:moveTo>
                      <a:pt x="1" y="86"/>
                    </a:moveTo>
                    <a:lnTo>
                      <a:pt x="0" y="87"/>
                    </a:lnTo>
                    <a:lnTo>
                      <a:pt x="0" y="87"/>
                    </a:lnTo>
                    <a:lnTo>
                      <a:pt x="1" y="86"/>
                    </a:lnTo>
                    <a:lnTo>
                      <a:pt x="1" y="86"/>
                    </a:lnTo>
                    <a:close/>
                    <a:moveTo>
                      <a:pt x="160" y="26"/>
                    </a:moveTo>
                    <a:lnTo>
                      <a:pt x="212" y="4"/>
                    </a:lnTo>
                    <a:lnTo>
                      <a:pt x="296" y="166"/>
                    </a:lnTo>
                    <a:lnTo>
                      <a:pt x="387" y="342"/>
                    </a:lnTo>
                    <a:lnTo>
                      <a:pt x="387" y="342"/>
                    </a:lnTo>
                    <a:lnTo>
                      <a:pt x="7" y="87"/>
                    </a:lnTo>
                    <a:lnTo>
                      <a:pt x="160" y="26"/>
                    </a:lnTo>
                    <a:close/>
                    <a:moveTo>
                      <a:pt x="213" y="0"/>
                    </a:moveTo>
                    <a:lnTo>
                      <a:pt x="212" y="0"/>
                    </a:lnTo>
                    <a:lnTo>
                      <a:pt x="8" y="83"/>
                    </a:lnTo>
                    <a:lnTo>
                      <a:pt x="5" y="87"/>
                    </a:lnTo>
                    <a:lnTo>
                      <a:pt x="391" y="345"/>
                    </a:lnTo>
                    <a:lnTo>
                      <a:pt x="391" y="344"/>
                    </a:lnTo>
                    <a:lnTo>
                      <a:pt x="216" y="4"/>
                    </a:lnTo>
                    <a:lnTo>
                      <a:pt x="216" y="4"/>
                    </a:lnTo>
                    <a:lnTo>
                      <a:pt x="215" y="3"/>
                    </a:lnTo>
                    <a:lnTo>
                      <a:pt x="214" y="1"/>
                    </a:lnTo>
                    <a:lnTo>
                      <a:pt x="21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243"/>
              <p:cNvSpPr>
                <a:spLocks noEditPoints="1"/>
              </p:cNvSpPr>
              <p:nvPr/>
            </p:nvSpPr>
            <p:spPr bwMode="auto">
              <a:xfrm>
                <a:off x="4780" y="2795"/>
                <a:ext cx="396" cy="352"/>
              </a:xfrm>
              <a:custGeom>
                <a:avLst/>
                <a:gdLst>
                  <a:gd name="T0" fmla="*/ 394 w 396"/>
                  <a:gd name="T1" fmla="*/ 347 h 352"/>
                  <a:gd name="T2" fmla="*/ 393 w 396"/>
                  <a:gd name="T3" fmla="*/ 348 h 352"/>
                  <a:gd name="T4" fmla="*/ 394 w 396"/>
                  <a:gd name="T5" fmla="*/ 351 h 352"/>
                  <a:gd name="T6" fmla="*/ 394 w 396"/>
                  <a:gd name="T7" fmla="*/ 351 h 352"/>
                  <a:gd name="T8" fmla="*/ 396 w 396"/>
                  <a:gd name="T9" fmla="*/ 352 h 352"/>
                  <a:gd name="T10" fmla="*/ 394 w 396"/>
                  <a:gd name="T11" fmla="*/ 349 h 352"/>
                  <a:gd name="T12" fmla="*/ 394 w 396"/>
                  <a:gd name="T13" fmla="*/ 347 h 352"/>
                  <a:gd name="T14" fmla="*/ 394 w 396"/>
                  <a:gd name="T15" fmla="*/ 347 h 352"/>
                  <a:gd name="T16" fmla="*/ 19 w 396"/>
                  <a:gd name="T17" fmla="*/ 99 h 352"/>
                  <a:gd name="T18" fmla="*/ 390 w 396"/>
                  <a:gd name="T19" fmla="*/ 348 h 352"/>
                  <a:gd name="T20" fmla="*/ 390 w 396"/>
                  <a:gd name="T21" fmla="*/ 348 h 352"/>
                  <a:gd name="T22" fmla="*/ 390 w 396"/>
                  <a:gd name="T23" fmla="*/ 348 h 352"/>
                  <a:gd name="T24" fmla="*/ 19 w 396"/>
                  <a:gd name="T25" fmla="*/ 99 h 352"/>
                  <a:gd name="T26" fmla="*/ 1 w 396"/>
                  <a:gd name="T27" fmla="*/ 86 h 352"/>
                  <a:gd name="T28" fmla="*/ 0 w 396"/>
                  <a:gd name="T29" fmla="*/ 87 h 352"/>
                  <a:gd name="T30" fmla="*/ 0 w 396"/>
                  <a:gd name="T31" fmla="*/ 87 h 352"/>
                  <a:gd name="T32" fmla="*/ 1 w 396"/>
                  <a:gd name="T33" fmla="*/ 86 h 352"/>
                  <a:gd name="T34" fmla="*/ 1 w 396"/>
                  <a:gd name="T35" fmla="*/ 86 h 352"/>
                  <a:gd name="T36" fmla="*/ 160 w 396"/>
                  <a:gd name="T37" fmla="*/ 26 h 352"/>
                  <a:gd name="T38" fmla="*/ 212 w 396"/>
                  <a:gd name="T39" fmla="*/ 4 h 352"/>
                  <a:gd name="T40" fmla="*/ 296 w 396"/>
                  <a:gd name="T41" fmla="*/ 166 h 352"/>
                  <a:gd name="T42" fmla="*/ 387 w 396"/>
                  <a:gd name="T43" fmla="*/ 342 h 352"/>
                  <a:gd name="T44" fmla="*/ 387 w 396"/>
                  <a:gd name="T45" fmla="*/ 342 h 352"/>
                  <a:gd name="T46" fmla="*/ 7 w 396"/>
                  <a:gd name="T47" fmla="*/ 87 h 352"/>
                  <a:gd name="T48" fmla="*/ 160 w 396"/>
                  <a:gd name="T49" fmla="*/ 26 h 352"/>
                  <a:gd name="T50" fmla="*/ 213 w 396"/>
                  <a:gd name="T51" fmla="*/ 0 h 352"/>
                  <a:gd name="T52" fmla="*/ 212 w 396"/>
                  <a:gd name="T53" fmla="*/ 0 h 352"/>
                  <a:gd name="T54" fmla="*/ 8 w 396"/>
                  <a:gd name="T55" fmla="*/ 83 h 352"/>
                  <a:gd name="T56" fmla="*/ 5 w 396"/>
                  <a:gd name="T57" fmla="*/ 87 h 352"/>
                  <a:gd name="T58" fmla="*/ 391 w 396"/>
                  <a:gd name="T59" fmla="*/ 345 h 352"/>
                  <a:gd name="T60" fmla="*/ 391 w 396"/>
                  <a:gd name="T61" fmla="*/ 344 h 352"/>
                  <a:gd name="T62" fmla="*/ 216 w 396"/>
                  <a:gd name="T63" fmla="*/ 4 h 352"/>
                  <a:gd name="T64" fmla="*/ 216 w 396"/>
                  <a:gd name="T65" fmla="*/ 4 h 352"/>
                  <a:gd name="T66" fmla="*/ 215 w 396"/>
                  <a:gd name="T67" fmla="*/ 3 h 352"/>
                  <a:gd name="T68" fmla="*/ 214 w 396"/>
                  <a:gd name="T69" fmla="*/ 1 h 352"/>
                  <a:gd name="T70" fmla="*/ 213 w 396"/>
                  <a:gd name="T71"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6" h="352">
                    <a:moveTo>
                      <a:pt x="394" y="347"/>
                    </a:moveTo>
                    <a:lnTo>
                      <a:pt x="393" y="348"/>
                    </a:lnTo>
                    <a:lnTo>
                      <a:pt x="394" y="351"/>
                    </a:lnTo>
                    <a:lnTo>
                      <a:pt x="394" y="351"/>
                    </a:lnTo>
                    <a:lnTo>
                      <a:pt x="396" y="352"/>
                    </a:lnTo>
                    <a:lnTo>
                      <a:pt x="394" y="349"/>
                    </a:lnTo>
                    <a:lnTo>
                      <a:pt x="394" y="347"/>
                    </a:lnTo>
                    <a:lnTo>
                      <a:pt x="394" y="347"/>
                    </a:lnTo>
                    <a:moveTo>
                      <a:pt x="19" y="99"/>
                    </a:moveTo>
                    <a:lnTo>
                      <a:pt x="390" y="348"/>
                    </a:lnTo>
                    <a:lnTo>
                      <a:pt x="390" y="348"/>
                    </a:lnTo>
                    <a:lnTo>
                      <a:pt x="390" y="348"/>
                    </a:lnTo>
                    <a:lnTo>
                      <a:pt x="19" y="99"/>
                    </a:lnTo>
                    <a:moveTo>
                      <a:pt x="1" y="86"/>
                    </a:moveTo>
                    <a:lnTo>
                      <a:pt x="0" y="87"/>
                    </a:lnTo>
                    <a:lnTo>
                      <a:pt x="0" y="87"/>
                    </a:lnTo>
                    <a:lnTo>
                      <a:pt x="1" y="86"/>
                    </a:lnTo>
                    <a:lnTo>
                      <a:pt x="1" y="86"/>
                    </a:lnTo>
                    <a:moveTo>
                      <a:pt x="160" y="26"/>
                    </a:moveTo>
                    <a:lnTo>
                      <a:pt x="212" y="4"/>
                    </a:lnTo>
                    <a:lnTo>
                      <a:pt x="296" y="166"/>
                    </a:lnTo>
                    <a:lnTo>
                      <a:pt x="387" y="342"/>
                    </a:lnTo>
                    <a:lnTo>
                      <a:pt x="387" y="342"/>
                    </a:lnTo>
                    <a:lnTo>
                      <a:pt x="7" y="87"/>
                    </a:lnTo>
                    <a:lnTo>
                      <a:pt x="160" y="26"/>
                    </a:lnTo>
                    <a:moveTo>
                      <a:pt x="213" y="0"/>
                    </a:moveTo>
                    <a:lnTo>
                      <a:pt x="212" y="0"/>
                    </a:lnTo>
                    <a:lnTo>
                      <a:pt x="8" y="83"/>
                    </a:lnTo>
                    <a:lnTo>
                      <a:pt x="5" y="87"/>
                    </a:lnTo>
                    <a:lnTo>
                      <a:pt x="391" y="345"/>
                    </a:lnTo>
                    <a:lnTo>
                      <a:pt x="391" y="344"/>
                    </a:lnTo>
                    <a:lnTo>
                      <a:pt x="216" y="4"/>
                    </a:lnTo>
                    <a:lnTo>
                      <a:pt x="216" y="4"/>
                    </a:lnTo>
                    <a:lnTo>
                      <a:pt x="215" y="3"/>
                    </a:lnTo>
                    <a:lnTo>
                      <a:pt x="214" y="1"/>
                    </a:lnTo>
                    <a:lnTo>
                      <a:pt x="21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244"/>
              <p:cNvSpPr>
                <a:spLocks noEditPoints="1"/>
              </p:cNvSpPr>
              <p:nvPr/>
            </p:nvSpPr>
            <p:spPr bwMode="auto">
              <a:xfrm>
                <a:off x="3885" y="3217"/>
                <a:ext cx="221" cy="247"/>
              </a:xfrm>
              <a:custGeom>
                <a:avLst/>
                <a:gdLst>
                  <a:gd name="T0" fmla="*/ 182 w 221"/>
                  <a:gd name="T1" fmla="*/ 181 h 247"/>
                  <a:gd name="T2" fmla="*/ 168 w 221"/>
                  <a:gd name="T3" fmla="*/ 247 h 247"/>
                  <a:gd name="T4" fmla="*/ 182 w 221"/>
                  <a:gd name="T5" fmla="*/ 181 h 247"/>
                  <a:gd name="T6" fmla="*/ 1 w 221"/>
                  <a:gd name="T7" fmla="*/ 161 h 247"/>
                  <a:gd name="T8" fmla="*/ 1 w 221"/>
                  <a:gd name="T9" fmla="*/ 161 h 247"/>
                  <a:gd name="T10" fmla="*/ 88 w 221"/>
                  <a:gd name="T11" fmla="*/ 208 h 247"/>
                  <a:gd name="T12" fmla="*/ 1 w 221"/>
                  <a:gd name="T13" fmla="*/ 161 h 247"/>
                  <a:gd name="T14" fmla="*/ 216 w 221"/>
                  <a:gd name="T15" fmla="*/ 3 h 247"/>
                  <a:gd name="T16" fmla="*/ 0 w 221"/>
                  <a:gd name="T17" fmla="*/ 154 h 247"/>
                  <a:gd name="T18" fmla="*/ 0 w 221"/>
                  <a:gd name="T19" fmla="*/ 156 h 247"/>
                  <a:gd name="T20" fmla="*/ 1 w 221"/>
                  <a:gd name="T21" fmla="*/ 156 h 247"/>
                  <a:gd name="T22" fmla="*/ 1 w 221"/>
                  <a:gd name="T23" fmla="*/ 157 h 247"/>
                  <a:gd name="T24" fmla="*/ 164 w 221"/>
                  <a:gd name="T25" fmla="*/ 246 h 247"/>
                  <a:gd name="T26" fmla="*/ 164 w 221"/>
                  <a:gd name="T27" fmla="*/ 246 h 247"/>
                  <a:gd name="T28" fmla="*/ 1 w 221"/>
                  <a:gd name="T29" fmla="*/ 158 h 247"/>
                  <a:gd name="T30" fmla="*/ 216 w 221"/>
                  <a:gd name="T31" fmla="*/ 7 h 247"/>
                  <a:gd name="T32" fmla="*/ 216 w 221"/>
                  <a:gd name="T33" fmla="*/ 4 h 247"/>
                  <a:gd name="T34" fmla="*/ 216 w 221"/>
                  <a:gd name="T35" fmla="*/ 3 h 247"/>
                  <a:gd name="T36" fmla="*/ 221 w 221"/>
                  <a:gd name="T37" fmla="*/ 0 h 247"/>
                  <a:gd name="T38" fmla="*/ 219 w 221"/>
                  <a:gd name="T39" fmla="*/ 1 h 247"/>
                  <a:gd name="T40" fmla="*/ 219 w 221"/>
                  <a:gd name="T41" fmla="*/ 1 h 247"/>
                  <a:gd name="T42" fmla="*/ 220 w 221"/>
                  <a:gd name="T43" fmla="*/ 0 h 247"/>
                  <a:gd name="T44" fmla="*/ 221 w 221"/>
                  <a:gd name="T45"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1" h="247">
                    <a:moveTo>
                      <a:pt x="182" y="181"/>
                    </a:moveTo>
                    <a:lnTo>
                      <a:pt x="168" y="247"/>
                    </a:lnTo>
                    <a:lnTo>
                      <a:pt x="182" y="181"/>
                    </a:lnTo>
                    <a:close/>
                    <a:moveTo>
                      <a:pt x="1" y="161"/>
                    </a:moveTo>
                    <a:lnTo>
                      <a:pt x="1" y="161"/>
                    </a:lnTo>
                    <a:lnTo>
                      <a:pt x="88" y="208"/>
                    </a:lnTo>
                    <a:lnTo>
                      <a:pt x="1" y="161"/>
                    </a:lnTo>
                    <a:close/>
                    <a:moveTo>
                      <a:pt x="216" y="3"/>
                    </a:moveTo>
                    <a:lnTo>
                      <a:pt x="0" y="154"/>
                    </a:lnTo>
                    <a:lnTo>
                      <a:pt x="0" y="156"/>
                    </a:lnTo>
                    <a:lnTo>
                      <a:pt x="1" y="156"/>
                    </a:lnTo>
                    <a:lnTo>
                      <a:pt x="1" y="157"/>
                    </a:lnTo>
                    <a:lnTo>
                      <a:pt x="164" y="246"/>
                    </a:lnTo>
                    <a:lnTo>
                      <a:pt x="164" y="246"/>
                    </a:lnTo>
                    <a:lnTo>
                      <a:pt x="1" y="158"/>
                    </a:lnTo>
                    <a:lnTo>
                      <a:pt x="216" y="7"/>
                    </a:lnTo>
                    <a:lnTo>
                      <a:pt x="216" y="4"/>
                    </a:lnTo>
                    <a:lnTo>
                      <a:pt x="216" y="3"/>
                    </a:lnTo>
                    <a:close/>
                    <a:moveTo>
                      <a:pt x="221" y="0"/>
                    </a:moveTo>
                    <a:lnTo>
                      <a:pt x="219" y="1"/>
                    </a:lnTo>
                    <a:lnTo>
                      <a:pt x="219" y="1"/>
                    </a:lnTo>
                    <a:lnTo>
                      <a:pt x="220" y="0"/>
                    </a:lnTo>
                    <a:lnTo>
                      <a:pt x="22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Freeform 245"/>
              <p:cNvSpPr>
                <a:spLocks noEditPoints="1"/>
              </p:cNvSpPr>
              <p:nvPr/>
            </p:nvSpPr>
            <p:spPr bwMode="auto">
              <a:xfrm>
                <a:off x="3885" y="3217"/>
                <a:ext cx="221" cy="247"/>
              </a:xfrm>
              <a:custGeom>
                <a:avLst/>
                <a:gdLst>
                  <a:gd name="T0" fmla="*/ 182 w 221"/>
                  <a:gd name="T1" fmla="*/ 181 h 247"/>
                  <a:gd name="T2" fmla="*/ 168 w 221"/>
                  <a:gd name="T3" fmla="*/ 247 h 247"/>
                  <a:gd name="T4" fmla="*/ 182 w 221"/>
                  <a:gd name="T5" fmla="*/ 181 h 247"/>
                  <a:gd name="T6" fmla="*/ 1 w 221"/>
                  <a:gd name="T7" fmla="*/ 161 h 247"/>
                  <a:gd name="T8" fmla="*/ 1 w 221"/>
                  <a:gd name="T9" fmla="*/ 161 h 247"/>
                  <a:gd name="T10" fmla="*/ 88 w 221"/>
                  <a:gd name="T11" fmla="*/ 208 h 247"/>
                  <a:gd name="T12" fmla="*/ 1 w 221"/>
                  <a:gd name="T13" fmla="*/ 161 h 247"/>
                  <a:gd name="T14" fmla="*/ 216 w 221"/>
                  <a:gd name="T15" fmla="*/ 3 h 247"/>
                  <a:gd name="T16" fmla="*/ 0 w 221"/>
                  <a:gd name="T17" fmla="*/ 154 h 247"/>
                  <a:gd name="T18" fmla="*/ 0 w 221"/>
                  <a:gd name="T19" fmla="*/ 156 h 247"/>
                  <a:gd name="T20" fmla="*/ 1 w 221"/>
                  <a:gd name="T21" fmla="*/ 156 h 247"/>
                  <a:gd name="T22" fmla="*/ 1 w 221"/>
                  <a:gd name="T23" fmla="*/ 157 h 247"/>
                  <a:gd name="T24" fmla="*/ 164 w 221"/>
                  <a:gd name="T25" fmla="*/ 246 h 247"/>
                  <a:gd name="T26" fmla="*/ 164 w 221"/>
                  <a:gd name="T27" fmla="*/ 246 h 247"/>
                  <a:gd name="T28" fmla="*/ 1 w 221"/>
                  <a:gd name="T29" fmla="*/ 158 h 247"/>
                  <a:gd name="T30" fmla="*/ 216 w 221"/>
                  <a:gd name="T31" fmla="*/ 7 h 247"/>
                  <a:gd name="T32" fmla="*/ 216 w 221"/>
                  <a:gd name="T33" fmla="*/ 4 h 247"/>
                  <a:gd name="T34" fmla="*/ 216 w 221"/>
                  <a:gd name="T35" fmla="*/ 3 h 247"/>
                  <a:gd name="T36" fmla="*/ 221 w 221"/>
                  <a:gd name="T37" fmla="*/ 0 h 247"/>
                  <a:gd name="T38" fmla="*/ 219 w 221"/>
                  <a:gd name="T39" fmla="*/ 1 h 247"/>
                  <a:gd name="T40" fmla="*/ 219 w 221"/>
                  <a:gd name="T41" fmla="*/ 1 h 247"/>
                  <a:gd name="T42" fmla="*/ 220 w 221"/>
                  <a:gd name="T43" fmla="*/ 0 h 247"/>
                  <a:gd name="T44" fmla="*/ 221 w 221"/>
                  <a:gd name="T45"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1" h="247">
                    <a:moveTo>
                      <a:pt x="182" y="181"/>
                    </a:moveTo>
                    <a:lnTo>
                      <a:pt x="168" y="247"/>
                    </a:lnTo>
                    <a:lnTo>
                      <a:pt x="182" y="181"/>
                    </a:lnTo>
                    <a:moveTo>
                      <a:pt x="1" y="161"/>
                    </a:moveTo>
                    <a:lnTo>
                      <a:pt x="1" y="161"/>
                    </a:lnTo>
                    <a:lnTo>
                      <a:pt x="88" y="208"/>
                    </a:lnTo>
                    <a:lnTo>
                      <a:pt x="1" y="161"/>
                    </a:lnTo>
                    <a:moveTo>
                      <a:pt x="216" y="3"/>
                    </a:moveTo>
                    <a:lnTo>
                      <a:pt x="0" y="154"/>
                    </a:lnTo>
                    <a:lnTo>
                      <a:pt x="0" y="156"/>
                    </a:lnTo>
                    <a:lnTo>
                      <a:pt x="1" y="156"/>
                    </a:lnTo>
                    <a:lnTo>
                      <a:pt x="1" y="157"/>
                    </a:lnTo>
                    <a:lnTo>
                      <a:pt x="164" y="246"/>
                    </a:lnTo>
                    <a:lnTo>
                      <a:pt x="164" y="246"/>
                    </a:lnTo>
                    <a:lnTo>
                      <a:pt x="1" y="158"/>
                    </a:lnTo>
                    <a:lnTo>
                      <a:pt x="216" y="7"/>
                    </a:lnTo>
                    <a:lnTo>
                      <a:pt x="216" y="4"/>
                    </a:lnTo>
                    <a:lnTo>
                      <a:pt x="216" y="3"/>
                    </a:lnTo>
                    <a:moveTo>
                      <a:pt x="221" y="0"/>
                    </a:moveTo>
                    <a:lnTo>
                      <a:pt x="219" y="1"/>
                    </a:lnTo>
                    <a:lnTo>
                      <a:pt x="219" y="1"/>
                    </a:lnTo>
                    <a:lnTo>
                      <a:pt x="220" y="0"/>
                    </a:lnTo>
                    <a:lnTo>
                      <a:pt x="22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 name="Freeform 246"/>
              <p:cNvSpPr>
                <a:spLocks noEditPoints="1"/>
              </p:cNvSpPr>
              <p:nvPr/>
            </p:nvSpPr>
            <p:spPr bwMode="auto">
              <a:xfrm>
                <a:off x="3881" y="3371"/>
                <a:ext cx="170" cy="216"/>
              </a:xfrm>
              <a:custGeom>
                <a:avLst/>
                <a:gdLst>
                  <a:gd name="T0" fmla="*/ 74 w 170"/>
                  <a:gd name="T1" fmla="*/ 214 h 216"/>
                  <a:gd name="T2" fmla="*/ 74 w 170"/>
                  <a:gd name="T3" fmla="*/ 214 h 216"/>
                  <a:gd name="T4" fmla="*/ 74 w 170"/>
                  <a:gd name="T5" fmla="*/ 215 h 216"/>
                  <a:gd name="T6" fmla="*/ 74 w 170"/>
                  <a:gd name="T7" fmla="*/ 216 h 216"/>
                  <a:gd name="T8" fmla="*/ 74 w 170"/>
                  <a:gd name="T9" fmla="*/ 216 h 216"/>
                  <a:gd name="T10" fmla="*/ 74 w 170"/>
                  <a:gd name="T11" fmla="*/ 216 h 216"/>
                  <a:gd name="T12" fmla="*/ 75 w 170"/>
                  <a:gd name="T13" fmla="*/ 216 h 216"/>
                  <a:gd name="T14" fmla="*/ 75 w 170"/>
                  <a:gd name="T15" fmla="*/ 216 h 216"/>
                  <a:gd name="T16" fmla="*/ 75 w 170"/>
                  <a:gd name="T17" fmla="*/ 215 h 216"/>
                  <a:gd name="T18" fmla="*/ 74 w 170"/>
                  <a:gd name="T19" fmla="*/ 214 h 216"/>
                  <a:gd name="T20" fmla="*/ 170 w 170"/>
                  <a:gd name="T21" fmla="*/ 97 h 216"/>
                  <a:gd name="T22" fmla="*/ 78 w 170"/>
                  <a:gd name="T23" fmla="*/ 211 h 216"/>
                  <a:gd name="T24" fmla="*/ 81 w 170"/>
                  <a:gd name="T25" fmla="*/ 208 h 216"/>
                  <a:gd name="T26" fmla="*/ 170 w 170"/>
                  <a:gd name="T27" fmla="*/ 97 h 216"/>
                  <a:gd name="T28" fmla="*/ 170 w 170"/>
                  <a:gd name="T29" fmla="*/ 97 h 216"/>
                  <a:gd name="T30" fmla="*/ 5 w 170"/>
                  <a:gd name="T31" fmla="*/ 3 h 216"/>
                  <a:gd name="T32" fmla="*/ 4 w 170"/>
                  <a:gd name="T33" fmla="*/ 4 h 216"/>
                  <a:gd name="T34" fmla="*/ 4 w 170"/>
                  <a:gd name="T35" fmla="*/ 5 h 216"/>
                  <a:gd name="T36" fmla="*/ 3 w 170"/>
                  <a:gd name="T37" fmla="*/ 5 h 216"/>
                  <a:gd name="T38" fmla="*/ 2 w 170"/>
                  <a:gd name="T39" fmla="*/ 7 h 216"/>
                  <a:gd name="T40" fmla="*/ 55 w 170"/>
                  <a:gd name="T41" fmla="*/ 161 h 216"/>
                  <a:gd name="T42" fmla="*/ 72 w 170"/>
                  <a:gd name="T43" fmla="*/ 211 h 216"/>
                  <a:gd name="T44" fmla="*/ 74 w 170"/>
                  <a:gd name="T45" fmla="*/ 211 h 216"/>
                  <a:gd name="T46" fmla="*/ 76 w 170"/>
                  <a:gd name="T47" fmla="*/ 210 h 216"/>
                  <a:gd name="T48" fmla="*/ 47 w 170"/>
                  <a:gd name="T49" fmla="*/ 128 h 216"/>
                  <a:gd name="T50" fmla="*/ 5 w 170"/>
                  <a:gd name="T51" fmla="*/ 7 h 216"/>
                  <a:gd name="T52" fmla="*/ 5 w 170"/>
                  <a:gd name="T53" fmla="*/ 7 h 216"/>
                  <a:gd name="T54" fmla="*/ 92 w 170"/>
                  <a:gd name="T55" fmla="*/ 54 h 216"/>
                  <a:gd name="T56" fmla="*/ 168 w 170"/>
                  <a:gd name="T57" fmla="*/ 94 h 216"/>
                  <a:gd name="T58" fmla="*/ 168 w 170"/>
                  <a:gd name="T59" fmla="*/ 94 h 216"/>
                  <a:gd name="T60" fmla="*/ 165 w 170"/>
                  <a:gd name="T61" fmla="*/ 91 h 216"/>
                  <a:gd name="T62" fmla="*/ 168 w 170"/>
                  <a:gd name="T63" fmla="*/ 92 h 216"/>
                  <a:gd name="T64" fmla="*/ 168 w 170"/>
                  <a:gd name="T65" fmla="*/ 92 h 216"/>
                  <a:gd name="T66" fmla="*/ 5 w 170"/>
                  <a:gd name="T67" fmla="*/ 3 h 216"/>
                  <a:gd name="T68" fmla="*/ 0 w 170"/>
                  <a:gd name="T69" fmla="*/ 0 h 216"/>
                  <a:gd name="T70" fmla="*/ 0 w 170"/>
                  <a:gd name="T71" fmla="*/ 1 h 216"/>
                  <a:gd name="T72" fmla="*/ 1 w 170"/>
                  <a:gd name="T73" fmla="*/ 2 h 216"/>
                  <a:gd name="T74" fmla="*/ 1 w 170"/>
                  <a:gd name="T75" fmla="*/ 1 h 216"/>
                  <a:gd name="T76" fmla="*/ 0 w 170"/>
                  <a:gd name="T77"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0" h="216">
                    <a:moveTo>
                      <a:pt x="74" y="214"/>
                    </a:moveTo>
                    <a:lnTo>
                      <a:pt x="74" y="214"/>
                    </a:lnTo>
                    <a:lnTo>
                      <a:pt x="74" y="215"/>
                    </a:lnTo>
                    <a:lnTo>
                      <a:pt x="74" y="216"/>
                    </a:lnTo>
                    <a:lnTo>
                      <a:pt x="74" y="216"/>
                    </a:lnTo>
                    <a:lnTo>
                      <a:pt x="74" y="216"/>
                    </a:lnTo>
                    <a:lnTo>
                      <a:pt x="75" y="216"/>
                    </a:lnTo>
                    <a:lnTo>
                      <a:pt x="75" y="216"/>
                    </a:lnTo>
                    <a:lnTo>
                      <a:pt x="75" y="215"/>
                    </a:lnTo>
                    <a:lnTo>
                      <a:pt x="74" y="214"/>
                    </a:lnTo>
                    <a:close/>
                    <a:moveTo>
                      <a:pt x="170" y="97"/>
                    </a:moveTo>
                    <a:lnTo>
                      <a:pt x="78" y="211"/>
                    </a:lnTo>
                    <a:lnTo>
                      <a:pt x="81" y="208"/>
                    </a:lnTo>
                    <a:lnTo>
                      <a:pt x="170" y="97"/>
                    </a:lnTo>
                    <a:lnTo>
                      <a:pt x="170" y="97"/>
                    </a:lnTo>
                    <a:close/>
                    <a:moveTo>
                      <a:pt x="5" y="3"/>
                    </a:moveTo>
                    <a:lnTo>
                      <a:pt x="4" y="4"/>
                    </a:lnTo>
                    <a:lnTo>
                      <a:pt x="4" y="5"/>
                    </a:lnTo>
                    <a:lnTo>
                      <a:pt x="3" y="5"/>
                    </a:lnTo>
                    <a:lnTo>
                      <a:pt x="2" y="7"/>
                    </a:lnTo>
                    <a:lnTo>
                      <a:pt x="55" y="161"/>
                    </a:lnTo>
                    <a:lnTo>
                      <a:pt x="72" y="211"/>
                    </a:lnTo>
                    <a:lnTo>
                      <a:pt x="74" y="211"/>
                    </a:lnTo>
                    <a:lnTo>
                      <a:pt x="76" y="210"/>
                    </a:lnTo>
                    <a:lnTo>
                      <a:pt x="47" y="128"/>
                    </a:lnTo>
                    <a:lnTo>
                      <a:pt x="5" y="7"/>
                    </a:lnTo>
                    <a:lnTo>
                      <a:pt x="5" y="7"/>
                    </a:lnTo>
                    <a:lnTo>
                      <a:pt x="92" y="54"/>
                    </a:lnTo>
                    <a:lnTo>
                      <a:pt x="168" y="94"/>
                    </a:lnTo>
                    <a:lnTo>
                      <a:pt x="168" y="94"/>
                    </a:lnTo>
                    <a:lnTo>
                      <a:pt x="165" y="91"/>
                    </a:lnTo>
                    <a:lnTo>
                      <a:pt x="168" y="92"/>
                    </a:lnTo>
                    <a:lnTo>
                      <a:pt x="168" y="92"/>
                    </a:lnTo>
                    <a:lnTo>
                      <a:pt x="5" y="3"/>
                    </a:lnTo>
                    <a:close/>
                    <a:moveTo>
                      <a:pt x="0" y="0"/>
                    </a:moveTo>
                    <a:lnTo>
                      <a:pt x="0" y="1"/>
                    </a:lnTo>
                    <a:lnTo>
                      <a:pt x="1" y="2"/>
                    </a:lnTo>
                    <a:lnTo>
                      <a:pt x="1"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 name="Freeform 247"/>
              <p:cNvSpPr>
                <a:spLocks noEditPoints="1"/>
              </p:cNvSpPr>
              <p:nvPr/>
            </p:nvSpPr>
            <p:spPr bwMode="auto">
              <a:xfrm>
                <a:off x="3881" y="3371"/>
                <a:ext cx="170" cy="216"/>
              </a:xfrm>
              <a:custGeom>
                <a:avLst/>
                <a:gdLst>
                  <a:gd name="T0" fmla="*/ 74 w 170"/>
                  <a:gd name="T1" fmla="*/ 214 h 216"/>
                  <a:gd name="T2" fmla="*/ 74 w 170"/>
                  <a:gd name="T3" fmla="*/ 214 h 216"/>
                  <a:gd name="T4" fmla="*/ 74 w 170"/>
                  <a:gd name="T5" fmla="*/ 215 h 216"/>
                  <a:gd name="T6" fmla="*/ 74 w 170"/>
                  <a:gd name="T7" fmla="*/ 216 h 216"/>
                  <a:gd name="T8" fmla="*/ 74 w 170"/>
                  <a:gd name="T9" fmla="*/ 216 h 216"/>
                  <a:gd name="T10" fmla="*/ 74 w 170"/>
                  <a:gd name="T11" fmla="*/ 216 h 216"/>
                  <a:gd name="T12" fmla="*/ 75 w 170"/>
                  <a:gd name="T13" fmla="*/ 216 h 216"/>
                  <a:gd name="T14" fmla="*/ 75 w 170"/>
                  <a:gd name="T15" fmla="*/ 216 h 216"/>
                  <a:gd name="T16" fmla="*/ 75 w 170"/>
                  <a:gd name="T17" fmla="*/ 215 h 216"/>
                  <a:gd name="T18" fmla="*/ 74 w 170"/>
                  <a:gd name="T19" fmla="*/ 214 h 216"/>
                  <a:gd name="T20" fmla="*/ 170 w 170"/>
                  <a:gd name="T21" fmla="*/ 97 h 216"/>
                  <a:gd name="T22" fmla="*/ 78 w 170"/>
                  <a:gd name="T23" fmla="*/ 211 h 216"/>
                  <a:gd name="T24" fmla="*/ 81 w 170"/>
                  <a:gd name="T25" fmla="*/ 208 h 216"/>
                  <a:gd name="T26" fmla="*/ 170 w 170"/>
                  <a:gd name="T27" fmla="*/ 97 h 216"/>
                  <a:gd name="T28" fmla="*/ 170 w 170"/>
                  <a:gd name="T29" fmla="*/ 97 h 216"/>
                  <a:gd name="T30" fmla="*/ 5 w 170"/>
                  <a:gd name="T31" fmla="*/ 3 h 216"/>
                  <a:gd name="T32" fmla="*/ 4 w 170"/>
                  <a:gd name="T33" fmla="*/ 4 h 216"/>
                  <a:gd name="T34" fmla="*/ 4 w 170"/>
                  <a:gd name="T35" fmla="*/ 5 h 216"/>
                  <a:gd name="T36" fmla="*/ 3 w 170"/>
                  <a:gd name="T37" fmla="*/ 5 h 216"/>
                  <a:gd name="T38" fmla="*/ 2 w 170"/>
                  <a:gd name="T39" fmla="*/ 7 h 216"/>
                  <a:gd name="T40" fmla="*/ 55 w 170"/>
                  <a:gd name="T41" fmla="*/ 161 h 216"/>
                  <a:gd name="T42" fmla="*/ 72 w 170"/>
                  <a:gd name="T43" fmla="*/ 211 h 216"/>
                  <a:gd name="T44" fmla="*/ 74 w 170"/>
                  <a:gd name="T45" fmla="*/ 211 h 216"/>
                  <a:gd name="T46" fmla="*/ 76 w 170"/>
                  <a:gd name="T47" fmla="*/ 210 h 216"/>
                  <a:gd name="T48" fmla="*/ 47 w 170"/>
                  <a:gd name="T49" fmla="*/ 128 h 216"/>
                  <a:gd name="T50" fmla="*/ 5 w 170"/>
                  <a:gd name="T51" fmla="*/ 7 h 216"/>
                  <a:gd name="T52" fmla="*/ 5 w 170"/>
                  <a:gd name="T53" fmla="*/ 7 h 216"/>
                  <a:gd name="T54" fmla="*/ 92 w 170"/>
                  <a:gd name="T55" fmla="*/ 54 h 216"/>
                  <a:gd name="T56" fmla="*/ 168 w 170"/>
                  <a:gd name="T57" fmla="*/ 94 h 216"/>
                  <a:gd name="T58" fmla="*/ 168 w 170"/>
                  <a:gd name="T59" fmla="*/ 94 h 216"/>
                  <a:gd name="T60" fmla="*/ 165 w 170"/>
                  <a:gd name="T61" fmla="*/ 91 h 216"/>
                  <a:gd name="T62" fmla="*/ 168 w 170"/>
                  <a:gd name="T63" fmla="*/ 92 h 216"/>
                  <a:gd name="T64" fmla="*/ 168 w 170"/>
                  <a:gd name="T65" fmla="*/ 92 h 216"/>
                  <a:gd name="T66" fmla="*/ 5 w 170"/>
                  <a:gd name="T67" fmla="*/ 3 h 216"/>
                  <a:gd name="T68" fmla="*/ 0 w 170"/>
                  <a:gd name="T69" fmla="*/ 0 h 216"/>
                  <a:gd name="T70" fmla="*/ 0 w 170"/>
                  <a:gd name="T71" fmla="*/ 1 h 216"/>
                  <a:gd name="T72" fmla="*/ 1 w 170"/>
                  <a:gd name="T73" fmla="*/ 2 h 216"/>
                  <a:gd name="T74" fmla="*/ 1 w 170"/>
                  <a:gd name="T75" fmla="*/ 1 h 216"/>
                  <a:gd name="T76" fmla="*/ 0 w 170"/>
                  <a:gd name="T77"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0" h="216">
                    <a:moveTo>
                      <a:pt x="74" y="214"/>
                    </a:moveTo>
                    <a:lnTo>
                      <a:pt x="74" y="214"/>
                    </a:lnTo>
                    <a:lnTo>
                      <a:pt x="74" y="215"/>
                    </a:lnTo>
                    <a:lnTo>
                      <a:pt x="74" y="216"/>
                    </a:lnTo>
                    <a:lnTo>
                      <a:pt x="74" y="216"/>
                    </a:lnTo>
                    <a:lnTo>
                      <a:pt x="74" y="216"/>
                    </a:lnTo>
                    <a:lnTo>
                      <a:pt x="75" y="216"/>
                    </a:lnTo>
                    <a:lnTo>
                      <a:pt x="75" y="216"/>
                    </a:lnTo>
                    <a:lnTo>
                      <a:pt x="75" y="215"/>
                    </a:lnTo>
                    <a:lnTo>
                      <a:pt x="74" y="214"/>
                    </a:lnTo>
                    <a:moveTo>
                      <a:pt x="170" y="97"/>
                    </a:moveTo>
                    <a:lnTo>
                      <a:pt x="78" y="211"/>
                    </a:lnTo>
                    <a:lnTo>
                      <a:pt x="81" y="208"/>
                    </a:lnTo>
                    <a:lnTo>
                      <a:pt x="170" y="97"/>
                    </a:lnTo>
                    <a:lnTo>
                      <a:pt x="170" y="97"/>
                    </a:lnTo>
                    <a:moveTo>
                      <a:pt x="5" y="3"/>
                    </a:moveTo>
                    <a:lnTo>
                      <a:pt x="4" y="4"/>
                    </a:lnTo>
                    <a:lnTo>
                      <a:pt x="4" y="5"/>
                    </a:lnTo>
                    <a:lnTo>
                      <a:pt x="3" y="5"/>
                    </a:lnTo>
                    <a:lnTo>
                      <a:pt x="2" y="7"/>
                    </a:lnTo>
                    <a:lnTo>
                      <a:pt x="55" y="161"/>
                    </a:lnTo>
                    <a:lnTo>
                      <a:pt x="72" y="211"/>
                    </a:lnTo>
                    <a:lnTo>
                      <a:pt x="74" y="211"/>
                    </a:lnTo>
                    <a:lnTo>
                      <a:pt x="76" y="210"/>
                    </a:lnTo>
                    <a:lnTo>
                      <a:pt x="47" y="128"/>
                    </a:lnTo>
                    <a:lnTo>
                      <a:pt x="5" y="7"/>
                    </a:lnTo>
                    <a:lnTo>
                      <a:pt x="5" y="7"/>
                    </a:lnTo>
                    <a:lnTo>
                      <a:pt x="92" y="54"/>
                    </a:lnTo>
                    <a:lnTo>
                      <a:pt x="168" y="94"/>
                    </a:lnTo>
                    <a:lnTo>
                      <a:pt x="168" y="94"/>
                    </a:lnTo>
                    <a:lnTo>
                      <a:pt x="165" y="91"/>
                    </a:lnTo>
                    <a:lnTo>
                      <a:pt x="168" y="92"/>
                    </a:lnTo>
                    <a:lnTo>
                      <a:pt x="168" y="92"/>
                    </a:lnTo>
                    <a:lnTo>
                      <a:pt x="5" y="3"/>
                    </a:lnTo>
                    <a:moveTo>
                      <a:pt x="0" y="0"/>
                    </a:moveTo>
                    <a:lnTo>
                      <a:pt x="0" y="1"/>
                    </a:lnTo>
                    <a:lnTo>
                      <a:pt x="1" y="2"/>
                    </a:lnTo>
                    <a:lnTo>
                      <a:pt x="1"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 name="Freeform 248"/>
              <p:cNvSpPr>
                <a:spLocks noEditPoints="1"/>
              </p:cNvSpPr>
              <p:nvPr/>
            </p:nvSpPr>
            <p:spPr bwMode="auto">
              <a:xfrm>
                <a:off x="6211" y="2033"/>
                <a:ext cx="235" cy="319"/>
              </a:xfrm>
              <a:custGeom>
                <a:avLst/>
                <a:gdLst>
                  <a:gd name="T0" fmla="*/ 3 w 235"/>
                  <a:gd name="T1" fmla="*/ 316 h 319"/>
                  <a:gd name="T2" fmla="*/ 0 w 235"/>
                  <a:gd name="T3" fmla="*/ 319 h 319"/>
                  <a:gd name="T4" fmla="*/ 2 w 235"/>
                  <a:gd name="T5" fmla="*/ 319 h 319"/>
                  <a:gd name="T6" fmla="*/ 3 w 235"/>
                  <a:gd name="T7" fmla="*/ 317 h 319"/>
                  <a:gd name="T8" fmla="*/ 3 w 235"/>
                  <a:gd name="T9" fmla="*/ 316 h 319"/>
                  <a:gd name="T10" fmla="*/ 227 w 235"/>
                  <a:gd name="T11" fmla="*/ 211 h 319"/>
                  <a:gd name="T12" fmla="*/ 146 w 235"/>
                  <a:gd name="T13" fmla="*/ 250 h 319"/>
                  <a:gd name="T14" fmla="*/ 227 w 235"/>
                  <a:gd name="T15" fmla="*/ 211 h 319"/>
                  <a:gd name="T16" fmla="*/ 227 w 235"/>
                  <a:gd name="T17" fmla="*/ 211 h 319"/>
                  <a:gd name="T18" fmla="*/ 235 w 235"/>
                  <a:gd name="T19" fmla="*/ 207 h 319"/>
                  <a:gd name="T20" fmla="*/ 234 w 235"/>
                  <a:gd name="T21" fmla="*/ 208 h 319"/>
                  <a:gd name="T22" fmla="*/ 235 w 235"/>
                  <a:gd name="T23" fmla="*/ 208 h 319"/>
                  <a:gd name="T24" fmla="*/ 235 w 235"/>
                  <a:gd name="T25" fmla="*/ 207 h 319"/>
                  <a:gd name="T26" fmla="*/ 163 w 235"/>
                  <a:gd name="T27" fmla="*/ 72 h 319"/>
                  <a:gd name="T28" fmla="*/ 4 w 235"/>
                  <a:gd name="T29" fmla="*/ 314 h 319"/>
                  <a:gd name="T30" fmla="*/ 4 w 235"/>
                  <a:gd name="T31" fmla="*/ 314 h 319"/>
                  <a:gd name="T32" fmla="*/ 163 w 235"/>
                  <a:gd name="T33" fmla="*/ 72 h 319"/>
                  <a:gd name="T34" fmla="*/ 210 w 235"/>
                  <a:gd name="T35" fmla="*/ 6 h 319"/>
                  <a:gd name="T36" fmla="*/ 210 w 235"/>
                  <a:gd name="T37" fmla="*/ 6 h 319"/>
                  <a:gd name="T38" fmla="*/ 55 w 235"/>
                  <a:gd name="T39" fmla="*/ 242 h 319"/>
                  <a:gd name="T40" fmla="*/ 208 w 235"/>
                  <a:gd name="T41" fmla="*/ 10 h 319"/>
                  <a:gd name="T42" fmla="*/ 231 w 235"/>
                  <a:gd name="T43" fmla="*/ 206 h 319"/>
                  <a:gd name="T44" fmla="*/ 10 w 235"/>
                  <a:gd name="T45" fmla="*/ 311 h 319"/>
                  <a:gd name="T46" fmla="*/ 10 w 235"/>
                  <a:gd name="T47" fmla="*/ 311 h 319"/>
                  <a:gd name="T48" fmla="*/ 233 w 235"/>
                  <a:gd name="T49" fmla="*/ 206 h 319"/>
                  <a:gd name="T50" fmla="*/ 233 w 235"/>
                  <a:gd name="T51" fmla="*/ 207 h 319"/>
                  <a:gd name="T52" fmla="*/ 233 w 235"/>
                  <a:gd name="T53" fmla="*/ 206 h 319"/>
                  <a:gd name="T54" fmla="*/ 234 w 235"/>
                  <a:gd name="T55" fmla="*/ 205 h 319"/>
                  <a:gd name="T56" fmla="*/ 210 w 235"/>
                  <a:gd name="T57" fmla="*/ 6 h 319"/>
                  <a:gd name="T58" fmla="*/ 210 w 235"/>
                  <a:gd name="T59" fmla="*/ 0 h 319"/>
                  <a:gd name="T60" fmla="*/ 208 w 235"/>
                  <a:gd name="T61" fmla="*/ 4 h 319"/>
                  <a:gd name="T62" fmla="*/ 209 w 235"/>
                  <a:gd name="T63" fmla="*/ 4 h 319"/>
                  <a:gd name="T64" fmla="*/ 210 w 235"/>
                  <a:gd name="T65" fmla="*/ 2 h 319"/>
                  <a:gd name="T66" fmla="*/ 210 w 235"/>
                  <a:gd name="T67" fmla="*/ 0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5" h="319">
                    <a:moveTo>
                      <a:pt x="3" y="316"/>
                    </a:moveTo>
                    <a:lnTo>
                      <a:pt x="0" y="319"/>
                    </a:lnTo>
                    <a:lnTo>
                      <a:pt x="2" y="319"/>
                    </a:lnTo>
                    <a:lnTo>
                      <a:pt x="3" y="317"/>
                    </a:lnTo>
                    <a:lnTo>
                      <a:pt x="3" y="316"/>
                    </a:lnTo>
                    <a:close/>
                    <a:moveTo>
                      <a:pt x="227" y="211"/>
                    </a:moveTo>
                    <a:lnTo>
                      <a:pt x="146" y="250"/>
                    </a:lnTo>
                    <a:lnTo>
                      <a:pt x="227" y="211"/>
                    </a:lnTo>
                    <a:lnTo>
                      <a:pt x="227" y="211"/>
                    </a:lnTo>
                    <a:close/>
                    <a:moveTo>
                      <a:pt x="235" y="207"/>
                    </a:moveTo>
                    <a:lnTo>
                      <a:pt x="234" y="208"/>
                    </a:lnTo>
                    <a:lnTo>
                      <a:pt x="235" y="208"/>
                    </a:lnTo>
                    <a:lnTo>
                      <a:pt x="235" y="207"/>
                    </a:lnTo>
                    <a:close/>
                    <a:moveTo>
                      <a:pt x="163" y="72"/>
                    </a:moveTo>
                    <a:lnTo>
                      <a:pt x="4" y="314"/>
                    </a:lnTo>
                    <a:lnTo>
                      <a:pt x="4" y="314"/>
                    </a:lnTo>
                    <a:lnTo>
                      <a:pt x="163" y="72"/>
                    </a:lnTo>
                    <a:close/>
                    <a:moveTo>
                      <a:pt x="210" y="6"/>
                    </a:moveTo>
                    <a:lnTo>
                      <a:pt x="210" y="6"/>
                    </a:lnTo>
                    <a:lnTo>
                      <a:pt x="55" y="242"/>
                    </a:lnTo>
                    <a:lnTo>
                      <a:pt x="208" y="10"/>
                    </a:lnTo>
                    <a:lnTo>
                      <a:pt x="231" y="206"/>
                    </a:lnTo>
                    <a:lnTo>
                      <a:pt x="10" y="311"/>
                    </a:lnTo>
                    <a:lnTo>
                      <a:pt x="10" y="311"/>
                    </a:lnTo>
                    <a:lnTo>
                      <a:pt x="233" y="206"/>
                    </a:lnTo>
                    <a:lnTo>
                      <a:pt x="233" y="207"/>
                    </a:lnTo>
                    <a:lnTo>
                      <a:pt x="233" y="206"/>
                    </a:lnTo>
                    <a:lnTo>
                      <a:pt x="234" y="205"/>
                    </a:lnTo>
                    <a:lnTo>
                      <a:pt x="210" y="6"/>
                    </a:lnTo>
                    <a:close/>
                    <a:moveTo>
                      <a:pt x="210" y="0"/>
                    </a:moveTo>
                    <a:lnTo>
                      <a:pt x="208" y="4"/>
                    </a:lnTo>
                    <a:lnTo>
                      <a:pt x="209" y="4"/>
                    </a:lnTo>
                    <a:lnTo>
                      <a:pt x="210" y="2"/>
                    </a:lnTo>
                    <a:lnTo>
                      <a:pt x="21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 name="Freeform 249"/>
              <p:cNvSpPr>
                <a:spLocks noEditPoints="1"/>
              </p:cNvSpPr>
              <p:nvPr/>
            </p:nvSpPr>
            <p:spPr bwMode="auto">
              <a:xfrm>
                <a:off x="6211" y="2033"/>
                <a:ext cx="235" cy="319"/>
              </a:xfrm>
              <a:custGeom>
                <a:avLst/>
                <a:gdLst>
                  <a:gd name="T0" fmla="*/ 3 w 235"/>
                  <a:gd name="T1" fmla="*/ 316 h 319"/>
                  <a:gd name="T2" fmla="*/ 0 w 235"/>
                  <a:gd name="T3" fmla="*/ 319 h 319"/>
                  <a:gd name="T4" fmla="*/ 2 w 235"/>
                  <a:gd name="T5" fmla="*/ 319 h 319"/>
                  <a:gd name="T6" fmla="*/ 3 w 235"/>
                  <a:gd name="T7" fmla="*/ 317 h 319"/>
                  <a:gd name="T8" fmla="*/ 3 w 235"/>
                  <a:gd name="T9" fmla="*/ 316 h 319"/>
                  <a:gd name="T10" fmla="*/ 227 w 235"/>
                  <a:gd name="T11" fmla="*/ 211 h 319"/>
                  <a:gd name="T12" fmla="*/ 146 w 235"/>
                  <a:gd name="T13" fmla="*/ 250 h 319"/>
                  <a:gd name="T14" fmla="*/ 227 w 235"/>
                  <a:gd name="T15" fmla="*/ 211 h 319"/>
                  <a:gd name="T16" fmla="*/ 227 w 235"/>
                  <a:gd name="T17" fmla="*/ 211 h 319"/>
                  <a:gd name="T18" fmla="*/ 235 w 235"/>
                  <a:gd name="T19" fmla="*/ 207 h 319"/>
                  <a:gd name="T20" fmla="*/ 234 w 235"/>
                  <a:gd name="T21" fmla="*/ 208 h 319"/>
                  <a:gd name="T22" fmla="*/ 235 w 235"/>
                  <a:gd name="T23" fmla="*/ 208 h 319"/>
                  <a:gd name="T24" fmla="*/ 235 w 235"/>
                  <a:gd name="T25" fmla="*/ 207 h 319"/>
                  <a:gd name="T26" fmla="*/ 163 w 235"/>
                  <a:gd name="T27" fmla="*/ 72 h 319"/>
                  <a:gd name="T28" fmla="*/ 4 w 235"/>
                  <a:gd name="T29" fmla="*/ 314 h 319"/>
                  <a:gd name="T30" fmla="*/ 4 w 235"/>
                  <a:gd name="T31" fmla="*/ 314 h 319"/>
                  <a:gd name="T32" fmla="*/ 163 w 235"/>
                  <a:gd name="T33" fmla="*/ 72 h 319"/>
                  <a:gd name="T34" fmla="*/ 210 w 235"/>
                  <a:gd name="T35" fmla="*/ 6 h 319"/>
                  <a:gd name="T36" fmla="*/ 210 w 235"/>
                  <a:gd name="T37" fmla="*/ 6 h 319"/>
                  <a:gd name="T38" fmla="*/ 55 w 235"/>
                  <a:gd name="T39" fmla="*/ 242 h 319"/>
                  <a:gd name="T40" fmla="*/ 208 w 235"/>
                  <a:gd name="T41" fmla="*/ 10 h 319"/>
                  <a:gd name="T42" fmla="*/ 231 w 235"/>
                  <a:gd name="T43" fmla="*/ 206 h 319"/>
                  <a:gd name="T44" fmla="*/ 10 w 235"/>
                  <a:gd name="T45" fmla="*/ 311 h 319"/>
                  <a:gd name="T46" fmla="*/ 10 w 235"/>
                  <a:gd name="T47" fmla="*/ 311 h 319"/>
                  <a:gd name="T48" fmla="*/ 233 w 235"/>
                  <a:gd name="T49" fmla="*/ 206 h 319"/>
                  <a:gd name="T50" fmla="*/ 233 w 235"/>
                  <a:gd name="T51" fmla="*/ 207 h 319"/>
                  <a:gd name="T52" fmla="*/ 233 w 235"/>
                  <a:gd name="T53" fmla="*/ 206 h 319"/>
                  <a:gd name="T54" fmla="*/ 234 w 235"/>
                  <a:gd name="T55" fmla="*/ 205 h 319"/>
                  <a:gd name="T56" fmla="*/ 210 w 235"/>
                  <a:gd name="T57" fmla="*/ 6 h 319"/>
                  <a:gd name="T58" fmla="*/ 210 w 235"/>
                  <a:gd name="T59" fmla="*/ 0 h 319"/>
                  <a:gd name="T60" fmla="*/ 208 w 235"/>
                  <a:gd name="T61" fmla="*/ 4 h 319"/>
                  <a:gd name="T62" fmla="*/ 209 w 235"/>
                  <a:gd name="T63" fmla="*/ 4 h 319"/>
                  <a:gd name="T64" fmla="*/ 210 w 235"/>
                  <a:gd name="T65" fmla="*/ 2 h 319"/>
                  <a:gd name="T66" fmla="*/ 210 w 235"/>
                  <a:gd name="T67" fmla="*/ 0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5" h="319">
                    <a:moveTo>
                      <a:pt x="3" y="316"/>
                    </a:moveTo>
                    <a:lnTo>
                      <a:pt x="0" y="319"/>
                    </a:lnTo>
                    <a:lnTo>
                      <a:pt x="2" y="319"/>
                    </a:lnTo>
                    <a:lnTo>
                      <a:pt x="3" y="317"/>
                    </a:lnTo>
                    <a:lnTo>
                      <a:pt x="3" y="316"/>
                    </a:lnTo>
                    <a:moveTo>
                      <a:pt x="227" y="211"/>
                    </a:moveTo>
                    <a:lnTo>
                      <a:pt x="146" y="250"/>
                    </a:lnTo>
                    <a:lnTo>
                      <a:pt x="227" y="211"/>
                    </a:lnTo>
                    <a:lnTo>
                      <a:pt x="227" y="211"/>
                    </a:lnTo>
                    <a:moveTo>
                      <a:pt x="235" y="207"/>
                    </a:moveTo>
                    <a:lnTo>
                      <a:pt x="234" y="208"/>
                    </a:lnTo>
                    <a:lnTo>
                      <a:pt x="235" y="208"/>
                    </a:lnTo>
                    <a:lnTo>
                      <a:pt x="235" y="207"/>
                    </a:lnTo>
                    <a:moveTo>
                      <a:pt x="163" y="72"/>
                    </a:moveTo>
                    <a:lnTo>
                      <a:pt x="4" y="314"/>
                    </a:lnTo>
                    <a:lnTo>
                      <a:pt x="4" y="314"/>
                    </a:lnTo>
                    <a:lnTo>
                      <a:pt x="163" y="72"/>
                    </a:lnTo>
                    <a:moveTo>
                      <a:pt x="210" y="6"/>
                    </a:moveTo>
                    <a:lnTo>
                      <a:pt x="210" y="6"/>
                    </a:lnTo>
                    <a:lnTo>
                      <a:pt x="55" y="242"/>
                    </a:lnTo>
                    <a:lnTo>
                      <a:pt x="208" y="10"/>
                    </a:lnTo>
                    <a:lnTo>
                      <a:pt x="231" y="206"/>
                    </a:lnTo>
                    <a:lnTo>
                      <a:pt x="10" y="311"/>
                    </a:lnTo>
                    <a:lnTo>
                      <a:pt x="10" y="311"/>
                    </a:lnTo>
                    <a:lnTo>
                      <a:pt x="233" y="206"/>
                    </a:lnTo>
                    <a:lnTo>
                      <a:pt x="233" y="207"/>
                    </a:lnTo>
                    <a:lnTo>
                      <a:pt x="233" y="206"/>
                    </a:lnTo>
                    <a:lnTo>
                      <a:pt x="234" y="205"/>
                    </a:lnTo>
                    <a:lnTo>
                      <a:pt x="210" y="6"/>
                    </a:lnTo>
                    <a:moveTo>
                      <a:pt x="210" y="0"/>
                    </a:moveTo>
                    <a:lnTo>
                      <a:pt x="208" y="4"/>
                    </a:lnTo>
                    <a:lnTo>
                      <a:pt x="209" y="4"/>
                    </a:lnTo>
                    <a:lnTo>
                      <a:pt x="210" y="2"/>
                    </a:lnTo>
                    <a:lnTo>
                      <a:pt x="2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 name="Freeform 250"/>
              <p:cNvSpPr>
                <a:spLocks noEditPoints="1"/>
              </p:cNvSpPr>
              <p:nvPr/>
            </p:nvSpPr>
            <p:spPr bwMode="auto">
              <a:xfrm>
                <a:off x="6044" y="2032"/>
                <a:ext cx="382" cy="318"/>
              </a:xfrm>
              <a:custGeom>
                <a:avLst/>
                <a:gdLst>
                  <a:gd name="T0" fmla="*/ 6 w 382"/>
                  <a:gd name="T1" fmla="*/ 264 h 318"/>
                  <a:gd name="T2" fmla="*/ 6 w 382"/>
                  <a:gd name="T3" fmla="*/ 264 h 318"/>
                  <a:gd name="T4" fmla="*/ 7 w 382"/>
                  <a:gd name="T5" fmla="*/ 264 h 318"/>
                  <a:gd name="T6" fmla="*/ 170 w 382"/>
                  <a:gd name="T7" fmla="*/ 317 h 318"/>
                  <a:gd name="T8" fmla="*/ 170 w 382"/>
                  <a:gd name="T9" fmla="*/ 318 h 318"/>
                  <a:gd name="T10" fmla="*/ 170 w 382"/>
                  <a:gd name="T11" fmla="*/ 318 h 318"/>
                  <a:gd name="T12" fmla="*/ 6 w 382"/>
                  <a:gd name="T13" fmla="*/ 264 h 318"/>
                  <a:gd name="T14" fmla="*/ 2 w 382"/>
                  <a:gd name="T15" fmla="*/ 261 h 318"/>
                  <a:gd name="T16" fmla="*/ 2 w 382"/>
                  <a:gd name="T17" fmla="*/ 262 h 318"/>
                  <a:gd name="T18" fmla="*/ 2 w 382"/>
                  <a:gd name="T19" fmla="*/ 262 h 318"/>
                  <a:gd name="T20" fmla="*/ 0 w 382"/>
                  <a:gd name="T21" fmla="*/ 263 h 318"/>
                  <a:gd name="T22" fmla="*/ 1 w 382"/>
                  <a:gd name="T23" fmla="*/ 263 h 318"/>
                  <a:gd name="T24" fmla="*/ 1 w 382"/>
                  <a:gd name="T25" fmla="*/ 263 h 318"/>
                  <a:gd name="T26" fmla="*/ 2 w 382"/>
                  <a:gd name="T27" fmla="*/ 262 h 318"/>
                  <a:gd name="T28" fmla="*/ 2 w 382"/>
                  <a:gd name="T29" fmla="*/ 261 h 318"/>
                  <a:gd name="T30" fmla="*/ 371 w 382"/>
                  <a:gd name="T31" fmla="*/ 8 h 318"/>
                  <a:gd name="T32" fmla="*/ 61 w 382"/>
                  <a:gd name="T33" fmla="*/ 221 h 318"/>
                  <a:gd name="T34" fmla="*/ 371 w 382"/>
                  <a:gd name="T35" fmla="*/ 8 h 318"/>
                  <a:gd name="T36" fmla="*/ 371 w 382"/>
                  <a:gd name="T37" fmla="*/ 8 h 318"/>
                  <a:gd name="T38" fmla="*/ 377 w 382"/>
                  <a:gd name="T39" fmla="*/ 7 h 318"/>
                  <a:gd name="T40" fmla="*/ 370 w 382"/>
                  <a:gd name="T41" fmla="*/ 12 h 318"/>
                  <a:gd name="T42" fmla="*/ 330 w 382"/>
                  <a:gd name="T43" fmla="*/ 73 h 318"/>
                  <a:gd name="T44" fmla="*/ 171 w 382"/>
                  <a:gd name="T45" fmla="*/ 315 h 318"/>
                  <a:gd name="T46" fmla="*/ 171 w 382"/>
                  <a:gd name="T47" fmla="*/ 315 h 318"/>
                  <a:gd name="T48" fmla="*/ 7 w 382"/>
                  <a:gd name="T49" fmla="*/ 262 h 318"/>
                  <a:gd name="T50" fmla="*/ 7 w 382"/>
                  <a:gd name="T51" fmla="*/ 262 h 318"/>
                  <a:gd name="T52" fmla="*/ 172 w 382"/>
                  <a:gd name="T53" fmla="*/ 315 h 318"/>
                  <a:gd name="T54" fmla="*/ 177 w 382"/>
                  <a:gd name="T55" fmla="*/ 312 h 318"/>
                  <a:gd name="T56" fmla="*/ 177 w 382"/>
                  <a:gd name="T57" fmla="*/ 312 h 318"/>
                  <a:gd name="T58" fmla="*/ 222 w 382"/>
                  <a:gd name="T59" fmla="*/ 243 h 318"/>
                  <a:gd name="T60" fmla="*/ 377 w 382"/>
                  <a:gd name="T61" fmla="*/ 7 h 318"/>
                  <a:gd name="T62" fmla="*/ 382 w 382"/>
                  <a:gd name="T63" fmla="*/ 0 h 318"/>
                  <a:gd name="T64" fmla="*/ 377 w 382"/>
                  <a:gd name="T65" fmla="*/ 3 h 318"/>
                  <a:gd name="T66" fmla="*/ 376 w 382"/>
                  <a:gd name="T67" fmla="*/ 5 h 318"/>
                  <a:gd name="T68" fmla="*/ 376 w 382"/>
                  <a:gd name="T69" fmla="*/ 5 h 318"/>
                  <a:gd name="T70" fmla="*/ 379 w 382"/>
                  <a:gd name="T71" fmla="*/ 5 h 318"/>
                  <a:gd name="T72" fmla="*/ 382 w 382"/>
                  <a:gd name="T7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2" h="318">
                    <a:moveTo>
                      <a:pt x="6" y="264"/>
                    </a:moveTo>
                    <a:lnTo>
                      <a:pt x="6" y="264"/>
                    </a:lnTo>
                    <a:lnTo>
                      <a:pt x="7" y="264"/>
                    </a:lnTo>
                    <a:lnTo>
                      <a:pt x="170" y="317"/>
                    </a:lnTo>
                    <a:lnTo>
                      <a:pt x="170" y="318"/>
                    </a:lnTo>
                    <a:lnTo>
                      <a:pt x="170" y="318"/>
                    </a:lnTo>
                    <a:lnTo>
                      <a:pt x="6" y="264"/>
                    </a:lnTo>
                    <a:close/>
                    <a:moveTo>
                      <a:pt x="2" y="261"/>
                    </a:moveTo>
                    <a:lnTo>
                      <a:pt x="2" y="262"/>
                    </a:lnTo>
                    <a:lnTo>
                      <a:pt x="2" y="262"/>
                    </a:lnTo>
                    <a:lnTo>
                      <a:pt x="0" y="263"/>
                    </a:lnTo>
                    <a:lnTo>
                      <a:pt x="1" y="263"/>
                    </a:lnTo>
                    <a:lnTo>
                      <a:pt x="1" y="263"/>
                    </a:lnTo>
                    <a:lnTo>
                      <a:pt x="2" y="262"/>
                    </a:lnTo>
                    <a:lnTo>
                      <a:pt x="2" y="261"/>
                    </a:lnTo>
                    <a:close/>
                    <a:moveTo>
                      <a:pt x="371" y="8"/>
                    </a:moveTo>
                    <a:lnTo>
                      <a:pt x="61" y="221"/>
                    </a:lnTo>
                    <a:lnTo>
                      <a:pt x="371" y="8"/>
                    </a:lnTo>
                    <a:lnTo>
                      <a:pt x="371" y="8"/>
                    </a:lnTo>
                    <a:close/>
                    <a:moveTo>
                      <a:pt x="377" y="7"/>
                    </a:moveTo>
                    <a:lnTo>
                      <a:pt x="370" y="12"/>
                    </a:lnTo>
                    <a:lnTo>
                      <a:pt x="330" y="73"/>
                    </a:lnTo>
                    <a:lnTo>
                      <a:pt x="171" y="315"/>
                    </a:lnTo>
                    <a:lnTo>
                      <a:pt x="171" y="315"/>
                    </a:lnTo>
                    <a:lnTo>
                      <a:pt x="7" y="262"/>
                    </a:lnTo>
                    <a:lnTo>
                      <a:pt x="7" y="262"/>
                    </a:lnTo>
                    <a:lnTo>
                      <a:pt x="172" y="315"/>
                    </a:lnTo>
                    <a:lnTo>
                      <a:pt x="177" y="312"/>
                    </a:lnTo>
                    <a:lnTo>
                      <a:pt x="177" y="312"/>
                    </a:lnTo>
                    <a:lnTo>
                      <a:pt x="222" y="243"/>
                    </a:lnTo>
                    <a:lnTo>
                      <a:pt x="377" y="7"/>
                    </a:lnTo>
                    <a:close/>
                    <a:moveTo>
                      <a:pt x="382" y="0"/>
                    </a:moveTo>
                    <a:lnTo>
                      <a:pt x="377" y="3"/>
                    </a:lnTo>
                    <a:lnTo>
                      <a:pt x="376" y="5"/>
                    </a:lnTo>
                    <a:lnTo>
                      <a:pt x="376" y="5"/>
                    </a:lnTo>
                    <a:lnTo>
                      <a:pt x="379" y="5"/>
                    </a:lnTo>
                    <a:lnTo>
                      <a:pt x="38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 name="Freeform 251"/>
              <p:cNvSpPr>
                <a:spLocks noEditPoints="1"/>
              </p:cNvSpPr>
              <p:nvPr/>
            </p:nvSpPr>
            <p:spPr bwMode="auto">
              <a:xfrm>
                <a:off x="6044" y="2032"/>
                <a:ext cx="382" cy="318"/>
              </a:xfrm>
              <a:custGeom>
                <a:avLst/>
                <a:gdLst>
                  <a:gd name="T0" fmla="*/ 6 w 382"/>
                  <a:gd name="T1" fmla="*/ 264 h 318"/>
                  <a:gd name="T2" fmla="*/ 6 w 382"/>
                  <a:gd name="T3" fmla="*/ 264 h 318"/>
                  <a:gd name="T4" fmla="*/ 7 w 382"/>
                  <a:gd name="T5" fmla="*/ 264 h 318"/>
                  <a:gd name="T6" fmla="*/ 170 w 382"/>
                  <a:gd name="T7" fmla="*/ 317 h 318"/>
                  <a:gd name="T8" fmla="*/ 170 w 382"/>
                  <a:gd name="T9" fmla="*/ 318 h 318"/>
                  <a:gd name="T10" fmla="*/ 170 w 382"/>
                  <a:gd name="T11" fmla="*/ 318 h 318"/>
                  <a:gd name="T12" fmla="*/ 6 w 382"/>
                  <a:gd name="T13" fmla="*/ 264 h 318"/>
                  <a:gd name="T14" fmla="*/ 2 w 382"/>
                  <a:gd name="T15" fmla="*/ 261 h 318"/>
                  <a:gd name="T16" fmla="*/ 2 w 382"/>
                  <a:gd name="T17" fmla="*/ 262 h 318"/>
                  <a:gd name="T18" fmla="*/ 2 w 382"/>
                  <a:gd name="T19" fmla="*/ 262 h 318"/>
                  <a:gd name="T20" fmla="*/ 0 w 382"/>
                  <a:gd name="T21" fmla="*/ 263 h 318"/>
                  <a:gd name="T22" fmla="*/ 1 w 382"/>
                  <a:gd name="T23" fmla="*/ 263 h 318"/>
                  <a:gd name="T24" fmla="*/ 1 w 382"/>
                  <a:gd name="T25" fmla="*/ 263 h 318"/>
                  <a:gd name="T26" fmla="*/ 2 w 382"/>
                  <a:gd name="T27" fmla="*/ 262 h 318"/>
                  <a:gd name="T28" fmla="*/ 2 w 382"/>
                  <a:gd name="T29" fmla="*/ 261 h 318"/>
                  <a:gd name="T30" fmla="*/ 371 w 382"/>
                  <a:gd name="T31" fmla="*/ 8 h 318"/>
                  <a:gd name="T32" fmla="*/ 61 w 382"/>
                  <a:gd name="T33" fmla="*/ 221 h 318"/>
                  <a:gd name="T34" fmla="*/ 371 w 382"/>
                  <a:gd name="T35" fmla="*/ 8 h 318"/>
                  <a:gd name="T36" fmla="*/ 371 w 382"/>
                  <a:gd name="T37" fmla="*/ 8 h 318"/>
                  <a:gd name="T38" fmla="*/ 377 w 382"/>
                  <a:gd name="T39" fmla="*/ 7 h 318"/>
                  <a:gd name="T40" fmla="*/ 370 w 382"/>
                  <a:gd name="T41" fmla="*/ 12 h 318"/>
                  <a:gd name="T42" fmla="*/ 330 w 382"/>
                  <a:gd name="T43" fmla="*/ 73 h 318"/>
                  <a:gd name="T44" fmla="*/ 171 w 382"/>
                  <a:gd name="T45" fmla="*/ 315 h 318"/>
                  <a:gd name="T46" fmla="*/ 171 w 382"/>
                  <a:gd name="T47" fmla="*/ 315 h 318"/>
                  <a:gd name="T48" fmla="*/ 7 w 382"/>
                  <a:gd name="T49" fmla="*/ 262 h 318"/>
                  <a:gd name="T50" fmla="*/ 7 w 382"/>
                  <a:gd name="T51" fmla="*/ 262 h 318"/>
                  <a:gd name="T52" fmla="*/ 172 w 382"/>
                  <a:gd name="T53" fmla="*/ 315 h 318"/>
                  <a:gd name="T54" fmla="*/ 177 w 382"/>
                  <a:gd name="T55" fmla="*/ 312 h 318"/>
                  <a:gd name="T56" fmla="*/ 177 w 382"/>
                  <a:gd name="T57" fmla="*/ 312 h 318"/>
                  <a:gd name="T58" fmla="*/ 222 w 382"/>
                  <a:gd name="T59" fmla="*/ 243 h 318"/>
                  <a:gd name="T60" fmla="*/ 377 w 382"/>
                  <a:gd name="T61" fmla="*/ 7 h 318"/>
                  <a:gd name="T62" fmla="*/ 382 w 382"/>
                  <a:gd name="T63" fmla="*/ 0 h 318"/>
                  <a:gd name="T64" fmla="*/ 377 w 382"/>
                  <a:gd name="T65" fmla="*/ 3 h 318"/>
                  <a:gd name="T66" fmla="*/ 376 w 382"/>
                  <a:gd name="T67" fmla="*/ 5 h 318"/>
                  <a:gd name="T68" fmla="*/ 376 w 382"/>
                  <a:gd name="T69" fmla="*/ 5 h 318"/>
                  <a:gd name="T70" fmla="*/ 379 w 382"/>
                  <a:gd name="T71" fmla="*/ 5 h 318"/>
                  <a:gd name="T72" fmla="*/ 382 w 382"/>
                  <a:gd name="T7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2" h="318">
                    <a:moveTo>
                      <a:pt x="6" y="264"/>
                    </a:moveTo>
                    <a:lnTo>
                      <a:pt x="6" y="264"/>
                    </a:lnTo>
                    <a:lnTo>
                      <a:pt x="7" y="264"/>
                    </a:lnTo>
                    <a:lnTo>
                      <a:pt x="170" y="317"/>
                    </a:lnTo>
                    <a:lnTo>
                      <a:pt x="170" y="318"/>
                    </a:lnTo>
                    <a:lnTo>
                      <a:pt x="170" y="318"/>
                    </a:lnTo>
                    <a:lnTo>
                      <a:pt x="6" y="264"/>
                    </a:lnTo>
                    <a:moveTo>
                      <a:pt x="2" y="261"/>
                    </a:moveTo>
                    <a:lnTo>
                      <a:pt x="2" y="262"/>
                    </a:lnTo>
                    <a:lnTo>
                      <a:pt x="2" y="262"/>
                    </a:lnTo>
                    <a:lnTo>
                      <a:pt x="0" y="263"/>
                    </a:lnTo>
                    <a:lnTo>
                      <a:pt x="1" y="263"/>
                    </a:lnTo>
                    <a:lnTo>
                      <a:pt x="1" y="263"/>
                    </a:lnTo>
                    <a:lnTo>
                      <a:pt x="2" y="262"/>
                    </a:lnTo>
                    <a:lnTo>
                      <a:pt x="2" y="261"/>
                    </a:lnTo>
                    <a:moveTo>
                      <a:pt x="371" y="8"/>
                    </a:moveTo>
                    <a:lnTo>
                      <a:pt x="61" y="221"/>
                    </a:lnTo>
                    <a:lnTo>
                      <a:pt x="371" y="8"/>
                    </a:lnTo>
                    <a:lnTo>
                      <a:pt x="371" y="8"/>
                    </a:lnTo>
                    <a:moveTo>
                      <a:pt x="377" y="7"/>
                    </a:moveTo>
                    <a:lnTo>
                      <a:pt x="370" y="12"/>
                    </a:lnTo>
                    <a:lnTo>
                      <a:pt x="330" y="73"/>
                    </a:lnTo>
                    <a:lnTo>
                      <a:pt x="171" y="315"/>
                    </a:lnTo>
                    <a:lnTo>
                      <a:pt x="171" y="315"/>
                    </a:lnTo>
                    <a:lnTo>
                      <a:pt x="7" y="262"/>
                    </a:lnTo>
                    <a:lnTo>
                      <a:pt x="7" y="262"/>
                    </a:lnTo>
                    <a:lnTo>
                      <a:pt x="172" y="315"/>
                    </a:lnTo>
                    <a:lnTo>
                      <a:pt x="177" y="312"/>
                    </a:lnTo>
                    <a:lnTo>
                      <a:pt x="177" y="312"/>
                    </a:lnTo>
                    <a:lnTo>
                      <a:pt x="222" y="243"/>
                    </a:lnTo>
                    <a:lnTo>
                      <a:pt x="377" y="7"/>
                    </a:lnTo>
                    <a:moveTo>
                      <a:pt x="382" y="0"/>
                    </a:moveTo>
                    <a:lnTo>
                      <a:pt x="377" y="3"/>
                    </a:lnTo>
                    <a:lnTo>
                      <a:pt x="376" y="5"/>
                    </a:lnTo>
                    <a:lnTo>
                      <a:pt x="376" y="5"/>
                    </a:lnTo>
                    <a:lnTo>
                      <a:pt x="379" y="5"/>
                    </a:lnTo>
                    <a:lnTo>
                      <a:pt x="3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 name="Freeform 252"/>
              <p:cNvSpPr>
                <a:spLocks noEditPoints="1"/>
              </p:cNvSpPr>
              <p:nvPr/>
            </p:nvSpPr>
            <p:spPr bwMode="auto">
              <a:xfrm>
                <a:off x="2911" y="3639"/>
                <a:ext cx="333" cy="173"/>
              </a:xfrm>
              <a:custGeom>
                <a:avLst/>
                <a:gdLst>
                  <a:gd name="T0" fmla="*/ 333 w 333"/>
                  <a:gd name="T1" fmla="*/ 129 h 173"/>
                  <a:gd name="T2" fmla="*/ 305 w 333"/>
                  <a:gd name="T3" fmla="*/ 139 h 173"/>
                  <a:gd name="T4" fmla="*/ 333 w 333"/>
                  <a:gd name="T5" fmla="*/ 129 h 173"/>
                  <a:gd name="T6" fmla="*/ 16 w 333"/>
                  <a:gd name="T7" fmla="*/ 10 h 173"/>
                  <a:gd name="T8" fmla="*/ 128 w 333"/>
                  <a:gd name="T9" fmla="*/ 105 h 173"/>
                  <a:gd name="T10" fmla="*/ 16 w 333"/>
                  <a:gd name="T11" fmla="*/ 10 h 173"/>
                  <a:gd name="T12" fmla="*/ 16 w 333"/>
                  <a:gd name="T13" fmla="*/ 10 h 173"/>
                  <a:gd name="T14" fmla="*/ 10 w 333"/>
                  <a:gd name="T15" fmla="*/ 9 h 173"/>
                  <a:gd name="T16" fmla="*/ 10 w 333"/>
                  <a:gd name="T17" fmla="*/ 9 h 173"/>
                  <a:gd name="T18" fmla="*/ 204 w 333"/>
                  <a:gd name="T19" fmla="*/ 173 h 173"/>
                  <a:gd name="T20" fmla="*/ 204 w 333"/>
                  <a:gd name="T21" fmla="*/ 173 h 173"/>
                  <a:gd name="T22" fmla="*/ 10 w 333"/>
                  <a:gd name="T23" fmla="*/ 9 h 173"/>
                  <a:gd name="T24" fmla="*/ 0 w 333"/>
                  <a:gd name="T25" fmla="*/ 0 h 173"/>
                  <a:gd name="T26" fmla="*/ 4 w 333"/>
                  <a:gd name="T27" fmla="*/ 4 h 173"/>
                  <a:gd name="T28" fmla="*/ 4 w 333"/>
                  <a:gd name="T29" fmla="*/ 4 h 173"/>
                  <a:gd name="T30" fmla="*/ 0 w 333"/>
                  <a:gd name="T31" fmla="*/ 1 h 173"/>
                  <a:gd name="T32" fmla="*/ 0 w 333"/>
                  <a:gd name="T3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3" h="173">
                    <a:moveTo>
                      <a:pt x="333" y="129"/>
                    </a:moveTo>
                    <a:lnTo>
                      <a:pt x="305" y="139"/>
                    </a:lnTo>
                    <a:lnTo>
                      <a:pt x="333" y="129"/>
                    </a:lnTo>
                    <a:close/>
                    <a:moveTo>
                      <a:pt x="16" y="10"/>
                    </a:moveTo>
                    <a:lnTo>
                      <a:pt x="128" y="105"/>
                    </a:lnTo>
                    <a:lnTo>
                      <a:pt x="16" y="10"/>
                    </a:lnTo>
                    <a:lnTo>
                      <a:pt x="16" y="10"/>
                    </a:lnTo>
                    <a:close/>
                    <a:moveTo>
                      <a:pt x="10" y="9"/>
                    </a:moveTo>
                    <a:lnTo>
                      <a:pt x="10" y="9"/>
                    </a:lnTo>
                    <a:lnTo>
                      <a:pt x="204" y="173"/>
                    </a:lnTo>
                    <a:lnTo>
                      <a:pt x="204" y="173"/>
                    </a:lnTo>
                    <a:lnTo>
                      <a:pt x="10" y="9"/>
                    </a:lnTo>
                    <a:close/>
                    <a:moveTo>
                      <a:pt x="0" y="0"/>
                    </a:moveTo>
                    <a:lnTo>
                      <a:pt x="4" y="4"/>
                    </a:lnTo>
                    <a:lnTo>
                      <a:pt x="4" y="4"/>
                    </a:lnTo>
                    <a:lnTo>
                      <a:pt x="0"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 name="Freeform 253"/>
              <p:cNvSpPr>
                <a:spLocks noEditPoints="1"/>
              </p:cNvSpPr>
              <p:nvPr/>
            </p:nvSpPr>
            <p:spPr bwMode="auto">
              <a:xfrm>
                <a:off x="2911" y="3639"/>
                <a:ext cx="333" cy="173"/>
              </a:xfrm>
              <a:custGeom>
                <a:avLst/>
                <a:gdLst>
                  <a:gd name="T0" fmla="*/ 333 w 333"/>
                  <a:gd name="T1" fmla="*/ 129 h 173"/>
                  <a:gd name="T2" fmla="*/ 305 w 333"/>
                  <a:gd name="T3" fmla="*/ 139 h 173"/>
                  <a:gd name="T4" fmla="*/ 333 w 333"/>
                  <a:gd name="T5" fmla="*/ 129 h 173"/>
                  <a:gd name="T6" fmla="*/ 16 w 333"/>
                  <a:gd name="T7" fmla="*/ 10 h 173"/>
                  <a:gd name="T8" fmla="*/ 128 w 333"/>
                  <a:gd name="T9" fmla="*/ 105 h 173"/>
                  <a:gd name="T10" fmla="*/ 16 w 333"/>
                  <a:gd name="T11" fmla="*/ 10 h 173"/>
                  <a:gd name="T12" fmla="*/ 16 w 333"/>
                  <a:gd name="T13" fmla="*/ 10 h 173"/>
                  <a:gd name="T14" fmla="*/ 10 w 333"/>
                  <a:gd name="T15" fmla="*/ 9 h 173"/>
                  <a:gd name="T16" fmla="*/ 10 w 333"/>
                  <a:gd name="T17" fmla="*/ 9 h 173"/>
                  <a:gd name="T18" fmla="*/ 204 w 333"/>
                  <a:gd name="T19" fmla="*/ 173 h 173"/>
                  <a:gd name="T20" fmla="*/ 204 w 333"/>
                  <a:gd name="T21" fmla="*/ 173 h 173"/>
                  <a:gd name="T22" fmla="*/ 10 w 333"/>
                  <a:gd name="T23" fmla="*/ 9 h 173"/>
                  <a:gd name="T24" fmla="*/ 0 w 333"/>
                  <a:gd name="T25" fmla="*/ 0 h 173"/>
                  <a:gd name="T26" fmla="*/ 4 w 333"/>
                  <a:gd name="T27" fmla="*/ 4 h 173"/>
                  <a:gd name="T28" fmla="*/ 4 w 333"/>
                  <a:gd name="T29" fmla="*/ 4 h 173"/>
                  <a:gd name="T30" fmla="*/ 0 w 333"/>
                  <a:gd name="T31" fmla="*/ 1 h 173"/>
                  <a:gd name="T32" fmla="*/ 0 w 333"/>
                  <a:gd name="T3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3" h="173">
                    <a:moveTo>
                      <a:pt x="333" y="129"/>
                    </a:moveTo>
                    <a:lnTo>
                      <a:pt x="305" y="139"/>
                    </a:lnTo>
                    <a:lnTo>
                      <a:pt x="333" y="129"/>
                    </a:lnTo>
                    <a:moveTo>
                      <a:pt x="16" y="10"/>
                    </a:moveTo>
                    <a:lnTo>
                      <a:pt x="128" y="105"/>
                    </a:lnTo>
                    <a:lnTo>
                      <a:pt x="16" y="10"/>
                    </a:lnTo>
                    <a:lnTo>
                      <a:pt x="16" y="10"/>
                    </a:lnTo>
                    <a:moveTo>
                      <a:pt x="10" y="9"/>
                    </a:moveTo>
                    <a:lnTo>
                      <a:pt x="10" y="9"/>
                    </a:lnTo>
                    <a:lnTo>
                      <a:pt x="204" y="173"/>
                    </a:lnTo>
                    <a:lnTo>
                      <a:pt x="204" y="173"/>
                    </a:lnTo>
                    <a:lnTo>
                      <a:pt x="10" y="9"/>
                    </a:lnTo>
                    <a:moveTo>
                      <a:pt x="0" y="0"/>
                    </a:moveTo>
                    <a:lnTo>
                      <a:pt x="4" y="4"/>
                    </a:lnTo>
                    <a:lnTo>
                      <a:pt x="4" y="4"/>
                    </a:lnTo>
                    <a:lnTo>
                      <a:pt x="0"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 name="Freeform 254"/>
              <p:cNvSpPr>
                <a:spLocks noEditPoints="1"/>
              </p:cNvSpPr>
              <p:nvPr/>
            </p:nvSpPr>
            <p:spPr bwMode="auto">
              <a:xfrm>
                <a:off x="2921" y="3646"/>
                <a:ext cx="196" cy="460"/>
              </a:xfrm>
              <a:custGeom>
                <a:avLst/>
                <a:gdLst>
                  <a:gd name="T0" fmla="*/ 52 w 196"/>
                  <a:gd name="T1" fmla="*/ 455 h 460"/>
                  <a:gd name="T2" fmla="*/ 53 w 196"/>
                  <a:gd name="T3" fmla="*/ 460 h 460"/>
                  <a:gd name="T4" fmla="*/ 54 w 196"/>
                  <a:gd name="T5" fmla="*/ 458 h 460"/>
                  <a:gd name="T6" fmla="*/ 52 w 196"/>
                  <a:gd name="T7" fmla="*/ 455 h 460"/>
                  <a:gd name="T8" fmla="*/ 52 w 196"/>
                  <a:gd name="T9" fmla="*/ 455 h 460"/>
                  <a:gd name="T10" fmla="*/ 196 w 196"/>
                  <a:gd name="T11" fmla="*/ 170 h 460"/>
                  <a:gd name="T12" fmla="*/ 56 w 196"/>
                  <a:gd name="T13" fmla="*/ 453 h 460"/>
                  <a:gd name="T14" fmla="*/ 56 w 196"/>
                  <a:gd name="T15" fmla="*/ 453 h 460"/>
                  <a:gd name="T16" fmla="*/ 196 w 196"/>
                  <a:gd name="T17" fmla="*/ 170 h 460"/>
                  <a:gd name="T18" fmla="*/ 196 w 196"/>
                  <a:gd name="T19" fmla="*/ 170 h 460"/>
                  <a:gd name="T20" fmla="*/ 0 w 196"/>
                  <a:gd name="T21" fmla="*/ 0 h 460"/>
                  <a:gd name="T22" fmla="*/ 0 w 196"/>
                  <a:gd name="T23" fmla="*/ 2 h 460"/>
                  <a:gd name="T24" fmla="*/ 194 w 196"/>
                  <a:gd name="T25" fmla="*/ 166 h 460"/>
                  <a:gd name="T26" fmla="*/ 194 w 196"/>
                  <a:gd name="T27" fmla="*/ 166 h 460"/>
                  <a:gd name="T28" fmla="*/ 194 w 196"/>
                  <a:gd name="T29" fmla="*/ 165 h 460"/>
                  <a:gd name="T30" fmla="*/ 195 w 196"/>
                  <a:gd name="T31" fmla="*/ 165 h 460"/>
                  <a:gd name="T32" fmla="*/ 196 w 196"/>
                  <a:gd name="T33" fmla="*/ 163 h 460"/>
                  <a:gd name="T34" fmla="*/ 118 w 196"/>
                  <a:gd name="T35" fmla="*/ 98 h 460"/>
                  <a:gd name="T36" fmla="*/ 6 w 196"/>
                  <a:gd name="T37" fmla="*/ 3 h 460"/>
                  <a:gd name="T38" fmla="*/ 0 w 196"/>
                  <a:gd name="T3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6" h="460">
                    <a:moveTo>
                      <a:pt x="52" y="455"/>
                    </a:moveTo>
                    <a:lnTo>
                      <a:pt x="53" y="460"/>
                    </a:lnTo>
                    <a:lnTo>
                      <a:pt x="54" y="458"/>
                    </a:lnTo>
                    <a:lnTo>
                      <a:pt x="52" y="455"/>
                    </a:lnTo>
                    <a:lnTo>
                      <a:pt x="52" y="455"/>
                    </a:lnTo>
                    <a:close/>
                    <a:moveTo>
                      <a:pt x="196" y="170"/>
                    </a:moveTo>
                    <a:lnTo>
                      <a:pt x="56" y="453"/>
                    </a:lnTo>
                    <a:lnTo>
                      <a:pt x="56" y="453"/>
                    </a:lnTo>
                    <a:lnTo>
                      <a:pt x="196" y="170"/>
                    </a:lnTo>
                    <a:lnTo>
                      <a:pt x="196" y="170"/>
                    </a:lnTo>
                    <a:close/>
                    <a:moveTo>
                      <a:pt x="0" y="0"/>
                    </a:moveTo>
                    <a:lnTo>
                      <a:pt x="0" y="2"/>
                    </a:lnTo>
                    <a:lnTo>
                      <a:pt x="194" y="166"/>
                    </a:lnTo>
                    <a:lnTo>
                      <a:pt x="194" y="166"/>
                    </a:lnTo>
                    <a:lnTo>
                      <a:pt x="194" y="165"/>
                    </a:lnTo>
                    <a:lnTo>
                      <a:pt x="195" y="165"/>
                    </a:lnTo>
                    <a:lnTo>
                      <a:pt x="196" y="163"/>
                    </a:lnTo>
                    <a:lnTo>
                      <a:pt x="118" y="98"/>
                    </a:lnTo>
                    <a:lnTo>
                      <a:pt x="6" y="3"/>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 name="Freeform 255"/>
              <p:cNvSpPr>
                <a:spLocks noEditPoints="1"/>
              </p:cNvSpPr>
              <p:nvPr/>
            </p:nvSpPr>
            <p:spPr bwMode="auto">
              <a:xfrm>
                <a:off x="2921" y="3646"/>
                <a:ext cx="196" cy="460"/>
              </a:xfrm>
              <a:custGeom>
                <a:avLst/>
                <a:gdLst>
                  <a:gd name="T0" fmla="*/ 52 w 196"/>
                  <a:gd name="T1" fmla="*/ 455 h 460"/>
                  <a:gd name="T2" fmla="*/ 53 w 196"/>
                  <a:gd name="T3" fmla="*/ 460 h 460"/>
                  <a:gd name="T4" fmla="*/ 54 w 196"/>
                  <a:gd name="T5" fmla="*/ 458 h 460"/>
                  <a:gd name="T6" fmla="*/ 52 w 196"/>
                  <a:gd name="T7" fmla="*/ 455 h 460"/>
                  <a:gd name="T8" fmla="*/ 52 w 196"/>
                  <a:gd name="T9" fmla="*/ 455 h 460"/>
                  <a:gd name="T10" fmla="*/ 196 w 196"/>
                  <a:gd name="T11" fmla="*/ 170 h 460"/>
                  <a:gd name="T12" fmla="*/ 56 w 196"/>
                  <a:gd name="T13" fmla="*/ 453 h 460"/>
                  <a:gd name="T14" fmla="*/ 56 w 196"/>
                  <a:gd name="T15" fmla="*/ 453 h 460"/>
                  <a:gd name="T16" fmla="*/ 196 w 196"/>
                  <a:gd name="T17" fmla="*/ 170 h 460"/>
                  <a:gd name="T18" fmla="*/ 196 w 196"/>
                  <a:gd name="T19" fmla="*/ 170 h 460"/>
                  <a:gd name="T20" fmla="*/ 0 w 196"/>
                  <a:gd name="T21" fmla="*/ 0 h 460"/>
                  <a:gd name="T22" fmla="*/ 0 w 196"/>
                  <a:gd name="T23" fmla="*/ 2 h 460"/>
                  <a:gd name="T24" fmla="*/ 194 w 196"/>
                  <a:gd name="T25" fmla="*/ 166 h 460"/>
                  <a:gd name="T26" fmla="*/ 194 w 196"/>
                  <a:gd name="T27" fmla="*/ 166 h 460"/>
                  <a:gd name="T28" fmla="*/ 194 w 196"/>
                  <a:gd name="T29" fmla="*/ 165 h 460"/>
                  <a:gd name="T30" fmla="*/ 195 w 196"/>
                  <a:gd name="T31" fmla="*/ 165 h 460"/>
                  <a:gd name="T32" fmla="*/ 196 w 196"/>
                  <a:gd name="T33" fmla="*/ 163 h 460"/>
                  <a:gd name="T34" fmla="*/ 118 w 196"/>
                  <a:gd name="T35" fmla="*/ 98 h 460"/>
                  <a:gd name="T36" fmla="*/ 6 w 196"/>
                  <a:gd name="T37" fmla="*/ 3 h 460"/>
                  <a:gd name="T38" fmla="*/ 0 w 196"/>
                  <a:gd name="T3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6" h="460">
                    <a:moveTo>
                      <a:pt x="52" y="455"/>
                    </a:moveTo>
                    <a:lnTo>
                      <a:pt x="53" y="460"/>
                    </a:lnTo>
                    <a:lnTo>
                      <a:pt x="54" y="458"/>
                    </a:lnTo>
                    <a:lnTo>
                      <a:pt x="52" y="455"/>
                    </a:lnTo>
                    <a:lnTo>
                      <a:pt x="52" y="455"/>
                    </a:lnTo>
                    <a:moveTo>
                      <a:pt x="196" y="170"/>
                    </a:moveTo>
                    <a:lnTo>
                      <a:pt x="56" y="453"/>
                    </a:lnTo>
                    <a:lnTo>
                      <a:pt x="56" y="453"/>
                    </a:lnTo>
                    <a:lnTo>
                      <a:pt x="196" y="170"/>
                    </a:lnTo>
                    <a:lnTo>
                      <a:pt x="196" y="170"/>
                    </a:lnTo>
                    <a:moveTo>
                      <a:pt x="0" y="0"/>
                    </a:moveTo>
                    <a:lnTo>
                      <a:pt x="0" y="2"/>
                    </a:lnTo>
                    <a:lnTo>
                      <a:pt x="194" y="166"/>
                    </a:lnTo>
                    <a:lnTo>
                      <a:pt x="194" y="166"/>
                    </a:lnTo>
                    <a:lnTo>
                      <a:pt x="194" y="165"/>
                    </a:lnTo>
                    <a:lnTo>
                      <a:pt x="195" y="165"/>
                    </a:lnTo>
                    <a:lnTo>
                      <a:pt x="196" y="163"/>
                    </a:lnTo>
                    <a:lnTo>
                      <a:pt x="118" y="98"/>
                    </a:lnTo>
                    <a:lnTo>
                      <a:pt x="6"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 name="Freeform 256"/>
              <p:cNvSpPr>
                <a:spLocks noEditPoints="1"/>
              </p:cNvSpPr>
              <p:nvPr/>
            </p:nvSpPr>
            <p:spPr bwMode="auto">
              <a:xfrm>
                <a:off x="2576" y="3335"/>
                <a:ext cx="399" cy="761"/>
              </a:xfrm>
              <a:custGeom>
                <a:avLst/>
                <a:gdLst>
                  <a:gd name="T0" fmla="*/ 343 w 399"/>
                  <a:gd name="T1" fmla="*/ 311 h 761"/>
                  <a:gd name="T2" fmla="*/ 342 w 399"/>
                  <a:gd name="T3" fmla="*/ 311 h 761"/>
                  <a:gd name="T4" fmla="*/ 396 w 399"/>
                  <a:gd name="T5" fmla="*/ 756 h 761"/>
                  <a:gd name="T6" fmla="*/ 399 w 399"/>
                  <a:gd name="T7" fmla="*/ 761 h 761"/>
                  <a:gd name="T8" fmla="*/ 399 w 399"/>
                  <a:gd name="T9" fmla="*/ 760 h 761"/>
                  <a:gd name="T10" fmla="*/ 345 w 399"/>
                  <a:gd name="T11" fmla="*/ 313 h 761"/>
                  <a:gd name="T12" fmla="*/ 345 w 399"/>
                  <a:gd name="T13" fmla="*/ 313 h 761"/>
                  <a:gd name="T14" fmla="*/ 345 w 399"/>
                  <a:gd name="T15" fmla="*/ 311 h 761"/>
                  <a:gd name="T16" fmla="*/ 343 w 399"/>
                  <a:gd name="T17" fmla="*/ 311 h 761"/>
                  <a:gd name="T18" fmla="*/ 343 w 399"/>
                  <a:gd name="T19" fmla="*/ 311 h 761"/>
                  <a:gd name="T20" fmla="*/ 343 w 399"/>
                  <a:gd name="T21" fmla="*/ 311 h 761"/>
                  <a:gd name="T22" fmla="*/ 304 w 399"/>
                  <a:gd name="T23" fmla="*/ 277 h 761"/>
                  <a:gd name="T24" fmla="*/ 335 w 399"/>
                  <a:gd name="T25" fmla="*/ 305 h 761"/>
                  <a:gd name="T26" fmla="*/ 339 w 399"/>
                  <a:gd name="T27" fmla="*/ 308 h 761"/>
                  <a:gd name="T28" fmla="*/ 339 w 399"/>
                  <a:gd name="T29" fmla="*/ 308 h 761"/>
                  <a:gd name="T30" fmla="*/ 304 w 399"/>
                  <a:gd name="T31" fmla="*/ 277 h 761"/>
                  <a:gd name="T32" fmla="*/ 11 w 399"/>
                  <a:gd name="T33" fmla="*/ 14 h 761"/>
                  <a:gd name="T34" fmla="*/ 150 w 399"/>
                  <a:gd name="T35" fmla="*/ 283 h 761"/>
                  <a:gd name="T36" fmla="*/ 11 w 399"/>
                  <a:gd name="T37" fmla="*/ 14 h 761"/>
                  <a:gd name="T38" fmla="*/ 11 w 399"/>
                  <a:gd name="T39" fmla="*/ 14 h 761"/>
                  <a:gd name="T40" fmla="*/ 9 w 399"/>
                  <a:gd name="T41" fmla="*/ 9 h 761"/>
                  <a:gd name="T42" fmla="*/ 343 w 399"/>
                  <a:gd name="T43" fmla="*/ 307 h 761"/>
                  <a:gd name="T44" fmla="*/ 343 w 399"/>
                  <a:gd name="T45" fmla="*/ 307 h 761"/>
                  <a:gd name="T46" fmla="*/ 9 w 399"/>
                  <a:gd name="T47" fmla="*/ 9 h 761"/>
                  <a:gd name="T48" fmla="*/ 9 w 399"/>
                  <a:gd name="T49" fmla="*/ 9 h 761"/>
                  <a:gd name="T50" fmla="*/ 4 w 399"/>
                  <a:gd name="T51" fmla="*/ 8 h 761"/>
                  <a:gd name="T52" fmla="*/ 390 w 399"/>
                  <a:gd name="T53" fmla="*/ 752 h 761"/>
                  <a:gd name="T54" fmla="*/ 390 w 399"/>
                  <a:gd name="T55" fmla="*/ 752 h 761"/>
                  <a:gd name="T56" fmla="*/ 4 w 399"/>
                  <a:gd name="T57" fmla="*/ 8 h 761"/>
                  <a:gd name="T58" fmla="*/ 0 w 399"/>
                  <a:gd name="T59" fmla="*/ 0 h 761"/>
                  <a:gd name="T60" fmla="*/ 2 w 399"/>
                  <a:gd name="T61" fmla="*/ 5 h 761"/>
                  <a:gd name="T62" fmla="*/ 4 w 399"/>
                  <a:gd name="T63" fmla="*/ 5 h 761"/>
                  <a:gd name="T64" fmla="*/ 5 w 399"/>
                  <a:gd name="T65" fmla="*/ 5 h 761"/>
                  <a:gd name="T66" fmla="*/ 0 w 399"/>
                  <a:gd name="T67" fmla="*/ 0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9" h="761">
                    <a:moveTo>
                      <a:pt x="343" y="311"/>
                    </a:moveTo>
                    <a:lnTo>
                      <a:pt x="342" y="311"/>
                    </a:lnTo>
                    <a:lnTo>
                      <a:pt x="396" y="756"/>
                    </a:lnTo>
                    <a:lnTo>
                      <a:pt x="399" y="761"/>
                    </a:lnTo>
                    <a:lnTo>
                      <a:pt x="399" y="760"/>
                    </a:lnTo>
                    <a:lnTo>
                      <a:pt x="345" y="313"/>
                    </a:lnTo>
                    <a:lnTo>
                      <a:pt x="345" y="313"/>
                    </a:lnTo>
                    <a:lnTo>
                      <a:pt x="345" y="311"/>
                    </a:lnTo>
                    <a:lnTo>
                      <a:pt x="343" y="311"/>
                    </a:lnTo>
                    <a:lnTo>
                      <a:pt x="343" y="311"/>
                    </a:lnTo>
                    <a:lnTo>
                      <a:pt x="343" y="311"/>
                    </a:lnTo>
                    <a:close/>
                    <a:moveTo>
                      <a:pt x="304" y="277"/>
                    </a:moveTo>
                    <a:lnTo>
                      <a:pt x="335" y="305"/>
                    </a:lnTo>
                    <a:lnTo>
                      <a:pt x="339" y="308"/>
                    </a:lnTo>
                    <a:lnTo>
                      <a:pt x="339" y="308"/>
                    </a:lnTo>
                    <a:lnTo>
                      <a:pt x="304" y="277"/>
                    </a:lnTo>
                    <a:close/>
                    <a:moveTo>
                      <a:pt x="11" y="14"/>
                    </a:moveTo>
                    <a:lnTo>
                      <a:pt x="150" y="283"/>
                    </a:lnTo>
                    <a:lnTo>
                      <a:pt x="11" y="14"/>
                    </a:lnTo>
                    <a:lnTo>
                      <a:pt x="11" y="14"/>
                    </a:lnTo>
                    <a:close/>
                    <a:moveTo>
                      <a:pt x="9" y="9"/>
                    </a:moveTo>
                    <a:lnTo>
                      <a:pt x="343" y="307"/>
                    </a:lnTo>
                    <a:lnTo>
                      <a:pt x="343" y="307"/>
                    </a:lnTo>
                    <a:lnTo>
                      <a:pt x="9" y="9"/>
                    </a:lnTo>
                    <a:lnTo>
                      <a:pt x="9" y="9"/>
                    </a:lnTo>
                    <a:close/>
                    <a:moveTo>
                      <a:pt x="4" y="8"/>
                    </a:moveTo>
                    <a:lnTo>
                      <a:pt x="390" y="752"/>
                    </a:lnTo>
                    <a:lnTo>
                      <a:pt x="390" y="752"/>
                    </a:lnTo>
                    <a:lnTo>
                      <a:pt x="4" y="8"/>
                    </a:lnTo>
                    <a:close/>
                    <a:moveTo>
                      <a:pt x="0" y="0"/>
                    </a:moveTo>
                    <a:lnTo>
                      <a:pt x="2" y="5"/>
                    </a:lnTo>
                    <a:lnTo>
                      <a:pt x="4" y="5"/>
                    </a:lnTo>
                    <a:lnTo>
                      <a:pt x="5" y="5"/>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 name="Freeform 257"/>
              <p:cNvSpPr>
                <a:spLocks noEditPoints="1"/>
              </p:cNvSpPr>
              <p:nvPr/>
            </p:nvSpPr>
            <p:spPr bwMode="auto">
              <a:xfrm>
                <a:off x="2576" y="3335"/>
                <a:ext cx="399" cy="761"/>
              </a:xfrm>
              <a:custGeom>
                <a:avLst/>
                <a:gdLst>
                  <a:gd name="T0" fmla="*/ 343 w 399"/>
                  <a:gd name="T1" fmla="*/ 311 h 761"/>
                  <a:gd name="T2" fmla="*/ 342 w 399"/>
                  <a:gd name="T3" fmla="*/ 311 h 761"/>
                  <a:gd name="T4" fmla="*/ 396 w 399"/>
                  <a:gd name="T5" fmla="*/ 756 h 761"/>
                  <a:gd name="T6" fmla="*/ 399 w 399"/>
                  <a:gd name="T7" fmla="*/ 761 h 761"/>
                  <a:gd name="T8" fmla="*/ 399 w 399"/>
                  <a:gd name="T9" fmla="*/ 760 h 761"/>
                  <a:gd name="T10" fmla="*/ 345 w 399"/>
                  <a:gd name="T11" fmla="*/ 313 h 761"/>
                  <a:gd name="T12" fmla="*/ 345 w 399"/>
                  <a:gd name="T13" fmla="*/ 313 h 761"/>
                  <a:gd name="T14" fmla="*/ 345 w 399"/>
                  <a:gd name="T15" fmla="*/ 311 h 761"/>
                  <a:gd name="T16" fmla="*/ 343 w 399"/>
                  <a:gd name="T17" fmla="*/ 311 h 761"/>
                  <a:gd name="T18" fmla="*/ 343 w 399"/>
                  <a:gd name="T19" fmla="*/ 311 h 761"/>
                  <a:gd name="T20" fmla="*/ 343 w 399"/>
                  <a:gd name="T21" fmla="*/ 311 h 761"/>
                  <a:gd name="T22" fmla="*/ 304 w 399"/>
                  <a:gd name="T23" fmla="*/ 277 h 761"/>
                  <a:gd name="T24" fmla="*/ 335 w 399"/>
                  <a:gd name="T25" fmla="*/ 305 h 761"/>
                  <a:gd name="T26" fmla="*/ 339 w 399"/>
                  <a:gd name="T27" fmla="*/ 308 h 761"/>
                  <a:gd name="T28" fmla="*/ 339 w 399"/>
                  <a:gd name="T29" fmla="*/ 308 h 761"/>
                  <a:gd name="T30" fmla="*/ 304 w 399"/>
                  <a:gd name="T31" fmla="*/ 277 h 761"/>
                  <a:gd name="T32" fmla="*/ 11 w 399"/>
                  <a:gd name="T33" fmla="*/ 14 h 761"/>
                  <a:gd name="T34" fmla="*/ 150 w 399"/>
                  <a:gd name="T35" fmla="*/ 283 h 761"/>
                  <a:gd name="T36" fmla="*/ 11 w 399"/>
                  <a:gd name="T37" fmla="*/ 14 h 761"/>
                  <a:gd name="T38" fmla="*/ 11 w 399"/>
                  <a:gd name="T39" fmla="*/ 14 h 761"/>
                  <a:gd name="T40" fmla="*/ 9 w 399"/>
                  <a:gd name="T41" fmla="*/ 9 h 761"/>
                  <a:gd name="T42" fmla="*/ 343 w 399"/>
                  <a:gd name="T43" fmla="*/ 307 h 761"/>
                  <a:gd name="T44" fmla="*/ 343 w 399"/>
                  <a:gd name="T45" fmla="*/ 307 h 761"/>
                  <a:gd name="T46" fmla="*/ 9 w 399"/>
                  <a:gd name="T47" fmla="*/ 9 h 761"/>
                  <a:gd name="T48" fmla="*/ 9 w 399"/>
                  <a:gd name="T49" fmla="*/ 9 h 761"/>
                  <a:gd name="T50" fmla="*/ 4 w 399"/>
                  <a:gd name="T51" fmla="*/ 8 h 761"/>
                  <a:gd name="T52" fmla="*/ 390 w 399"/>
                  <a:gd name="T53" fmla="*/ 752 h 761"/>
                  <a:gd name="T54" fmla="*/ 390 w 399"/>
                  <a:gd name="T55" fmla="*/ 752 h 761"/>
                  <a:gd name="T56" fmla="*/ 4 w 399"/>
                  <a:gd name="T57" fmla="*/ 8 h 761"/>
                  <a:gd name="T58" fmla="*/ 0 w 399"/>
                  <a:gd name="T59" fmla="*/ 0 h 761"/>
                  <a:gd name="T60" fmla="*/ 2 w 399"/>
                  <a:gd name="T61" fmla="*/ 5 h 761"/>
                  <a:gd name="T62" fmla="*/ 4 w 399"/>
                  <a:gd name="T63" fmla="*/ 5 h 761"/>
                  <a:gd name="T64" fmla="*/ 5 w 399"/>
                  <a:gd name="T65" fmla="*/ 5 h 761"/>
                  <a:gd name="T66" fmla="*/ 0 w 399"/>
                  <a:gd name="T67" fmla="*/ 0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9" h="761">
                    <a:moveTo>
                      <a:pt x="343" y="311"/>
                    </a:moveTo>
                    <a:lnTo>
                      <a:pt x="342" y="311"/>
                    </a:lnTo>
                    <a:lnTo>
                      <a:pt x="396" y="756"/>
                    </a:lnTo>
                    <a:lnTo>
                      <a:pt x="399" y="761"/>
                    </a:lnTo>
                    <a:lnTo>
                      <a:pt x="399" y="760"/>
                    </a:lnTo>
                    <a:lnTo>
                      <a:pt x="345" y="313"/>
                    </a:lnTo>
                    <a:lnTo>
                      <a:pt x="345" y="313"/>
                    </a:lnTo>
                    <a:lnTo>
                      <a:pt x="345" y="311"/>
                    </a:lnTo>
                    <a:lnTo>
                      <a:pt x="343" y="311"/>
                    </a:lnTo>
                    <a:lnTo>
                      <a:pt x="343" y="311"/>
                    </a:lnTo>
                    <a:lnTo>
                      <a:pt x="343" y="311"/>
                    </a:lnTo>
                    <a:moveTo>
                      <a:pt x="304" y="277"/>
                    </a:moveTo>
                    <a:lnTo>
                      <a:pt x="335" y="305"/>
                    </a:lnTo>
                    <a:lnTo>
                      <a:pt x="339" y="308"/>
                    </a:lnTo>
                    <a:lnTo>
                      <a:pt x="339" y="308"/>
                    </a:lnTo>
                    <a:lnTo>
                      <a:pt x="304" y="277"/>
                    </a:lnTo>
                    <a:moveTo>
                      <a:pt x="11" y="14"/>
                    </a:moveTo>
                    <a:lnTo>
                      <a:pt x="150" y="283"/>
                    </a:lnTo>
                    <a:lnTo>
                      <a:pt x="11" y="14"/>
                    </a:lnTo>
                    <a:lnTo>
                      <a:pt x="11" y="14"/>
                    </a:lnTo>
                    <a:moveTo>
                      <a:pt x="9" y="9"/>
                    </a:moveTo>
                    <a:lnTo>
                      <a:pt x="343" y="307"/>
                    </a:lnTo>
                    <a:lnTo>
                      <a:pt x="343" y="307"/>
                    </a:lnTo>
                    <a:lnTo>
                      <a:pt x="9" y="9"/>
                    </a:lnTo>
                    <a:lnTo>
                      <a:pt x="9" y="9"/>
                    </a:lnTo>
                    <a:moveTo>
                      <a:pt x="4" y="8"/>
                    </a:moveTo>
                    <a:lnTo>
                      <a:pt x="390" y="752"/>
                    </a:lnTo>
                    <a:lnTo>
                      <a:pt x="390" y="752"/>
                    </a:lnTo>
                    <a:lnTo>
                      <a:pt x="4" y="8"/>
                    </a:lnTo>
                    <a:moveTo>
                      <a:pt x="0" y="0"/>
                    </a:moveTo>
                    <a:lnTo>
                      <a:pt x="2" y="5"/>
                    </a:lnTo>
                    <a:lnTo>
                      <a:pt x="4" y="5"/>
                    </a:lnTo>
                    <a:lnTo>
                      <a:pt x="5"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8" name="Freeform 258"/>
              <p:cNvSpPr>
                <a:spLocks noEditPoints="1"/>
              </p:cNvSpPr>
              <p:nvPr/>
            </p:nvSpPr>
            <p:spPr bwMode="auto">
              <a:xfrm>
                <a:off x="3055" y="4405"/>
                <a:ext cx="900" cy="338"/>
              </a:xfrm>
              <a:custGeom>
                <a:avLst/>
                <a:gdLst>
                  <a:gd name="T0" fmla="*/ 436 w 900"/>
                  <a:gd name="T1" fmla="*/ 56 h 338"/>
                  <a:gd name="T2" fmla="*/ 472 w 900"/>
                  <a:gd name="T3" fmla="*/ 60 h 338"/>
                  <a:gd name="T4" fmla="*/ 436 w 900"/>
                  <a:gd name="T5" fmla="*/ 56 h 338"/>
                  <a:gd name="T6" fmla="*/ 887 w 900"/>
                  <a:gd name="T7" fmla="*/ 332 h 338"/>
                  <a:gd name="T8" fmla="*/ 888 w 900"/>
                  <a:gd name="T9" fmla="*/ 330 h 338"/>
                  <a:gd name="T10" fmla="*/ 887 w 900"/>
                  <a:gd name="T11" fmla="*/ 332 h 338"/>
                  <a:gd name="T12" fmla="*/ 888 w 900"/>
                  <a:gd name="T13" fmla="*/ 330 h 338"/>
                  <a:gd name="T14" fmla="*/ 888 w 900"/>
                  <a:gd name="T15" fmla="*/ 330 h 338"/>
                  <a:gd name="T16" fmla="*/ 15 w 900"/>
                  <a:gd name="T17" fmla="*/ 5 h 338"/>
                  <a:gd name="T18" fmla="*/ 16 w 900"/>
                  <a:gd name="T19" fmla="*/ 5 h 338"/>
                  <a:gd name="T20" fmla="*/ 886 w 900"/>
                  <a:gd name="T21" fmla="*/ 333 h 338"/>
                  <a:gd name="T22" fmla="*/ 886 w 900"/>
                  <a:gd name="T23" fmla="*/ 333 h 338"/>
                  <a:gd name="T24" fmla="*/ 890 w 900"/>
                  <a:gd name="T25" fmla="*/ 334 h 338"/>
                  <a:gd name="T26" fmla="*/ 900 w 900"/>
                  <a:gd name="T27" fmla="*/ 338 h 338"/>
                  <a:gd name="T28" fmla="*/ 890 w 900"/>
                  <a:gd name="T29" fmla="*/ 332 h 338"/>
                  <a:gd name="T30" fmla="*/ 889 w 900"/>
                  <a:gd name="T31" fmla="*/ 331 h 338"/>
                  <a:gd name="T32" fmla="*/ 888 w 900"/>
                  <a:gd name="T33" fmla="*/ 330 h 338"/>
                  <a:gd name="T34" fmla="*/ 886 w 900"/>
                  <a:gd name="T35" fmla="*/ 329 h 338"/>
                  <a:gd name="T36" fmla="*/ 592 w 900"/>
                  <a:gd name="T37" fmla="*/ 136 h 338"/>
                  <a:gd name="T38" fmla="*/ 479 w 900"/>
                  <a:gd name="T39" fmla="*/ 62 h 338"/>
                  <a:gd name="T40" fmla="*/ 479 w 900"/>
                  <a:gd name="T41" fmla="*/ 62 h 338"/>
                  <a:gd name="T42" fmla="*/ 481 w 900"/>
                  <a:gd name="T43" fmla="*/ 65 h 338"/>
                  <a:gd name="T44" fmla="*/ 478 w 900"/>
                  <a:gd name="T45" fmla="*/ 64 h 338"/>
                  <a:gd name="T46" fmla="*/ 478 w 900"/>
                  <a:gd name="T47" fmla="*/ 65 h 338"/>
                  <a:gd name="T48" fmla="*/ 874 w 900"/>
                  <a:gd name="T49" fmla="*/ 325 h 338"/>
                  <a:gd name="T50" fmla="*/ 26 w 900"/>
                  <a:gd name="T51" fmla="*/ 6 h 338"/>
                  <a:gd name="T52" fmla="*/ 475 w 900"/>
                  <a:gd name="T53" fmla="*/ 64 h 338"/>
                  <a:gd name="T54" fmla="*/ 476 w 900"/>
                  <a:gd name="T55" fmla="*/ 64 h 338"/>
                  <a:gd name="T56" fmla="*/ 476 w 900"/>
                  <a:gd name="T57" fmla="*/ 64 h 338"/>
                  <a:gd name="T58" fmla="*/ 15 w 900"/>
                  <a:gd name="T59" fmla="*/ 5 h 338"/>
                  <a:gd name="T60" fmla="*/ 0 w 900"/>
                  <a:gd name="T61" fmla="*/ 0 h 338"/>
                  <a:gd name="T62" fmla="*/ 11 w 900"/>
                  <a:gd name="T63" fmla="*/ 4 h 338"/>
                  <a:gd name="T64" fmla="*/ 11 w 900"/>
                  <a:gd name="T65" fmla="*/ 4 h 338"/>
                  <a:gd name="T66" fmla="*/ 8 w 900"/>
                  <a:gd name="T67" fmla="*/ 1 h 338"/>
                  <a:gd name="T68" fmla="*/ 0 w 900"/>
                  <a:gd name="T69"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0" h="338">
                    <a:moveTo>
                      <a:pt x="436" y="56"/>
                    </a:moveTo>
                    <a:lnTo>
                      <a:pt x="472" y="60"/>
                    </a:lnTo>
                    <a:lnTo>
                      <a:pt x="436" y="56"/>
                    </a:lnTo>
                    <a:close/>
                    <a:moveTo>
                      <a:pt x="887" y="332"/>
                    </a:moveTo>
                    <a:lnTo>
                      <a:pt x="888" y="330"/>
                    </a:lnTo>
                    <a:lnTo>
                      <a:pt x="887" y="332"/>
                    </a:lnTo>
                    <a:close/>
                    <a:moveTo>
                      <a:pt x="888" y="330"/>
                    </a:moveTo>
                    <a:lnTo>
                      <a:pt x="888" y="330"/>
                    </a:lnTo>
                    <a:close/>
                    <a:moveTo>
                      <a:pt x="15" y="5"/>
                    </a:moveTo>
                    <a:lnTo>
                      <a:pt x="16" y="5"/>
                    </a:lnTo>
                    <a:lnTo>
                      <a:pt x="886" y="333"/>
                    </a:lnTo>
                    <a:lnTo>
                      <a:pt x="886" y="333"/>
                    </a:lnTo>
                    <a:lnTo>
                      <a:pt x="890" y="334"/>
                    </a:lnTo>
                    <a:lnTo>
                      <a:pt x="900" y="338"/>
                    </a:lnTo>
                    <a:lnTo>
                      <a:pt x="890" y="332"/>
                    </a:lnTo>
                    <a:lnTo>
                      <a:pt x="889" y="331"/>
                    </a:lnTo>
                    <a:lnTo>
                      <a:pt x="888" y="330"/>
                    </a:lnTo>
                    <a:lnTo>
                      <a:pt x="886" y="329"/>
                    </a:lnTo>
                    <a:lnTo>
                      <a:pt x="592" y="136"/>
                    </a:lnTo>
                    <a:lnTo>
                      <a:pt x="479" y="62"/>
                    </a:lnTo>
                    <a:lnTo>
                      <a:pt x="479" y="62"/>
                    </a:lnTo>
                    <a:lnTo>
                      <a:pt x="481" y="65"/>
                    </a:lnTo>
                    <a:lnTo>
                      <a:pt x="478" y="64"/>
                    </a:lnTo>
                    <a:lnTo>
                      <a:pt x="478" y="65"/>
                    </a:lnTo>
                    <a:lnTo>
                      <a:pt x="874" y="325"/>
                    </a:lnTo>
                    <a:lnTo>
                      <a:pt x="26" y="6"/>
                    </a:lnTo>
                    <a:lnTo>
                      <a:pt x="475" y="64"/>
                    </a:lnTo>
                    <a:lnTo>
                      <a:pt x="476" y="64"/>
                    </a:lnTo>
                    <a:lnTo>
                      <a:pt x="476" y="64"/>
                    </a:lnTo>
                    <a:lnTo>
                      <a:pt x="15" y="5"/>
                    </a:lnTo>
                    <a:close/>
                    <a:moveTo>
                      <a:pt x="0" y="0"/>
                    </a:moveTo>
                    <a:lnTo>
                      <a:pt x="11" y="4"/>
                    </a:lnTo>
                    <a:lnTo>
                      <a:pt x="11" y="4"/>
                    </a:lnTo>
                    <a:lnTo>
                      <a:pt x="8"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9" name="Freeform 259"/>
              <p:cNvSpPr>
                <a:spLocks noEditPoints="1"/>
              </p:cNvSpPr>
              <p:nvPr/>
            </p:nvSpPr>
            <p:spPr bwMode="auto">
              <a:xfrm>
                <a:off x="3055" y="4405"/>
                <a:ext cx="900" cy="338"/>
              </a:xfrm>
              <a:custGeom>
                <a:avLst/>
                <a:gdLst>
                  <a:gd name="T0" fmla="*/ 436 w 900"/>
                  <a:gd name="T1" fmla="*/ 56 h 338"/>
                  <a:gd name="T2" fmla="*/ 472 w 900"/>
                  <a:gd name="T3" fmla="*/ 60 h 338"/>
                  <a:gd name="T4" fmla="*/ 436 w 900"/>
                  <a:gd name="T5" fmla="*/ 56 h 338"/>
                  <a:gd name="T6" fmla="*/ 887 w 900"/>
                  <a:gd name="T7" fmla="*/ 332 h 338"/>
                  <a:gd name="T8" fmla="*/ 888 w 900"/>
                  <a:gd name="T9" fmla="*/ 330 h 338"/>
                  <a:gd name="T10" fmla="*/ 887 w 900"/>
                  <a:gd name="T11" fmla="*/ 332 h 338"/>
                  <a:gd name="T12" fmla="*/ 888 w 900"/>
                  <a:gd name="T13" fmla="*/ 330 h 338"/>
                  <a:gd name="T14" fmla="*/ 888 w 900"/>
                  <a:gd name="T15" fmla="*/ 330 h 338"/>
                  <a:gd name="T16" fmla="*/ 15 w 900"/>
                  <a:gd name="T17" fmla="*/ 5 h 338"/>
                  <a:gd name="T18" fmla="*/ 16 w 900"/>
                  <a:gd name="T19" fmla="*/ 5 h 338"/>
                  <a:gd name="T20" fmla="*/ 886 w 900"/>
                  <a:gd name="T21" fmla="*/ 333 h 338"/>
                  <a:gd name="T22" fmla="*/ 886 w 900"/>
                  <a:gd name="T23" fmla="*/ 333 h 338"/>
                  <a:gd name="T24" fmla="*/ 890 w 900"/>
                  <a:gd name="T25" fmla="*/ 334 h 338"/>
                  <a:gd name="T26" fmla="*/ 900 w 900"/>
                  <a:gd name="T27" fmla="*/ 338 h 338"/>
                  <a:gd name="T28" fmla="*/ 890 w 900"/>
                  <a:gd name="T29" fmla="*/ 332 h 338"/>
                  <a:gd name="T30" fmla="*/ 889 w 900"/>
                  <a:gd name="T31" fmla="*/ 331 h 338"/>
                  <a:gd name="T32" fmla="*/ 888 w 900"/>
                  <a:gd name="T33" fmla="*/ 330 h 338"/>
                  <a:gd name="T34" fmla="*/ 886 w 900"/>
                  <a:gd name="T35" fmla="*/ 329 h 338"/>
                  <a:gd name="T36" fmla="*/ 592 w 900"/>
                  <a:gd name="T37" fmla="*/ 136 h 338"/>
                  <a:gd name="T38" fmla="*/ 479 w 900"/>
                  <a:gd name="T39" fmla="*/ 62 h 338"/>
                  <a:gd name="T40" fmla="*/ 479 w 900"/>
                  <a:gd name="T41" fmla="*/ 62 h 338"/>
                  <a:gd name="T42" fmla="*/ 481 w 900"/>
                  <a:gd name="T43" fmla="*/ 65 h 338"/>
                  <a:gd name="T44" fmla="*/ 478 w 900"/>
                  <a:gd name="T45" fmla="*/ 64 h 338"/>
                  <a:gd name="T46" fmla="*/ 478 w 900"/>
                  <a:gd name="T47" fmla="*/ 65 h 338"/>
                  <a:gd name="T48" fmla="*/ 874 w 900"/>
                  <a:gd name="T49" fmla="*/ 325 h 338"/>
                  <a:gd name="T50" fmla="*/ 26 w 900"/>
                  <a:gd name="T51" fmla="*/ 6 h 338"/>
                  <a:gd name="T52" fmla="*/ 475 w 900"/>
                  <a:gd name="T53" fmla="*/ 64 h 338"/>
                  <a:gd name="T54" fmla="*/ 476 w 900"/>
                  <a:gd name="T55" fmla="*/ 64 h 338"/>
                  <a:gd name="T56" fmla="*/ 476 w 900"/>
                  <a:gd name="T57" fmla="*/ 64 h 338"/>
                  <a:gd name="T58" fmla="*/ 15 w 900"/>
                  <a:gd name="T59" fmla="*/ 5 h 338"/>
                  <a:gd name="T60" fmla="*/ 0 w 900"/>
                  <a:gd name="T61" fmla="*/ 0 h 338"/>
                  <a:gd name="T62" fmla="*/ 11 w 900"/>
                  <a:gd name="T63" fmla="*/ 4 h 338"/>
                  <a:gd name="T64" fmla="*/ 11 w 900"/>
                  <a:gd name="T65" fmla="*/ 4 h 338"/>
                  <a:gd name="T66" fmla="*/ 8 w 900"/>
                  <a:gd name="T67" fmla="*/ 1 h 338"/>
                  <a:gd name="T68" fmla="*/ 0 w 900"/>
                  <a:gd name="T69"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00" h="338">
                    <a:moveTo>
                      <a:pt x="436" y="56"/>
                    </a:moveTo>
                    <a:lnTo>
                      <a:pt x="472" y="60"/>
                    </a:lnTo>
                    <a:lnTo>
                      <a:pt x="436" y="56"/>
                    </a:lnTo>
                    <a:moveTo>
                      <a:pt x="887" y="332"/>
                    </a:moveTo>
                    <a:lnTo>
                      <a:pt x="888" y="330"/>
                    </a:lnTo>
                    <a:lnTo>
                      <a:pt x="887" y="332"/>
                    </a:lnTo>
                    <a:moveTo>
                      <a:pt x="888" y="330"/>
                    </a:moveTo>
                    <a:lnTo>
                      <a:pt x="888" y="330"/>
                    </a:lnTo>
                    <a:moveTo>
                      <a:pt x="15" y="5"/>
                    </a:moveTo>
                    <a:lnTo>
                      <a:pt x="16" y="5"/>
                    </a:lnTo>
                    <a:lnTo>
                      <a:pt x="886" y="333"/>
                    </a:lnTo>
                    <a:lnTo>
                      <a:pt x="886" y="333"/>
                    </a:lnTo>
                    <a:lnTo>
                      <a:pt x="890" y="334"/>
                    </a:lnTo>
                    <a:lnTo>
                      <a:pt x="900" y="338"/>
                    </a:lnTo>
                    <a:lnTo>
                      <a:pt x="890" y="332"/>
                    </a:lnTo>
                    <a:lnTo>
                      <a:pt x="889" y="331"/>
                    </a:lnTo>
                    <a:lnTo>
                      <a:pt x="888" y="330"/>
                    </a:lnTo>
                    <a:lnTo>
                      <a:pt x="886" y="329"/>
                    </a:lnTo>
                    <a:lnTo>
                      <a:pt x="592" y="136"/>
                    </a:lnTo>
                    <a:lnTo>
                      <a:pt x="479" y="62"/>
                    </a:lnTo>
                    <a:lnTo>
                      <a:pt x="479" y="62"/>
                    </a:lnTo>
                    <a:lnTo>
                      <a:pt x="481" y="65"/>
                    </a:lnTo>
                    <a:lnTo>
                      <a:pt x="478" y="64"/>
                    </a:lnTo>
                    <a:lnTo>
                      <a:pt x="478" y="65"/>
                    </a:lnTo>
                    <a:lnTo>
                      <a:pt x="874" y="325"/>
                    </a:lnTo>
                    <a:lnTo>
                      <a:pt x="26" y="6"/>
                    </a:lnTo>
                    <a:lnTo>
                      <a:pt x="475" y="64"/>
                    </a:lnTo>
                    <a:lnTo>
                      <a:pt x="476" y="64"/>
                    </a:lnTo>
                    <a:lnTo>
                      <a:pt x="476" y="64"/>
                    </a:lnTo>
                    <a:lnTo>
                      <a:pt x="15" y="5"/>
                    </a:lnTo>
                    <a:moveTo>
                      <a:pt x="0" y="0"/>
                    </a:moveTo>
                    <a:lnTo>
                      <a:pt x="11" y="4"/>
                    </a:lnTo>
                    <a:lnTo>
                      <a:pt x="11" y="4"/>
                    </a:lnTo>
                    <a:lnTo>
                      <a:pt x="8"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Freeform 260"/>
              <p:cNvSpPr>
                <a:spLocks noEditPoints="1"/>
              </p:cNvSpPr>
              <p:nvPr/>
            </p:nvSpPr>
            <p:spPr bwMode="auto">
              <a:xfrm>
                <a:off x="4381" y="1632"/>
                <a:ext cx="215" cy="212"/>
              </a:xfrm>
              <a:custGeom>
                <a:avLst/>
                <a:gdLst>
                  <a:gd name="T0" fmla="*/ 3 w 215"/>
                  <a:gd name="T1" fmla="*/ 210 h 212"/>
                  <a:gd name="T2" fmla="*/ 0 w 215"/>
                  <a:gd name="T3" fmla="*/ 211 h 212"/>
                  <a:gd name="T4" fmla="*/ 0 w 215"/>
                  <a:gd name="T5" fmla="*/ 212 h 212"/>
                  <a:gd name="T6" fmla="*/ 4 w 215"/>
                  <a:gd name="T7" fmla="*/ 210 h 212"/>
                  <a:gd name="T8" fmla="*/ 3 w 215"/>
                  <a:gd name="T9" fmla="*/ 210 h 212"/>
                  <a:gd name="T10" fmla="*/ 191 w 215"/>
                  <a:gd name="T11" fmla="*/ 59 h 212"/>
                  <a:gd name="T12" fmla="*/ 8 w 215"/>
                  <a:gd name="T13" fmla="*/ 206 h 212"/>
                  <a:gd name="T14" fmla="*/ 8 w 215"/>
                  <a:gd name="T15" fmla="*/ 206 h 212"/>
                  <a:gd name="T16" fmla="*/ 191 w 215"/>
                  <a:gd name="T17" fmla="*/ 59 h 212"/>
                  <a:gd name="T18" fmla="*/ 214 w 215"/>
                  <a:gd name="T19" fmla="*/ 40 h 212"/>
                  <a:gd name="T20" fmla="*/ 214 w 215"/>
                  <a:gd name="T21" fmla="*/ 40 h 212"/>
                  <a:gd name="T22" fmla="*/ 215 w 215"/>
                  <a:gd name="T23" fmla="*/ 41 h 212"/>
                  <a:gd name="T24" fmla="*/ 215 w 215"/>
                  <a:gd name="T25" fmla="*/ 41 h 212"/>
                  <a:gd name="T26" fmla="*/ 215 w 215"/>
                  <a:gd name="T27" fmla="*/ 40 h 212"/>
                  <a:gd name="T28" fmla="*/ 215 w 215"/>
                  <a:gd name="T29" fmla="*/ 40 h 212"/>
                  <a:gd name="T30" fmla="*/ 214 w 215"/>
                  <a:gd name="T31" fmla="*/ 40 h 212"/>
                  <a:gd name="T32" fmla="*/ 61 w 215"/>
                  <a:gd name="T33" fmla="*/ 20 h 212"/>
                  <a:gd name="T34" fmla="*/ 7 w 215"/>
                  <a:gd name="T35" fmla="*/ 202 h 212"/>
                  <a:gd name="T36" fmla="*/ 7 w 215"/>
                  <a:gd name="T37" fmla="*/ 202 h 212"/>
                  <a:gd name="T38" fmla="*/ 61 w 215"/>
                  <a:gd name="T39" fmla="*/ 20 h 212"/>
                  <a:gd name="T40" fmla="*/ 64 w 215"/>
                  <a:gd name="T41" fmla="*/ 0 h 212"/>
                  <a:gd name="T42" fmla="*/ 64 w 215"/>
                  <a:gd name="T43" fmla="*/ 0 h 212"/>
                  <a:gd name="T44" fmla="*/ 64 w 215"/>
                  <a:gd name="T45" fmla="*/ 0 h 212"/>
                  <a:gd name="T46" fmla="*/ 64 w 215"/>
                  <a:gd name="T47" fmla="*/ 0 h 212"/>
                  <a:gd name="T48" fmla="*/ 64 w 215"/>
                  <a:gd name="T49"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5" h="212">
                    <a:moveTo>
                      <a:pt x="3" y="210"/>
                    </a:moveTo>
                    <a:lnTo>
                      <a:pt x="0" y="211"/>
                    </a:lnTo>
                    <a:lnTo>
                      <a:pt x="0" y="212"/>
                    </a:lnTo>
                    <a:lnTo>
                      <a:pt x="4" y="210"/>
                    </a:lnTo>
                    <a:lnTo>
                      <a:pt x="3" y="210"/>
                    </a:lnTo>
                    <a:close/>
                    <a:moveTo>
                      <a:pt x="191" y="59"/>
                    </a:moveTo>
                    <a:lnTo>
                      <a:pt x="8" y="206"/>
                    </a:lnTo>
                    <a:lnTo>
                      <a:pt x="8" y="206"/>
                    </a:lnTo>
                    <a:lnTo>
                      <a:pt x="191" y="59"/>
                    </a:lnTo>
                    <a:close/>
                    <a:moveTo>
                      <a:pt x="214" y="40"/>
                    </a:moveTo>
                    <a:lnTo>
                      <a:pt x="214" y="40"/>
                    </a:lnTo>
                    <a:lnTo>
                      <a:pt x="215" y="41"/>
                    </a:lnTo>
                    <a:lnTo>
                      <a:pt x="215" y="41"/>
                    </a:lnTo>
                    <a:lnTo>
                      <a:pt x="215" y="40"/>
                    </a:lnTo>
                    <a:lnTo>
                      <a:pt x="215" y="40"/>
                    </a:lnTo>
                    <a:lnTo>
                      <a:pt x="214" y="40"/>
                    </a:lnTo>
                    <a:close/>
                    <a:moveTo>
                      <a:pt x="61" y="20"/>
                    </a:moveTo>
                    <a:lnTo>
                      <a:pt x="7" y="202"/>
                    </a:lnTo>
                    <a:lnTo>
                      <a:pt x="7" y="202"/>
                    </a:lnTo>
                    <a:lnTo>
                      <a:pt x="61" y="20"/>
                    </a:lnTo>
                    <a:close/>
                    <a:moveTo>
                      <a:pt x="64" y="0"/>
                    </a:moveTo>
                    <a:lnTo>
                      <a:pt x="64" y="0"/>
                    </a:lnTo>
                    <a:lnTo>
                      <a:pt x="64" y="0"/>
                    </a:lnTo>
                    <a:lnTo>
                      <a:pt x="64" y="0"/>
                    </a:lnTo>
                    <a:lnTo>
                      <a:pt x="6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Freeform 261"/>
              <p:cNvSpPr>
                <a:spLocks noEditPoints="1"/>
              </p:cNvSpPr>
              <p:nvPr/>
            </p:nvSpPr>
            <p:spPr bwMode="auto">
              <a:xfrm>
                <a:off x="4381" y="1632"/>
                <a:ext cx="215" cy="212"/>
              </a:xfrm>
              <a:custGeom>
                <a:avLst/>
                <a:gdLst>
                  <a:gd name="T0" fmla="*/ 3 w 215"/>
                  <a:gd name="T1" fmla="*/ 210 h 212"/>
                  <a:gd name="T2" fmla="*/ 0 w 215"/>
                  <a:gd name="T3" fmla="*/ 211 h 212"/>
                  <a:gd name="T4" fmla="*/ 0 w 215"/>
                  <a:gd name="T5" fmla="*/ 212 h 212"/>
                  <a:gd name="T6" fmla="*/ 4 w 215"/>
                  <a:gd name="T7" fmla="*/ 210 h 212"/>
                  <a:gd name="T8" fmla="*/ 3 w 215"/>
                  <a:gd name="T9" fmla="*/ 210 h 212"/>
                  <a:gd name="T10" fmla="*/ 191 w 215"/>
                  <a:gd name="T11" fmla="*/ 59 h 212"/>
                  <a:gd name="T12" fmla="*/ 8 w 215"/>
                  <a:gd name="T13" fmla="*/ 206 h 212"/>
                  <a:gd name="T14" fmla="*/ 8 w 215"/>
                  <a:gd name="T15" fmla="*/ 206 h 212"/>
                  <a:gd name="T16" fmla="*/ 191 w 215"/>
                  <a:gd name="T17" fmla="*/ 59 h 212"/>
                  <a:gd name="T18" fmla="*/ 214 w 215"/>
                  <a:gd name="T19" fmla="*/ 40 h 212"/>
                  <a:gd name="T20" fmla="*/ 214 w 215"/>
                  <a:gd name="T21" fmla="*/ 40 h 212"/>
                  <a:gd name="T22" fmla="*/ 215 w 215"/>
                  <a:gd name="T23" fmla="*/ 41 h 212"/>
                  <a:gd name="T24" fmla="*/ 215 w 215"/>
                  <a:gd name="T25" fmla="*/ 41 h 212"/>
                  <a:gd name="T26" fmla="*/ 215 w 215"/>
                  <a:gd name="T27" fmla="*/ 40 h 212"/>
                  <a:gd name="T28" fmla="*/ 215 w 215"/>
                  <a:gd name="T29" fmla="*/ 40 h 212"/>
                  <a:gd name="T30" fmla="*/ 214 w 215"/>
                  <a:gd name="T31" fmla="*/ 40 h 212"/>
                  <a:gd name="T32" fmla="*/ 61 w 215"/>
                  <a:gd name="T33" fmla="*/ 20 h 212"/>
                  <a:gd name="T34" fmla="*/ 7 w 215"/>
                  <a:gd name="T35" fmla="*/ 202 h 212"/>
                  <a:gd name="T36" fmla="*/ 7 w 215"/>
                  <a:gd name="T37" fmla="*/ 202 h 212"/>
                  <a:gd name="T38" fmla="*/ 61 w 215"/>
                  <a:gd name="T39" fmla="*/ 20 h 212"/>
                  <a:gd name="T40" fmla="*/ 64 w 215"/>
                  <a:gd name="T41" fmla="*/ 0 h 212"/>
                  <a:gd name="T42" fmla="*/ 64 w 215"/>
                  <a:gd name="T43" fmla="*/ 0 h 212"/>
                  <a:gd name="T44" fmla="*/ 64 w 215"/>
                  <a:gd name="T45" fmla="*/ 0 h 212"/>
                  <a:gd name="T46" fmla="*/ 64 w 215"/>
                  <a:gd name="T47" fmla="*/ 0 h 212"/>
                  <a:gd name="T48" fmla="*/ 64 w 215"/>
                  <a:gd name="T49"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5" h="212">
                    <a:moveTo>
                      <a:pt x="3" y="210"/>
                    </a:moveTo>
                    <a:lnTo>
                      <a:pt x="0" y="211"/>
                    </a:lnTo>
                    <a:lnTo>
                      <a:pt x="0" y="212"/>
                    </a:lnTo>
                    <a:lnTo>
                      <a:pt x="4" y="210"/>
                    </a:lnTo>
                    <a:lnTo>
                      <a:pt x="3" y="210"/>
                    </a:lnTo>
                    <a:moveTo>
                      <a:pt x="191" y="59"/>
                    </a:moveTo>
                    <a:lnTo>
                      <a:pt x="8" y="206"/>
                    </a:lnTo>
                    <a:lnTo>
                      <a:pt x="8" y="206"/>
                    </a:lnTo>
                    <a:lnTo>
                      <a:pt x="191" y="59"/>
                    </a:lnTo>
                    <a:moveTo>
                      <a:pt x="214" y="40"/>
                    </a:moveTo>
                    <a:lnTo>
                      <a:pt x="214" y="40"/>
                    </a:lnTo>
                    <a:lnTo>
                      <a:pt x="215" y="41"/>
                    </a:lnTo>
                    <a:lnTo>
                      <a:pt x="215" y="41"/>
                    </a:lnTo>
                    <a:lnTo>
                      <a:pt x="215" y="40"/>
                    </a:lnTo>
                    <a:lnTo>
                      <a:pt x="215" y="40"/>
                    </a:lnTo>
                    <a:lnTo>
                      <a:pt x="214" y="40"/>
                    </a:lnTo>
                    <a:moveTo>
                      <a:pt x="61" y="20"/>
                    </a:moveTo>
                    <a:lnTo>
                      <a:pt x="7" y="202"/>
                    </a:lnTo>
                    <a:lnTo>
                      <a:pt x="7" y="202"/>
                    </a:lnTo>
                    <a:lnTo>
                      <a:pt x="61" y="20"/>
                    </a:lnTo>
                    <a:moveTo>
                      <a:pt x="64" y="0"/>
                    </a:moveTo>
                    <a:lnTo>
                      <a:pt x="64" y="0"/>
                    </a:lnTo>
                    <a:lnTo>
                      <a:pt x="64" y="0"/>
                    </a:lnTo>
                    <a:lnTo>
                      <a:pt x="64" y="0"/>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Freeform 262"/>
              <p:cNvSpPr>
                <a:spLocks noEditPoints="1"/>
              </p:cNvSpPr>
              <p:nvPr/>
            </p:nvSpPr>
            <p:spPr bwMode="auto">
              <a:xfrm>
                <a:off x="3753" y="1632"/>
                <a:ext cx="694" cy="206"/>
              </a:xfrm>
              <a:custGeom>
                <a:avLst/>
                <a:gdLst>
                  <a:gd name="T0" fmla="*/ 574 w 694"/>
                  <a:gd name="T1" fmla="*/ 193 h 206"/>
                  <a:gd name="T2" fmla="*/ 622 w 694"/>
                  <a:gd name="T3" fmla="*/ 206 h 206"/>
                  <a:gd name="T4" fmla="*/ 622 w 694"/>
                  <a:gd name="T5" fmla="*/ 206 h 206"/>
                  <a:gd name="T6" fmla="*/ 574 w 694"/>
                  <a:gd name="T7" fmla="*/ 193 h 206"/>
                  <a:gd name="T8" fmla="*/ 9 w 694"/>
                  <a:gd name="T9" fmla="*/ 34 h 206"/>
                  <a:gd name="T10" fmla="*/ 8 w 694"/>
                  <a:gd name="T11" fmla="*/ 34 h 206"/>
                  <a:gd name="T12" fmla="*/ 0 w 694"/>
                  <a:gd name="T13" fmla="*/ 35 h 206"/>
                  <a:gd name="T14" fmla="*/ 3 w 694"/>
                  <a:gd name="T15" fmla="*/ 36 h 206"/>
                  <a:gd name="T16" fmla="*/ 8 w 694"/>
                  <a:gd name="T17" fmla="*/ 37 h 206"/>
                  <a:gd name="T18" fmla="*/ 9 w 694"/>
                  <a:gd name="T19" fmla="*/ 35 h 206"/>
                  <a:gd name="T20" fmla="*/ 9 w 694"/>
                  <a:gd name="T21" fmla="*/ 34 h 206"/>
                  <a:gd name="T22" fmla="*/ 693 w 694"/>
                  <a:gd name="T23" fmla="*/ 4 h 206"/>
                  <a:gd name="T24" fmla="*/ 691 w 694"/>
                  <a:gd name="T25" fmla="*/ 5 h 206"/>
                  <a:gd name="T26" fmla="*/ 630 w 694"/>
                  <a:gd name="T27" fmla="*/ 206 h 206"/>
                  <a:gd name="T28" fmla="*/ 631 w 694"/>
                  <a:gd name="T29" fmla="*/ 206 h 206"/>
                  <a:gd name="T30" fmla="*/ 635 w 694"/>
                  <a:gd name="T31" fmla="*/ 202 h 206"/>
                  <a:gd name="T32" fmla="*/ 689 w 694"/>
                  <a:gd name="T33" fmla="*/ 20 h 206"/>
                  <a:gd name="T34" fmla="*/ 694 w 694"/>
                  <a:gd name="T35" fmla="*/ 4 h 206"/>
                  <a:gd name="T36" fmla="*/ 693 w 694"/>
                  <a:gd name="T37" fmla="*/ 4 h 206"/>
                  <a:gd name="T38" fmla="*/ 692 w 694"/>
                  <a:gd name="T39" fmla="*/ 0 h 206"/>
                  <a:gd name="T40" fmla="*/ 692 w 694"/>
                  <a:gd name="T41" fmla="*/ 0 h 206"/>
                  <a:gd name="T42" fmla="*/ 690 w 694"/>
                  <a:gd name="T43" fmla="*/ 0 h 206"/>
                  <a:gd name="T44" fmla="*/ 15 w 694"/>
                  <a:gd name="T45" fmla="*/ 34 h 206"/>
                  <a:gd name="T46" fmla="*/ 11 w 694"/>
                  <a:gd name="T47" fmla="*/ 34 h 206"/>
                  <a:gd name="T48" fmla="*/ 10 w 694"/>
                  <a:gd name="T49" fmla="*/ 34 h 206"/>
                  <a:gd name="T50" fmla="*/ 468 w 694"/>
                  <a:gd name="T51" fmla="*/ 161 h 206"/>
                  <a:gd name="T52" fmla="*/ 21 w 694"/>
                  <a:gd name="T53" fmla="*/ 37 h 206"/>
                  <a:gd name="T54" fmla="*/ 440 w 694"/>
                  <a:gd name="T55" fmla="*/ 16 h 206"/>
                  <a:gd name="T56" fmla="*/ 691 w 694"/>
                  <a:gd name="T57" fmla="*/ 4 h 206"/>
                  <a:gd name="T58" fmla="*/ 691 w 694"/>
                  <a:gd name="T59" fmla="*/ 3 h 206"/>
                  <a:gd name="T60" fmla="*/ 689 w 694"/>
                  <a:gd name="T61" fmla="*/ 2 h 206"/>
                  <a:gd name="T62" fmla="*/ 692 w 694"/>
                  <a:gd name="T63" fmla="*/ 0 h 206"/>
                  <a:gd name="T64" fmla="*/ 692 w 694"/>
                  <a:gd name="T6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94" h="206">
                    <a:moveTo>
                      <a:pt x="574" y="193"/>
                    </a:moveTo>
                    <a:lnTo>
                      <a:pt x="622" y="206"/>
                    </a:lnTo>
                    <a:lnTo>
                      <a:pt x="622" y="206"/>
                    </a:lnTo>
                    <a:lnTo>
                      <a:pt x="574" y="193"/>
                    </a:lnTo>
                    <a:close/>
                    <a:moveTo>
                      <a:pt x="9" y="34"/>
                    </a:moveTo>
                    <a:lnTo>
                      <a:pt x="8" y="34"/>
                    </a:lnTo>
                    <a:lnTo>
                      <a:pt x="0" y="35"/>
                    </a:lnTo>
                    <a:lnTo>
                      <a:pt x="3" y="36"/>
                    </a:lnTo>
                    <a:lnTo>
                      <a:pt x="8" y="37"/>
                    </a:lnTo>
                    <a:lnTo>
                      <a:pt x="9" y="35"/>
                    </a:lnTo>
                    <a:lnTo>
                      <a:pt x="9" y="34"/>
                    </a:lnTo>
                    <a:close/>
                    <a:moveTo>
                      <a:pt x="693" y="4"/>
                    </a:moveTo>
                    <a:lnTo>
                      <a:pt x="691" y="5"/>
                    </a:lnTo>
                    <a:lnTo>
                      <a:pt x="630" y="206"/>
                    </a:lnTo>
                    <a:lnTo>
                      <a:pt x="631" y="206"/>
                    </a:lnTo>
                    <a:lnTo>
                      <a:pt x="635" y="202"/>
                    </a:lnTo>
                    <a:lnTo>
                      <a:pt x="689" y="20"/>
                    </a:lnTo>
                    <a:lnTo>
                      <a:pt x="694" y="4"/>
                    </a:lnTo>
                    <a:lnTo>
                      <a:pt x="693" y="4"/>
                    </a:lnTo>
                    <a:close/>
                    <a:moveTo>
                      <a:pt x="692" y="0"/>
                    </a:moveTo>
                    <a:lnTo>
                      <a:pt x="692" y="0"/>
                    </a:lnTo>
                    <a:lnTo>
                      <a:pt x="690" y="0"/>
                    </a:lnTo>
                    <a:lnTo>
                      <a:pt x="15" y="34"/>
                    </a:lnTo>
                    <a:lnTo>
                      <a:pt x="11" y="34"/>
                    </a:lnTo>
                    <a:lnTo>
                      <a:pt x="10" y="34"/>
                    </a:lnTo>
                    <a:lnTo>
                      <a:pt x="468" y="161"/>
                    </a:lnTo>
                    <a:lnTo>
                      <a:pt x="21" y="37"/>
                    </a:lnTo>
                    <a:lnTo>
                      <a:pt x="440" y="16"/>
                    </a:lnTo>
                    <a:lnTo>
                      <a:pt x="691" y="4"/>
                    </a:lnTo>
                    <a:lnTo>
                      <a:pt x="691" y="3"/>
                    </a:lnTo>
                    <a:lnTo>
                      <a:pt x="689" y="2"/>
                    </a:lnTo>
                    <a:lnTo>
                      <a:pt x="692" y="0"/>
                    </a:lnTo>
                    <a:lnTo>
                      <a:pt x="69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Freeform 263"/>
              <p:cNvSpPr>
                <a:spLocks noEditPoints="1"/>
              </p:cNvSpPr>
              <p:nvPr/>
            </p:nvSpPr>
            <p:spPr bwMode="auto">
              <a:xfrm>
                <a:off x="3753" y="1632"/>
                <a:ext cx="694" cy="206"/>
              </a:xfrm>
              <a:custGeom>
                <a:avLst/>
                <a:gdLst>
                  <a:gd name="T0" fmla="*/ 574 w 694"/>
                  <a:gd name="T1" fmla="*/ 193 h 206"/>
                  <a:gd name="T2" fmla="*/ 622 w 694"/>
                  <a:gd name="T3" fmla="*/ 206 h 206"/>
                  <a:gd name="T4" fmla="*/ 622 w 694"/>
                  <a:gd name="T5" fmla="*/ 206 h 206"/>
                  <a:gd name="T6" fmla="*/ 574 w 694"/>
                  <a:gd name="T7" fmla="*/ 193 h 206"/>
                  <a:gd name="T8" fmla="*/ 9 w 694"/>
                  <a:gd name="T9" fmla="*/ 34 h 206"/>
                  <a:gd name="T10" fmla="*/ 8 w 694"/>
                  <a:gd name="T11" fmla="*/ 34 h 206"/>
                  <a:gd name="T12" fmla="*/ 0 w 694"/>
                  <a:gd name="T13" fmla="*/ 35 h 206"/>
                  <a:gd name="T14" fmla="*/ 3 w 694"/>
                  <a:gd name="T15" fmla="*/ 36 h 206"/>
                  <a:gd name="T16" fmla="*/ 8 w 694"/>
                  <a:gd name="T17" fmla="*/ 37 h 206"/>
                  <a:gd name="T18" fmla="*/ 9 w 694"/>
                  <a:gd name="T19" fmla="*/ 35 h 206"/>
                  <a:gd name="T20" fmla="*/ 9 w 694"/>
                  <a:gd name="T21" fmla="*/ 34 h 206"/>
                  <a:gd name="T22" fmla="*/ 693 w 694"/>
                  <a:gd name="T23" fmla="*/ 4 h 206"/>
                  <a:gd name="T24" fmla="*/ 691 w 694"/>
                  <a:gd name="T25" fmla="*/ 5 h 206"/>
                  <a:gd name="T26" fmla="*/ 630 w 694"/>
                  <a:gd name="T27" fmla="*/ 206 h 206"/>
                  <a:gd name="T28" fmla="*/ 631 w 694"/>
                  <a:gd name="T29" fmla="*/ 206 h 206"/>
                  <a:gd name="T30" fmla="*/ 635 w 694"/>
                  <a:gd name="T31" fmla="*/ 202 h 206"/>
                  <a:gd name="T32" fmla="*/ 689 w 694"/>
                  <a:gd name="T33" fmla="*/ 20 h 206"/>
                  <a:gd name="T34" fmla="*/ 694 w 694"/>
                  <a:gd name="T35" fmla="*/ 4 h 206"/>
                  <a:gd name="T36" fmla="*/ 693 w 694"/>
                  <a:gd name="T37" fmla="*/ 4 h 206"/>
                  <a:gd name="T38" fmla="*/ 692 w 694"/>
                  <a:gd name="T39" fmla="*/ 0 h 206"/>
                  <a:gd name="T40" fmla="*/ 692 w 694"/>
                  <a:gd name="T41" fmla="*/ 0 h 206"/>
                  <a:gd name="T42" fmla="*/ 690 w 694"/>
                  <a:gd name="T43" fmla="*/ 0 h 206"/>
                  <a:gd name="T44" fmla="*/ 15 w 694"/>
                  <a:gd name="T45" fmla="*/ 34 h 206"/>
                  <a:gd name="T46" fmla="*/ 11 w 694"/>
                  <a:gd name="T47" fmla="*/ 34 h 206"/>
                  <a:gd name="T48" fmla="*/ 10 w 694"/>
                  <a:gd name="T49" fmla="*/ 34 h 206"/>
                  <a:gd name="T50" fmla="*/ 468 w 694"/>
                  <a:gd name="T51" fmla="*/ 161 h 206"/>
                  <a:gd name="T52" fmla="*/ 21 w 694"/>
                  <a:gd name="T53" fmla="*/ 37 h 206"/>
                  <a:gd name="T54" fmla="*/ 440 w 694"/>
                  <a:gd name="T55" fmla="*/ 16 h 206"/>
                  <a:gd name="T56" fmla="*/ 691 w 694"/>
                  <a:gd name="T57" fmla="*/ 4 h 206"/>
                  <a:gd name="T58" fmla="*/ 691 w 694"/>
                  <a:gd name="T59" fmla="*/ 3 h 206"/>
                  <a:gd name="T60" fmla="*/ 689 w 694"/>
                  <a:gd name="T61" fmla="*/ 2 h 206"/>
                  <a:gd name="T62" fmla="*/ 692 w 694"/>
                  <a:gd name="T63" fmla="*/ 0 h 206"/>
                  <a:gd name="T64" fmla="*/ 692 w 694"/>
                  <a:gd name="T65"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94" h="206">
                    <a:moveTo>
                      <a:pt x="574" y="193"/>
                    </a:moveTo>
                    <a:lnTo>
                      <a:pt x="622" y="206"/>
                    </a:lnTo>
                    <a:lnTo>
                      <a:pt x="622" y="206"/>
                    </a:lnTo>
                    <a:lnTo>
                      <a:pt x="574" y="193"/>
                    </a:lnTo>
                    <a:moveTo>
                      <a:pt x="9" y="34"/>
                    </a:moveTo>
                    <a:lnTo>
                      <a:pt x="8" y="34"/>
                    </a:lnTo>
                    <a:lnTo>
                      <a:pt x="0" y="35"/>
                    </a:lnTo>
                    <a:lnTo>
                      <a:pt x="3" y="36"/>
                    </a:lnTo>
                    <a:lnTo>
                      <a:pt x="8" y="37"/>
                    </a:lnTo>
                    <a:lnTo>
                      <a:pt x="9" y="35"/>
                    </a:lnTo>
                    <a:lnTo>
                      <a:pt x="9" y="34"/>
                    </a:lnTo>
                    <a:moveTo>
                      <a:pt x="693" y="4"/>
                    </a:moveTo>
                    <a:lnTo>
                      <a:pt x="691" y="5"/>
                    </a:lnTo>
                    <a:lnTo>
                      <a:pt x="630" y="206"/>
                    </a:lnTo>
                    <a:lnTo>
                      <a:pt x="631" y="206"/>
                    </a:lnTo>
                    <a:lnTo>
                      <a:pt x="635" y="202"/>
                    </a:lnTo>
                    <a:lnTo>
                      <a:pt x="689" y="20"/>
                    </a:lnTo>
                    <a:lnTo>
                      <a:pt x="694" y="4"/>
                    </a:lnTo>
                    <a:lnTo>
                      <a:pt x="693" y="4"/>
                    </a:lnTo>
                    <a:moveTo>
                      <a:pt x="692" y="0"/>
                    </a:moveTo>
                    <a:lnTo>
                      <a:pt x="692" y="0"/>
                    </a:lnTo>
                    <a:lnTo>
                      <a:pt x="690" y="0"/>
                    </a:lnTo>
                    <a:lnTo>
                      <a:pt x="15" y="34"/>
                    </a:lnTo>
                    <a:lnTo>
                      <a:pt x="11" y="34"/>
                    </a:lnTo>
                    <a:lnTo>
                      <a:pt x="10" y="34"/>
                    </a:lnTo>
                    <a:lnTo>
                      <a:pt x="468" y="161"/>
                    </a:lnTo>
                    <a:lnTo>
                      <a:pt x="21" y="37"/>
                    </a:lnTo>
                    <a:lnTo>
                      <a:pt x="440" y="16"/>
                    </a:lnTo>
                    <a:lnTo>
                      <a:pt x="691" y="4"/>
                    </a:lnTo>
                    <a:lnTo>
                      <a:pt x="691" y="3"/>
                    </a:lnTo>
                    <a:lnTo>
                      <a:pt x="689" y="2"/>
                    </a:lnTo>
                    <a:lnTo>
                      <a:pt x="692" y="0"/>
                    </a:lnTo>
                    <a:lnTo>
                      <a:pt x="69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Freeform 264"/>
              <p:cNvSpPr>
                <a:spLocks noEditPoints="1"/>
              </p:cNvSpPr>
              <p:nvPr/>
            </p:nvSpPr>
            <p:spPr bwMode="auto">
              <a:xfrm>
                <a:off x="3612" y="1666"/>
                <a:ext cx="782" cy="220"/>
              </a:xfrm>
              <a:custGeom>
                <a:avLst/>
                <a:gdLst>
                  <a:gd name="T0" fmla="*/ 2 w 782"/>
                  <a:gd name="T1" fmla="*/ 218 h 220"/>
                  <a:gd name="T2" fmla="*/ 0 w 782"/>
                  <a:gd name="T3" fmla="*/ 220 h 220"/>
                  <a:gd name="T4" fmla="*/ 1 w 782"/>
                  <a:gd name="T5" fmla="*/ 220 h 220"/>
                  <a:gd name="T6" fmla="*/ 2 w 782"/>
                  <a:gd name="T7" fmla="*/ 218 h 220"/>
                  <a:gd name="T8" fmla="*/ 2 w 782"/>
                  <a:gd name="T9" fmla="*/ 218 h 220"/>
                  <a:gd name="T10" fmla="*/ 767 w 782"/>
                  <a:gd name="T11" fmla="*/ 175 h 220"/>
                  <a:gd name="T12" fmla="*/ 373 w 782"/>
                  <a:gd name="T13" fmla="*/ 198 h 220"/>
                  <a:gd name="T14" fmla="*/ 767 w 782"/>
                  <a:gd name="T15" fmla="*/ 175 h 220"/>
                  <a:gd name="T16" fmla="*/ 767 w 782"/>
                  <a:gd name="T17" fmla="*/ 175 h 220"/>
                  <a:gd name="T18" fmla="*/ 776 w 782"/>
                  <a:gd name="T19" fmla="*/ 172 h 220"/>
                  <a:gd name="T20" fmla="*/ 775 w 782"/>
                  <a:gd name="T21" fmla="*/ 173 h 220"/>
                  <a:gd name="T22" fmla="*/ 776 w 782"/>
                  <a:gd name="T23" fmla="*/ 175 h 220"/>
                  <a:gd name="T24" fmla="*/ 782 w 782"/>
                  <a:gd name="T25" fmla="*/ 174 h 220"/>
                  <a:gd name="T26" fmla="*/ 776 w 782"/>
                  <a:gd name="T27" fmla="*/ 172 h 220"/>
                  <a:gd name="T28" fmla="*/ 150 w 782"/>
                  <a:gd name="T29" fmla="*/ 3 h 220"/>
                  <a:gd name="T30" fmla="*/ 151 w 782"/>
                  <a:gd name="T31" fmla="*/ 2 h 220"/>
                  <a:gd name="T32" fmla="*/ 150 w 782"/>
                  <a:gd name="T33" fmla="*/ 3 h 220"/>
                  <a:gd name="T34" fmla="*/ 150 w 782"/>
                  <a:gd name="T35" fmla="*/ 0 h 220"/>
                  <a:gd name="T36" fmla="*/ 150 w 782"/>
                  <a:gd name="T37" fmla="*/ 0 h 220"/>
                  <a:gd name="T38" fmla="*/ 150 w 782"/>
                  <a:gd name="T39" fmla="*/ 1 h 220"/>
                  <a:gd name="T40" fmla="*/ 149 w 782"/>
                  <a:gd name="T41" fmla="*/ 3 h 220"/>
                  <a:gd name="T42" fmla="*/ 147 w 782"/>
                  <a:gd name="T43" fmla="*/ 4 h 220"/>
                  <a:gd name="T44" fmla="*/ 146 w 782"/>
                  <a:gd name="T45" fmla="*/ 7 h 220"/>
                  <a:gd name="T46" fmla="*/ 3 w 782"/>
                  <a:gd name="T47" fmla="*/ 214 h 220"/>
                  <a:gd name="T48" fmla="*/ 4 w 782"/>
                  <a:gd name="T49" fmla="*/ 217 h 220"/>
                  <a:gd name="T50" fmla="*/ 6 w 782"/>
                  <a:gd name="T51" fmla="*/ 217 h 220"/>
                  <a:gd name="T52" fmla="*/ 6 w 782"/>
                  <a:gd name="T53" fmla="*/ 217 h 220"/>
                  <a:gd name="T54" fmla="*/ 122 w 782"/>
                  <a:gd name="T55" fmla="*/ 47 h 220"/>
                  <a:gd name="T56" fmla="*/ 152 w 782"/>
                  <a:gd name="T57" fmla="*/ 4 h 220"/>
                  <a:gd name="T58" fmla="*/ 152 w 782"/>
                  <a:gd name="T59" fmla="*/ 4 h 220"/>
                  <a:gd name="T60" fmla="*/ 715 w 782"/>
                  <a:gd name="T61" fmla="*/ 159 h 220"/>
                  <a:gd name="T62" fmla="*/ 763 w 782"/>
                  <a:gd name="T63" fmla="*/ 172 h 220"/>
                  <a:gd name="T64" fmla="*/ 772 w 782"/>
                  <a:gd name="T65" fmla="*/ 172 h 220"/>
                  <a:gd name="T66" fmla="*/ 772 w 782"/>
                  <a:gd name="T67" fmla="*/ 172 h 220"/>
                  <a:gd name="T68" fmla="*/ 771 w 782"/>
                  <a:gd name="T69" fmla="*/ 172 h 220"/>
                  <a:gd name="T70" fmla="*/ 609 w 782"/>
                  <a:gd name="T71" fmla="*/ 127 h 220"/>
                  <a:gd name="T72" fmla="*/ 151 w 782"/>
                  <a:gd name="T73" fmla="*/ 0 h 220"/>
                  <a:gd name="T74" fmla="*/ 150 w 782"/>
                  <a:gd name="T75"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2" h="220">
                    <a:moveTo>
                      <a:pt x="2" y="218"/>
                    </a:moveTo>
                    <a:lnTo>
                      <a:pt x="0" y="220"/>
                    </a:lnTo>
                    <a:lnTo>
                      <a:pt x="1" y="220"/>
                    </a:lnTo>
                    <a:lnTo>
                      <a:pt x="2" y="218"/>
                    </a:lnTo>
                    <a:lnTo>
                      <a:pt x="2" y="218"/>
                    </a:lnTo>
                    <a:close/>
                    <a:moveTo>
                      <a:pt x="767" y="175"/>
                    </a:moveTo>
                    <a:lnTo>
                      <a:pt x="373" y="198"/>
                    </a:lnTo>
                    <a:lnTo>
                      <a:pt x="767" y="175"/>
                    </a:lnTo>
                    <a:lnTo>
                      <a:pt x="767" y="175"/>
                    </a:lnTo>
                    <a:close/>
                    <a:moveTo>
                      <a:pt x="776" y="172"/>
                    </a:moveTo>
                    <a:lnTo>
                      <a:pt x="775" y="173"/>
                    </a:lnTo>
                    <a:lnTo>
                      <a:pt x="776" y="175"/>
                    </a:lnTo>
                    <a:lnTo>
                      <a:pt x="782" y="174"/>
                    </a:lnTo>
                    <a:lnTo>
                      <a:pt x="776" y="172"/>
                    </a:lnTo>
                    <a:close/>
                    <a:moveTo>
                      <a:pt x="150" y="3"/>
                    </a:moveTo>
                    <a:lnTo>
                      <a:pt x="151" y="2"/>
                    </a:lnTo>
                    <a:lnTo>
                      <a:pt x="150" y="3"/>
                    </a:lnTo>
                    <a:close/>
                    <a:moveTo>
                      <a:pt x="150" y="0"/>
                    </a:moveTo>
                    <a:lnTo>
                      <a:pt x="150" y="0"/>
                    </a:lnTo>
                    <a:lnTo>
                      <a:pt x="150" y="1"/>
                    </a:lnTo>
                    <a:lnTo>
                      <a:pt x="149" y="3"/>
                    </a:lnTo>
                    <a:lnTo>
                      <a:pt x="147" y="4"/>
                    </a:lnTo>
                    <a:lnTo>
                      <a:pt x="146" y="7"/>
                    </a:lnTo>
                    <a:lnTo>
                      <a:pt x="3" y="214"/>
                    </a:lnTo>
                    <a:lnTo>
                      <a:pt x="4" y="217"/>
                    </a:lnTo>
                    <a:lnTo>
                      <a:pt x="6" y="217"/>
                    </a:lnTo>
                    <a:lnTo>
                      <a:pt x="6" y="217"/>
                    </a:lnTo>
                    <a:lnTo>
                      <a:pt x="122" y="47"/>
                    </a:lnTo>
                    <a:lnTo>
                      <a:pt x="152" y="4"/>
                    </a:lnTo>
                    <a:lnTo>
                      <a:pt x="152" y="4"/>
                    </a:lnTo>
                    <a:lnTo>
                      <a:pt x="715" y="159"/>
                    </a:lnTo>
                    <a:lnTo>
                      <a:pt x="763" y="172"/>
                    </a:lnTo>
                    <a:lnTo>
                      <a:pt x="772" y="172"/>
                    </a:lnTo>
                    <a:lnTo>
                      <a:pt x="772" y="172"/>
                    </a:lnTo>
                    <a:lnTo>
                      <a:pt x="771" y="172"/>
                    </a:lnTo>
                    <a:lnTo>
                      <a:pt x="609" y="127"/>
                    </a:lnTo>
                    <a:lnTo>
                      <a:pt x="151" y="0"/>
                    </a:lnTo>
                    <a:lnTo>
                      <a:pt x="15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Freeform 266"/>
              <p:cNvSpPr>
                <a:spLocks noEditPoints="1"/>
              </p:cNvSpPr>
              <p:nvPr/>
            </p:nvSpPr>
            <p:spPr bwMode="auto">
              <a:xfrm>
                <a:off x="1686" y="2376"/>
                <a:ext cx="382" cy="250"/>
              </a:xfrm>
              <a:custGeom>
                <a:avLst/>
                <a:gdLst>
                  <a:gd name="T0" fmla="*/ 13 w 382"/>
                  <a:gd name="T1" fmla="*/ 247 h 250"/>
                  <a:gd name="T2" fmla="*/ 13 w 382"/>
                  <a:gd name="T3" fmla="*/ 250 h 250"/>
                  <a:gd name="T4" fmla="*/ 14 w 382"/>
                  <a:gd name="T5" fmla="*/ 249 h 250"/>
                  <a:gd name="T6" fmla="*/ 14 w 382"/>
                  <a:gd name="T7" fmla="*/ 247 h 250"/>
                  <a:gd name="T8" fmla="*/ 13 w 382"/>
                  <a:gd name="T9" fmla="*/ 247 h 250"/>
                  <a:gd name="T10" fmla="*/ 4 w 382"/>
                  <a:gd name="T11" fmla="*/ 16 h 250"/>
                  <a:gd name="T12" fmla="*/ 16 w 382"/>
                  <a:gd name="T13" fmla="*/ 243 h 250"/>
                  <a:gd name="T14" fmla="*/ 16 w 382"/>
                  <a:gd name="T15" fmla="*/ 243 h 250"/>
                  <a:gd name="T16" fmla="*/ 4 w 382"/>
                  <a:gd name="T17" fmla="*/ 16 h 250"/>
                  <a:gd name="T18" fmla="*/ 4 w 382"/>
                  <a:gd name="T19" fmla="*/ 16 h 250"/>
                  <a:gd name="T20" fmla="*/ 0 w 382"/>
                  <a:gd name="T21" fmla="*/ 6 h 250"/>
                  <a:gd name="T22" fmla="*/ 0 w 382"/>
                  <a:gd name="T23" fmla="*/ 7 h 250"/>
                  <a:gd name="T24" fmla="*/ 13 w 382"/>
                  <a:gd name="T25" fmla="*/ 243 h 250"/>
                  <a:gd name="T26" fmla="*/ 13 w 382"/>
                  <a:gd name="T27" fmla="*/ 243 h 250"/>
                  <a:gd name="T28" fmla="*/ 0 w 382"/>
                  <a:gd name="T29" fmla="*/ 6 h 250"/>
                  <a:gd name="T30" fmla="*/ 0 w 382"/>
                  <a:gd name="T31" fmla="*/ 6 h 250"/>
                  <a:gd name="T32" fmla="*/ 373 w 382"/>
                  <a:gd name="T33" fmla="*/ 0 h 250"/>
                  <a:gd name="T34" fmla="*/ 3 w 382"/>
                  <a:gd name="T35" fmla="*/ 4 h 250"/>
                  <a:gd name="T36" fmla="*/ 3 w 382"/>
                  <a:gd name="T37" fmla="*/ 4 h 250"/>
                  <a:gd name="T38" fmla="*/ 3 w 382"/>
                  <a:gd name="T39" fmla="*/ 4 h 250"/>
                  <a:gd name="T40" fmla="*/ 3 w 382"/>
                  <a:gd name="T41" fmla="*/ 4 h 250"/>
                  <a:gd name="T42" fmla="*/ 4 w 382"/>
                  <a:gd name="T43" fmla="*/ 7 h 250"/>
                  <a:gd name="T44" fmla="*/ 371 w 382"/>
                  <a:gd name="T45" fmla="*/ 3 h 250"/>
                  <a:gd name="T46" fmla="*/ 374 w 382"/>
                  <a:gd name="T47" fmla="*/ 0 h 250"/>
                  <a:gd name="T48" fmla="*/ 373 w 382"/>
                  <a:gd name="T49" fmla="*/ 0 h 250"/>
                  <a:gd name="T50" fmla="*/ 382 w 382"/>
                  <a:gd name="T51" fmla="*/ 0 h 250"/>
                  <a:gd name="T52" fmla="*/ 379 w 382"/>
                  <a:gd name="T53" fmla="*/ 0 h 250"/>
                  <a:gd name="T54" fmla="*/ 379 w 382"/>
                  <a:gd name="T55" fmla="*/ 0 h 250"/>
                  <a:gd name="T56" fmla="*/ 379 w 382"/>
                  <a:gd name="T57" fmla="*/ 1 h 250"/>
                  <a:gd name="T58" fmla="*/ 382 w 382"/>
                  <a:gd name="T59"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82" h="250">
                    <a:moveTo>
                      <a:pt x="13" y="247"/>
                    </a:moveTo>
                    <a:lnTo>
                      <a:pt x="13" y="250"/>
                    </a:lnTo>
                    <a:lnTo>
                      <a:pt x="14" y="249"/>
                    </a:lnTo>
                    <a:lnTo>
                      <a:pt x="14" y="247"/>
                    </a:lnTo>
                    <a:lnTo>
                      <a:pt x="13" y="247"/>
                    </a:lnTo>
                    <a:close/>
                    <a:moveTo>
                      <a:pt x="4" y="16"/>
                    </a:moveTo>
                    <a:lnTo>
                      <a:pt x="16" y="243"/>
                    </a:lnTo>
                    <a:lnTo>
                      <a:pt x="16" y="243"/>
                    </a:lnTo>
                    <a:lnTo>
                      <a:pt x="4" y="16"/>
                    </a:lnTo>
                    <a:lnTo>
                      <a:pt x="4" y="16"/>
                    </a:lnTo>
                    <a:close/>
                    <a:moveTo>
                      <a:pt x="0" y="6"/>
                    </a:moveTo>
                    <a:lnTo>
                      <a:pt x="0" y="7"/>
                    </a:lnTo>
                    <a:lnTo>
                      <a:pt x="13" y="243"/>
                    </a:lnTo>
                    <a:lnTo>
                      <a:pt x="13" y="243"/>
                    </a:lnTo>
                    <a:lnTo>
                      <a:pt x="0" y="6"/>
                    </a:lnTo>
                    <a:lnTo>
                      <a:pt x="0" y="6"/>
                    </a:lnTo>
                    <a:close/>
                    <a:moveTo>
                      <a:pt x="373" y="0"/>
                    </a:moveTo>
                    <a:lnTo>
                      <a:pt x="3" y="4"/>
                    </a:lnTo>
                    <a:lnTo>
                      <a:pt x="3" y="4"/>
                    </a:lnTo>
                    <a:lnTo>
                      <a:pt x="3" y="4"/>
                    </a:lnTo>
                    <a:lnTo>
                      <a:pt x="3" y="4"/>
                    </a:lnTo>
                    <a:lnTo>
                      <a:pt x="4" y="7"/>
                    </a:lnTo>
                    <a:lnTo>
                      <a:pt x="371" y="3"/>
                    </a:lnTo>
                    <a:lnTo>
                      <a:pt x="374" y="0"/>
                    </a:lnTo>
                    <a:lnTo>
                      <a:pt x="373" y="0"/>
                    </a:lnTo>
                    <a:close/>
                    <a:moveTo>
                      <a:pt x="382" y="0"/>
                    </a:moveTo>
                    <a:lnTo>
                      <a:pt x="379" y="0"/>
                    </a:lnTo>
                    <a:lnTo>
                      <a:pt x="379" y="0"/>
                    </a:lnTo>
                    <a:lnTo>
                      <a:pt x="379" y="1"/>
                    </a:lnTo>
                    <a:lnTo>
                      <a:pt x="38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Freeform 267"/>
              <p:cNvSpPr>
                <a:spLocks noEditPoints="1"/>
              </p:cNvSpPr>
              <p:nvPr/>
            </p:nvSpPr>
            <p:spPr bwMode="auto">
              <a:xfrm>
                <a:off x="1686" y="2376"/>
                <a:ext cx="382" cy="250"/>
              </a:xfrm>
              <a:custGeom>
                <a:avLst/>
                <a:gdLst>
                  <a:gd name="T0" fmla="*/ 13 w 382"/>
                  <a:gd name="T1" fmla="*/ 247 h 250"/>
                  <a:gd name="T2" fmla="*/ 13 w 382"/>
                  <a:gd name="T3" fmla="*/ 250 h 250"/>
                  <a:gd name="T4" fmla="*/ 14 w 382"/>
                  <a:gd name="T5" fmla="*/ 249 h 250"/>
                  <a:gd name="T6" fmla="*/ 14 w 382"/>
                  <a:gd name="T7" fmla="*/ 247 h 250"/>
                  <a:gd name="T8" fmla="*/ 13 w 382"/>
                  <a:gd name="T9" fmla="*/ 247 h 250"/>
                  <a:gd name="T10" fmla="*/ 4 w 382"/>
                  <a:gd name="T11" fmla="*/ 16 h 250"/>
                  <a:gd name="T12" fmla="*/ 16 w 382"/>
                  <a:gd name="T13" fmla="*/ 243 h 250"/>
                  <a:gd name="T14" fmla="*/ 16 w 382"/>
                  <a:gd name="T15" fmla="*/ 243 h 250"/>
                  <a:gd name="T16" fmla="*/ 4 w 382"/>
                  <a:gd name="T17" fmla="*/ 16 h 250"/>
                  <a:gd name="T18" fmla="*/ 4 w 382"/>
                  <a:gd name="T19" fmla="*/ 16 h 250"/>
                  <a:gd name="T20" fmla="*/ 0 w 382"/>
                  <a:gd name="T21" fmla="*/ 6 h 250"/>
                  <a:gd name="T22" fmla="*/ 0 w 382"/>
                  <a:gd name="T23" fmla="*/ 7 h 250"/>
                  <a:gd name="T24" fmla="*/ 13 w 382"/>
                  <a:gd name="T25" fmla="*/ 243 h 250"/>
                  <a:gd name="T26" fmla="*/ 13 w 382"/>
                  <a:gd name="T27" fmla="*/ 243 h 250"/>
                  <a:gd name="T28" fmla="*/ 0 w 382"/>
                  <a:gd name="T29" fmla="*/ 6 h 250"/>
                  <a:gd name="T30" fmla="*/ 0 w 382"/>
                  <a:gd name="T31" fmla="*/ 6 h 250"/>
                  <a:gd name="T32" fmla="*/ 373 w 382"/>
                  <a:gd name="T33" fmla="*/ 0 h 250"/>
                  <a:gd name="T34" fmla="*/ 3 w 382"/>
                  <a:gd name="T35" fmla="*/ 4 h 250"/>
                  <a:gd name="T36" fmla="*/ 3 w 382"/>
                  <a:gd name="T37" fmla="*/ 4 h 250"/>
                  <a:gd name="T38" fmla="*/ 3 w 382"/>
                  <a:gd name="T39" fmla="*/ 4 h 250"/>
                  <a:gd name="T40" fmla="*/ 3 w 382"/>
                  <a:gd name="T41" fmla="*/ 4 h 250"/>
                  <a:gd name="T42" fmla="*/ 4 w 382"/>
                  <a:gd name="T43" fmla="*/ 7 h 250"/>
                  <a:gd name="T44" fmla="*/ 371 w 382"/>
                  <a:gd name="T45" fmla="*/ 3 h 250"/>
                  <a:gd name="T46" fmla="*/ 374 w 382"/>
                  <a:gd name="T47" fmla="*/ 0 h 250"/>
                  <a:gd name="T48" fmla="*/ 373 w 382"/>
                  <a:gd name="T49" fmla="*/ 0 h 250"/>
                  <a:gd name="T50" fmla="*/ 382 w 382"/>
                  <a:gd name="T51" fmla="*/ 0 h 250"/>
                  <a:gd name="T52" fmla="*/ 379 w 382"/>
                  <a:gd name="T53" fmla="*/ 0 h 250"/>
                  <a:gd name="T54" fmla="*/ 379 w 382"/>
                  <a:gd name="T55" fmla="*/ 0 h 250"/>
                  <a:gd name="T56" fmla="*/ 379 w 382"/>
                  <a:gd name="T57" fmla="*/ 1 h 250"/>
                  <a:gd name="T58" fmla="*/ 382 w 382"/>
                  <a:gd name="T59"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82" h="250">
                    <a:moveTo>
                      <a:pt x="13" y="247"/>
                    </a:moveTo>
                    <a:lnTo>
                      <a:pt x="13" y="250"/>
                    </a:lnTo>
                    <a:lnTo>
                      <a:pt x="14" y="249"/>
                    </a:lnTo>
                    <a:lnTo>
                      <a:pt x="14" y="247"/>
                    </a:lnTo>
                    <a:lnTo>
                      <a:pt x="13" y="247"/>
                    </a:lnTo>
                    <a:moveTo>
                      <a:pt x="4" y="16"/>
                    </a:moveTo>
                    <a:lnTo>
                      <a:pt x="16" y="243"/>
                    </a:lnTo>
                    <a:lnTo>
                      <a:pt x="16" y="243"/>
                    </a:lnTo>
                    <a:lnTo>
                      <a:pt x="4" y="16"/>
                    </a:lnTo>
                    <a:lnTo>
                      <a:pt x="4" y="16"/>
                    </a:lnTo>
                    <a:moveTo>
                      <a:pt x="0" y="6"/>
                    </a:moveTo>
                    <a:lnTo>
                      <a:pt x="0" y="7"/>
                    </a:lnTo>
                    <a:lnTo>
                      <a:pt x="13" y="243"/>
                    </a:lnTo>
                    <a:lnTo>
                      <a:pt x="13" y="243"/>
                    </a:lnTo>
                    <a:lnTo>
                      <a:pt x="0" y="6"/>
                    </a:lnTo>
                    <a:lnTo>
                      <a:pt x="0" y="6"/>
                    </a:lnTo>
                    <a:moveTo>
                      <a:pt x="373" y="0"/>
                    </a:moveTo>
                    <a:lnTo>
                      <a:pt x="3" y="4"/>
                    </a:lnTo>
                    <a:lnTo>
                      <a:pt x="3" y="4"/>
                    </a:lnTo>
                    <a:lnTo>
                      <a:pt x="3" y="4"/>
                    </a:lnTo>
                    <a:lnTo>
                      <a:pt x="3" y="4"/>
                    </a:lnTo>
                    <a:lnTo>
                      <a:pt x="4" y="7"/>
                    </a:lnTo>
                    <a:lnTo>
                      <a:pt x="371" y="3"/>
                    </a:lnTo>
                    <a:lnTo>
                      <a:pt x="374" y="0"/>
                    </a:lnTo>
                    <a:lnTo>
                      <a:pt x="373" y="0"/>
                    </a:lnTo>
                    <a:moveTo>
                      <a:pt x="382" y="0"/>
                    </a:moveTo>
                    <a:lnTo>
                      <a:pt x="379" y="0"/>
                    </a:lnTo>
                    <a:lnTo>
                      <a:pt x="379" y="0"/>
                    </a:lnTo>
                    <a:lnTo>
                      <a:pt x="379" y="1"/>
                    </a:lnTo>
                    <a:lnTo>
                      <a:pt x="3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Freeform 268"/>
              <p:cNvSpPr>
                <a:spLocks noEditPoints="1"/>
              </p:cNvSpPr>
              <p:nvPr/>
            </p:nvSpPr>
            <p:spPr bwMode="auto">
              <a:xfrm>
                <a:off x="1698" y="2376"/>
                <a:ext cx="365" cy="348"/>
              </a:xfrm>
              <a:custGeom>
                <a:avLst/>
                <a:gdLst>
                  <a:gd name="T0" fmla="*/ 97 w 365"/>
                  <a:gd name="T1" fmla="*/ 316 h 348"/>
                  <a:gd name="T2" fmla="*/ 97 w 365"/>
                  <a:gd name="T3" fmla="*/ 316 h 348"/>
                  <a:gd name="T4" fmla="*/ 143 w 365"/>
                  <a:gd name="T5" fmla="*/ 348 h 348"/>
                  <a:gd name="T6" fmla="*/ 143 w 365"/>
                  <a:gd name="T7" fmla="*/ 348 h 348"/>
                  <a:gd name="T8" fmla="*/ 97 w 365"/>
                  <a:gd name="T9" fmla="*/ 316 h 348"/>
                  <a:gd name="T10" fmla="*/ 83 w 365"/>
                  <a:gd name="T11" fmla="*/ 305 h 348"/>
                  <a:gd name="T12" fmla="*/ 93 w 365"/>
                  <a:gd name="T13" fmla="*/ 312 h 348"/>
                  <a:gd name="T14" fmla="*/ 93 w 365"/>
                  <a:gd name="T15" fmla="*/ 312 h 348"/>
                  <a:gd name="T16" fmla="*/ 83 w 365"/>
                  <a:gd name="T17" fmla="*/ 305 h 348"/>
                  <a:gd name="T18" fmla="*/ 63 w 365"/>
                  <a:gd name="T19" fmla="*/ 287 h 348"/>
                  <a:gd name="T20" fmla="*/ 91 w 365"/>
                  <a:gd name="T21" fmla="*/ 307 h 348"/>
                  <a:gd name="T22" fmla="*/ 91 w 365"/>
                  <a:gd name="T23" fmla="*/ 307 h 348"/>
                  <a:gd name="T24" fmla="*/ 63 w 365"/>
                  <a:gd name="T25" fmla="*/ 287 h 348"/>
                  <a:gd name="T26" fmla="*/ 1 w 365"/>
                  <a:gd name="T27" fmla="*/ 246 h 348"/>
                  <a:gd name="T28" fmla="*/ 0 w 365"/>
                  <a:gd name="T29" fmla="*/ 247 h 348"/>
                  <a:gd name="T30" fmla="*/ 1 w 365"/>
                  <a:gd name="T31" fmla="*/ 247 h 348"/>
                  <a:gd name="T32" fmla="*/ 2 w 365"/>
                  <a:gd name="T33" fmla="*/ 247 h 348"/>
                  <a:gd name="T34" fmla="*/ 1 w 365"/>
                  <a:gd name="T35" fmla="*/ 247 h 348"/>
                  <a:gd name="T36" fmla="*/ 1 w 365"/>
                  <a:gd name="T37" fmla="*/ 246 h 348"/>
                  <a:gd name="T38" fmla="*/ 57 w 365"/>
                  <a:gd name="T39" fmla="*/ 208 h 348"/>
                  <a:gd name="T40" fmla="*/ 4 w 365"/>
                  <a:gd name="T41" fmla="*/ 243 h 348"/>
                  <a:gd name="T42" fmla="*/ 4 w 365"/>
                  <a:gd name="T43" fmla="*/ 243 h 348"/>
                  <a:gd name="T44" fmla="*/ 4 w 365"/>
                  <a:gd name="T45" fmla="*/ 246 h 348"/>
                  <a:gd name="T46" fmla="*/ 6 w 365"/>
                  <a:gd name="T47" fmla="*/ 247 h 348"/>
                  <a:gd name="T48" fmla="*/ 58 w 365"/>
                  <a:gd name="T49" fmla="*/ 210 h 348"/>
                  <a:gd name="T50" fmla="*/ 57 w 365"/>
                  <a:gd name="T51" fmla="*/ 208 h 348"/>
                  <a:gd name="T52" fmla="*/ 362 w 365"/>
                  <a:gd name="T53" fmla="*/ 0 h 348"/>
                  <a:gd name="T54" fmla="*/ 359 w 365"/>
                  <a:gd name="T55" fmla="*/ 3 h 348"/>
                  <a:gd name="T56" fmla="*/ 60 w 365"/>
                  <a:gd name="T57" fmla="*/ 206 h 348"/>
                  <a:gd name="T58" fmla="*/ 61 w 365"/>
                  <a:gd name="T59" fmla="*/ 209 h 348"/>
                  <a:gd name="T60" fmla="*/ 359 w 365"/>
                  <a:gd name="T61" fmla="*/ 7 h 348"/>
                  <a:gd name="T62" fmla="*/ 359 w 365"/>
                  <a:gd name="T63" fmla="*/ 7 h 348"/>
                  <a:gd name="T64" fmla="*/ 146 w 365"/>
                  <a:gd name="T65" fmla="*/ 346 h 348"/>
                  <a:gd name="T66" fmla="*/ 95 w 365"/>
                  <a:gd name="T67" fmla="*/ 310 h 348"/>
                  <a:gd name="T68" fmla="*/ 95 w 365"/>
                  <a:gd name="T69" fmla="*/ 310 h 348"/>
                  <a:gd name="T70" fmla="*/ 147 w 365"/>
                  <a:gd name="T71" fmla="*/ 346 h 348"/>
                  <a:gd name="T72" fmla="*/ 151 w 365"/>
                  <a:gd name="T73" fmla="*/ 344 h 348"/>
                  <a:gd name="T74" fmla="*/ 365 w 365"/>
                  <a:gd name="T75" fmla="*/ 4 h 348"/>
                  <a:gd name="T76" fmla="*/ 365 w 365"/>
                  <a:gd name="T77" fmla="*/ 4 h 348"/>
                  <a:gd name="T78" fmla="*/ 364 w 365"/>
                  <a:gd name="T79" fmla="*/ 4 h 348"/>
                  <a:gd name="T80" fmla="*/ 363 w 365"/>
                  <a:gd name="T81" fmla="*/ 2 h 348"/>
                  <a:gd name="T82" fmla="*/ 362 w 365"/>
                  <a:gd name="T83" fmla="*/ 1 h 348"/>
                  <a:gd name="T84" fmla="*/ 363 w 365"/>
                  <a:gd name="T85" fmla="*/ 1 h 348"/>
                  <a:gd name="T86" fmla="*/ 362 w 365"/>
                  <a:gd name="T87"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5" h="348">
                    <a:moveTo>
                      <a:pt x="97" y="316"/>
                    </a:moveTo>
                    <a:lnTo>
                      <a:pt x="97" y="316"/>
                    </a:lnTo>
                    <a:lnTo>
                      <a:pt x="143" y="348"/>
                    </a:lnTo>
                    <a:lnTo>
                      <a:pt x="143" y="348"/>
                    </a:lnTo>
                    <a:lnTo>
                      <a:pt x="97" y="316"/>
                    </a:lnTo>
                    <a:close/>
                    <a:moveTo>
                      <a:pt x="83" y="305"/>
                    </a:moveTo>
                    <a:lnTo>
                      <a:pt x="93" y="312"/>
                    </a:lnTo>
                    <a:lnTo>
                      <a:pt x="93" y="312"/>
                    </a:lnTo>
                    <a:lnTo>
                      <a:pt x="83" y="305"/>
                    </a:lnTo>
                    <a:close/>
                    <a:moveTo>
                      <a:pt x="63" y="287"/>
                    </a:moveTo>
                    <a:lnTo>
                      <a:pt x="91" y="307"/>
                    </a:lnTo>
                    <a:lnTo>
                      <a:pt x="91" y="307"/>
                    </a:lnTo>
                    <a:lnTo>
                      <a:pt x="63" y="287"/>
                    </a:lnTo>
                    <a:close/>
                    <a:moveTo>
                      <a:pt x="1" y="246"/>
                    </a:moveTo>
                    <a:lnTo>
                      <a:pt x="0" y="247"/>
                    </a:lnTo>
                    <a:lnTo>
                      <a:pt x="1" y="247"/>
                    </a:lnTo>
                    <a:lnTo>
                      <a:pt x="2" y="247"/>
                    </a:lnTo>
                    <a:lnTo>
                      <a:pt x="1" y="247"/>
                    </a:lnTo>
                    <a:lnTo>
                      <a:pt x="1" y="246"/>
                    </a:lnTo>
                    <a:close/>
                    <a:moveTo>
                      <a:pt x="57" y="208"/>
                    </a:moveTo>
                    <a:lnTo>
                      <a:pt x="4" y="243"/>
                    </a:lnTo>
                    <a:lnTo>
                      <a:pt x="4" y="243"/>
                    </a:lnTo>
                    <a:lnTo>
                      <a:pt x="4" y="246"/>
                    </a:lnTo>
                    <a:lnTo>
                      <a:pt x="6" y="247"/>
                    </a:lnTo>
                    <a:lnTo>
                      <a:pt x="58" y="210"/>
                    </a:lnTo>
                    <a:lnTo>
                      <a:pt x="57" y="208"/>
                    </a:lnTo>
                    <a:close/>
                    <a:moveTo>
                      <a:pt x="362" y="0"/>
                    </a:moveTo>
                    <a:lnTo>
                      <a:pt x="359" y="3"/>
                    </a:lnTo>
                    <a:lnTo>
                      <a:pt x="60" y="206"/>
                    </a:lnTo>
                    <a:lnTo>
                      <a:pt x="61" y="209"/>
                    </a:lnTo>
                    <a:lnTo>
                      <a:pt x="359" y="7"/>
                    </a:lnTo>
                    <a:lnTo>
                      <a:pt x="359" y="7"/>
                    </a:lnTo>
                    <a:lnTo>
                      <a:pt x="146" y="346"/>
                    </a:lnTo>
                    <a:lnTo>
                      <a:pt x="95" y="310"/>
                    </a:lnTo>
                    <a:lnTo>
                      <a:pt x="95" y="310"/>
                    </a:lnTo>
                    <a:lnTo>
                      <a:pt x="147" y="346"/>
                    </a:lnTo>
                    <a:lnTo>
                      <a:pt x="151" y="344"/>
                    </a:lnTo>
                    <a:lnTo>
                      <a:pt x="365" y="4"/>
                    </a:lnTo>
                    <a:lnTo>
                      <a:pt x="365" y="4"/>
                    </a:lnTo>
                    <a:lnTo>
                      <a:pt x="364" y="4"/>
                    </a:lnTo>
                    <a:lnTo>
                      <a:pt x="363" y="2"/>
                    </a:lnTo>
                    <a:lnTo>
                      <a:pt x="362" y="1"/>
                    </a:lnTo>
                    <a:lnTo>
                      <a:pt x="363" y="1"/>
                    </a:lnTo>
                    <a:lnTo>
                      <a:pt x="36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Freeform 269"/>
              <p:cNvSpPr>
                <a:spLocks noEditPoints="1"/>
              </p:cNvSpPr>
              <p:nvPr/>
            </p:nvSpPr>
            <p:spPr bwMode="auto">
              <a:xfrm>
                <a:off x="1698" y="2376"/>
                <a:ext cx="365" cy="348"/>
              </a:xfrm>
              <a:custGeom>
                <a:avLst/>
                <a:gdLst>
                  <a:gd name="T0" fmla="*/ 97 w 365"/>
                  <a:gd name="T1" fmla="*/ 316 h 348"/>
                  <a:gd name="T2" fmla="*/ 97 w 365"/>
                  <a:gd name="T3" fmla="*/ 316 h 348"/>
                  <a:gd name="T4" fmla="*/ 143 w 365"/>
                  <a:gd name="T5" fmla="*/ 348 h 348"/>
                  <a:gd name="T6" fmla="*/ 143 w 365"/>
                  <a:gd name="T7" fmla="*/ 348 h 348"/>
                  <a:gd name="T8" fmla="*/ 97 w 365"/>
                  <a:gd name="T9" fmla="*/ 316 h 348"/>
                  <a:gd name="T10" fmla="*/ 83 w 365"/>
                  <a:gd name="T11" fmla="*/ 305 h 348"/>
                  <a:gd name="T12" fmla="*/ 93 w 365"/>
                  <a:gd name="T13" fmla="*/ 312 h 348"/>
                  <a:gd name="T14" fmla="*/ 93 w 365"/>
                  <a:gd name="T15" fmla="*/ 312 h 348"/>
                  <a:gd name="T16" fmla="*/ 83 w 365"/>
                  <a:gd name="T17" fmla="*/ 305 h 348"/>
                  <a:gd name="T18" fmla="*/ 63 w 365"/>
                  <a:gd name="T19" fmla="*/ 287 h 348"/>
                  <a:gd name="T20" fmla="*/ 91 w 365"/>
                  <a:gd name="T21" fmla="*/ 307 h 348"/>
                  <a:gd name="T22" fmla="*/ 91 w 365"/>
                  <a:gd name="T23" fmla="*/ 307 h 348"/>
                  <a:gd name="T24" fmla="*/ 63 w 365"/>
                  <a:gd name="T25" fmla="*/ 287 h 348"/>
                  <a:gd name="T26" fmla="*/ 1 w 365"/>
                  <a:gd name="T27" fmla="*/ 246 h 348"/>
                  <a:gd name="T28" fmla="*/ 0 w 365"/>
                  <a:gd name="T29" fmla="*/ 247 h 348"/>
                  <a:gd name="T30" fmla="*/ 1 w 365"/>
                  <a:gd name="T31" fmla="*/ 247 h 348"/>
                  <a:gd name="T32" fmla="*/ 2 w 365"/>
                  <a:gd name="T33" fmla="*/ 247 h 348"/>
                  <a:gd name="T34" fmla="*/ 1 w 365"/>
                  <a:gd name="T35" fmla="*/ 247 h 348"/>
                  <a:gd name="T36" fmla="*/ 1 w 365"/>
                  <a:gd name="T37" fmla="*/ 246 h 348"/>
                  <a:gd name="T38" fmla="*/ 57 w 365"/>
                  <a:gd name="T39" fmla="*/ 208 h 348"/>
                  <a:gd name="T40" fmla="*/ 4 w 365"/>
                  <a:gd name="T41" fmla="*/ 243 h 348"/>
                  <a:gd name="T42" fmla="*/ 4 w 365"/>
                  <a:gd name="T43" fmla="*/ 243 h 348"/>
                  <a:gd name="T44" fmla="*/ 4 w 365"/>
                  <a:gd name="T45" fmla="*/ 246 h 348"/>
                  <a:gd name="T46" fmla="*/ 6 w 365"/>
                  <a:gd name="T47" fmla="*/ 247 h 348"/>
                  <a:gd name="T48" fmla="*/ 58 w 365"/>
                  <a:gd name="T49" fmla="*/ 210 h 348"/>
                  <a:gd name="T50" fmla="*/ 57 w 365"/>
                  <a:gd name="T51" fmla="*/ 208 h 348"/>
                  <a:gd name="T52" fmla="*/ 362 w 365"/>
                  <a:gd name="T53" fmla="*/ 0 h 348"/>
                  <a:gd name="T54" fmla="*/ 359 w 365"/>
                  <a:gd name="T55" fmla="*/ 3 h 348"/>
                  <a:gd name="T56" fmla="*/ 60 w 365"/>
                  <a:gd name="T57" fmla="*/ 206 h 348"/>
                  <a:gd name="T58" fmla="*/ 61 w 365"/>
                  <a:gd name="T59" fmla="*/ 209 h 348"/>
                  <a:gd name="T60" fmla="*/ 359 w 365"/>
                  <a:gd name="T61" fmla="*/ 7 h 348"/>
                  <a:gd name="T62" fmla="*/ 359 w 365"/>
                  <a:gd name="T63" fmla="*/ 7 h 348"/>
                  <a:gd name="T64" fmla="*/ 146 w 365"/>
                  <a:gd name="T65" fmla="*/ 346 h 348"/>
                  <a:gd name="T66" fmla="*/ 95 w 365"/>
                  <a:gd name="T67" fmla="*/ 310 h 348"/>
                  <a:gd name="T68" fmla="*/ 95 w 365"/>
                  <a:gd name="T69" fmla="*/ 310 h 348"/>
                  <a:gd name="T70" fmla="*/ 147 w 365"/>
                  <a:gd name="T71" fmla="*/ 346 h 348"/>
                  <a:gd name="T72" fmla="*/ 151 w 365"/>
                  <a:gd name="T73" fmla="*/ 344 h 348"/>
                  <a:gd name="T74" fmla="*/ 365 w 365"/>
                  <a:gd name="T75" fmla="*/ 4 h 348"/>
                  <a:gd name="T76" fmla="*/ 365 w 365"/>
                  <a:gd name="T77" fmla="*/ 4 h 348"/>
                  <a:gd name="T78" fmla="*/ 364 w 365"/>
                  <a:gd name="T79" fmla="*/ 4 h 348"/>
                  <a:gd name="T80" fmla="*/ 363 w 365"/>
                  <a:gd name="T81" fmla="*/ 2 h 348"/>
                  <a:gd name="T82" fmla="*/ 362 w 365"/>
                  <a:gd name="T83" fmla="*/ 1 h 348"/>
                  <a:gd name="T84" fmla="*/ 363 w 365"/>
                  <a:gd name="T85" fmla="*/ 1 h 348"/>
                  <a:gd name="T86" fmla="*/ 362 w 365"/>
                  <a:gd name="T87"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5" h="348">
                    <a:moveTo>
                      <a:pt x="97" y="316"/>
                    </a:moveTo>
                    <a:lnTo>
                      <a:pt x="97" y="316"/>
                    </a:lnTo>
                    <a:lnTo>
                      <a:pt x="143" y="348"/>
                    </a:lnTo>
                    <a:lnTo>
                      <a:pt x="143" y="348"/>
                    </a:lnTo>
                    <a:lnTo>
                      <a:pt x="97" y="316"/>
                    </a:lnTo>
                    <a:moveTo>
                      <a:pt x="83" y="305"/>
                    </a:moveTo>
                    <a:lnTo>
                      <a:pt x="93" y="312"/>
                    </a:lnTo>
                    <a:lnTo>
                      <a:pt x="93" y="312"/>
                    </a:lnTo>
                    <a:lnTo>
                      <a:pt x="83" y="305"/>
                    </a:lnTo>
                    <a:moveTo>
                      <a:pt x="63" y="287"/>
                    </a:moveTo>
                    <a:lnTo>
                      <a:pt x="91" y="307"/>
                    </a:lnTo>
                    <a:lnTo>
                      <a:pt x="91" y="307"/>
                    </a:lnTo>
                    <a:lnTo>
                      <a:pt x="63" y="287"/>
                    </a:lnTo>
                    <a:moveTo>
                      <a:pt x="1" y="246"/>
                    </a:moveTo>
                    <a:lnTo>
                      <a:pt x="0" y="247"/>
                    </a:lnTo>
                    <a:lnTo>
                      <a:pt x="1" y="247"/>
                    </a:lnTo>
                    <a:lnTo>
                      <a:pt x="2" y="247"/>
                    </a:lnTo>
                    <a:lnTo>
                      <a:pt x="1" y="247"/>
                    </a:lnTo>
                    <a:lnTo>
                      <a:pt x="1" y="246"/>
                    </a:lnTo>
                    <a:moveTo>
                      <a:pt x="57" y="208"/>
                    </a:moveTo>
                    <a:lnTo>
                      <a:pt x="4" y="243"/>
                    </a:lnTo>
                    <a:lnTo>
                      <a:pt x="4" y="243"/>
                    </a:lnTo>
                    <a:lnTo>
                      <a:pt x="4" y="246"/>
                    </a:lnTo>
                    <a:lnTo>
                      <a:pt x="6" y="247"/>
                    </a:lnTo>
                    <a:lnTo>
                      <a:pt x="58" y="210"/>
                    </a:lnTo>
                    <a:lnTo>
                      <a:pt x="57" y="208"/>
                    </a:lnTo>
                    <a:moveTo>
                      <a:pt x="362" y="0"/>
                    </a:moveTo>
                    <a:lnTo>
                      <a:pt x="359" y="3"/>
                    </a:lnTo>
                    <a:lnTo>
                      <a:pt x="60" y="206"/>
                    </a:lnTo>
                    <a:lnTo>
                      <a:pt x="61" y="209"/>
                    </a:lnTo>
                    <a:lnTo>
                      <a:pt x="359" y="7"/>
                    </a:lnTo>
                    <a:lnTo>
                      <a:pt x="359" y="7"/>
                    </a:lnTo>
                    <a:lnTo>
                      <a:pt x="146" y="346"/>
                    </a:lnTo>
                    <a:lnTo>
                      <a:pt x="95" y="310"/>
                    </a:lnTo>
                    <a:lnTo>
                      <a:pt x="95" y="310"/>
                    </a:lnTo>
                    <a:lnTo>
                      <a:pt x="147" y="346"/>
                    </a:lnTo>
                    <a:lnTo>
                      <a:pt x="151" y="344"/>
                    </a:lnTo>
                    <a:lnTo>
                      <a:pt x="365" y="4"/>
                    </a:lnTo>
                    <a:lnTo>
                      <a:pt x="365" y="4"/>
                    </a:lnTo>
                    <a:lnTo>
                      <a:pt x="364" y="4"/>
                    </a:lnTo>
                    <a:lnTo>
                      <a:pt x="363" y="2"/>
                    </a:lnTo>
                    <a:lnTo>
                      <a:pt x="362" y="1"/>
                    </a:lnTo>
                    <a:lnTo>
                      <a:pt x="363" y="1"/>
                    </a:lnTo>
                    <a:lnTo>
                      <a:pt x="3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Freeform 270"/>
              <p:cNvSpPr>
                <a:spLocks noEditPoints="1"/>
              </p:cNvSpPr>
              <p:nvPr/>
            </p:nvSpPr>
            <p:spPr bwMode="auto">
              <a:xfrm>
                <a:off x="4101" y="2878"/>
                <a:ext cx="687" cy="657"/>
              </a:xfrm>
              <a:custGeom>
                <a:avLst/>
                <a:gdLst>
                  <a:gd name="T0" fmla="*/ 423 w 687"/>
                  <a:gd name="T1" fmla="*/ 382 h 657"/>
                  <a:gd name="T2" fmla="*/ 234 w 687"/>
                  <a:gd name="T3" fmla="*/ 657 h 657"/>
                  <a:gd name="T4" fmla="*/ 234 w 687"/>
                  <a:gd name="T5" fmla="*/ 657 h 657"/>
                  <a:gd name="T6" fmla="*/ 423 w 687"/>
                  <a:gd name="T7" fmla="*/ 382 h 657"/>
                  <a:gd name="T8" fmla="*/ 1 w 687"/>
                  <a:gd name="T9" fmla="*/ 341 h 657"/>
                  <a:gd name="T10" fmla="*/ 0 w 687"/>
                  <a:gd name="T11" fmla="*/ 342 h 657"/>
                  <a:gd name="T12" fmla="*/ 0 w 687"/>
                  <a:gd name="T13" fmla="*/ 342 h 657"/>
                  <a:gd name="T14" fmla="*/ 0 w 687"/>
                  <a:gd name="T15" fmla="*/ 342 h 657"/>
                  <a:gd name="T16" fmla="*/ 0 w 687"/>
                  <a:gd name="T17" fmla="*/ 342 h 657"/>
                  <a:gd name="T18" fmla="*/ 0 w 687"/>
                  <a:gd name="T19" fmla="*/ 342 h 657"/>
                  <a:gd name="T20" fmla="*/ 0 w 687"/>
                  <a:gd name="T21" fmla="*/ 343 h 657"/>
                  <a:gd name="T22" fmla="*/ 1 w 687"/>
                  <a:gd name="T23" fmla="*/ 342 h 657"/>
                  <a:gd name="T24" fmla="*/ 1 w 687"/>
                  <a:gd name="T25" fmla="*/ 341 h 657"/>
                  <a:gd name="T26" fmla="*/ 680 w 687"/>
                  <a:gd name="T27" fmla="*/ 3 h 657"/>
                  <a:gd name="T28" fmla="*/ 679 w 687"/>
                  <a:gd name="T29" fmla="*/ 4 h 657"/>
                  <a:gd name="T30" fmla="*/ 320 w 687"/>
                  <a:gd name="T31" fmla="*/ 182 h 657"/>
                  <a:gd name="T32" fmla="*/ 6 w 687"/>
                  <a:gd name="T33" fmla="*/ 339 h 657"/>
                  <a:gd name="T34" fmla="*/ 4 w 687"/>
                  <a:gd name="T35" fmla="*/ 339 h 657"/>
                  <a:gd name="T36" fmla="*/ 3 w 687"/>
                  <a:gd name="T37" fmla="*/ 340 h 657"/>
                  <a:gd name="T38" fmla="*/ 231 w 687"/>
                  <a:gd name="T39" fmla="*/ 657 h 657"/>
                  <a:gd name="T40" fmla="*/ 231 w 687"/>
                  <a:gd name="T41" fmla="*/ 657 h 657"/>
                  <a:gd name="T42" fmla="*/ 5 w 687"/>
                  <a:gd name="T43" fmla="*/ 343 h 657"/>
                  <a:gd name="T44" fmla="*/ 26 w 687"/>
                  <a:gd name="T45" fmla="*/ 332 h 657"/>
                  <a:gd name="T46" fmla="*/ 678 w 687"/>
                  <a:gd name="T47" fmla="*/ 8 h 657"/>
                  <a:gd name="T48" fmla="*/ 680 w 687"/>
                  <a:gd name="T49" fmla="*/ 4 h 657"/>
                  <a:gd name="T50" fmla="*/ 680 w 687"/>
                  <a:gd name="T51" fmla="*/ 3 h 657"/>
                  <a:gd name="T52" fmla="*/ 687 w 687"/>
                  <a:gd name="T53" fmla="*/ 0 h 657"/>
                  <a:gd name="T54" fmla="*/ 686 w 687"/>
                  <a:gd name="T55" fmla="*/ 0 h 657"/>
                  <a:gd name="T56" fmla="*/ 686 w 687"/>
                  <a:gd name="T57" fmla="*/ 0 h 657"/>
                  <a:gd name="T58" fmla="*/ 683 w 687"/>
                  <a:gd name="T59" fmla="*/ 1 h 657"/>
                  <a:gd name="T60" fmla="*/ 683 w 687"/>
                  <a:gd name="T61" fmla="*/ 3 h 657"/>
                  <a:gd name="T62" fmla="*/ 684 w 687"/>
                  <a:gd name="T63" fmla="*/ 4 h 657"/>
                  <a:gd name="T64" fmla="*/ 687 w 687"/>
                  <a:gd name="T65" fmla="*/ 0 h 657"/>
                  <a:gd name="T66" fmla="*/ 687 w 687"/>
                  <a:gd name="T67" fmla="*/ 0 h 657"/>
                  <a:gd name="T68" fmla="*/ 687 w 687"/>
                  <a:gd name="T69" fmla="*/ 0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7" h="657">
                    <a:moveTo>
                      <a:pt x="423" y="382"/>
                    </a:moveTo>
                    <a:lnTo>
                      <a:pt x="234" y="657"/>
                    </a:lnTo>
                    <a:lnTo>
                      <a:pt x="234" y="657"/>
                    </a:lnTo>
                    <a:lnTo>
                      <a:pt x="423" y="382"/>
                    </a:lnTo>
                    <a:close/>
                    <a:moveTo>
                      <a:pt x="1" y="341"/>
                    </a:moveTo>
                    <a:lnTo>
                      <a:pt x="0" y="342"/>
                    </a:lnTo>
                    <a:lnTo>
                      <a:pt x="0" y="342"/>
                    </a:lnTo>
                    <a:lnTo>
                      <a:pt x="0" y="342"/>
                    </a:lnTo>
                    <a:lnTo>
                      <a:pt x="0" y="342"/>
                    </a:lnTo>
                    <a:lnTo>
                      <a:pt x="0" y="342"/>
                    </a:lnTo>
                    <a:lnTo>
                      <a:pt x="0" y="343"/>
                    </a:lnTo>
                    <a:lnTo>
                      <a:pt x="1" y="342"/>
                    </a:lnTo>
                    <a:lnTo>
                      <a:pt x="1" y="341"/>
                    </a:lnTo>
                    <a:close/>
                    <a:moveTo>
                      <a:pt x="680" y="3"/>
                    </a:moveTo>
                    <a:lnTo>
                      <a:pt x="679" y="4"/>
                    </a:lnTo>
                    <a:lnTo>
                      <a:pt x="320" y="182"/>
                    </a:lnTo>
                    <a:lnTo>
                      <a:pt x="6" y="339"/>
                    </a:lnTo>
                    <a:lnTo>
                      <a:pt x="4" y="339"/>
                    </a:lnTo>
                    <a:lnTo>
                      <a:pt x="3" y="340"/>
                    </a:lnTo>
                    <a:lnTo>
                      <a:pt x="231" y="657"/>
                    </a:lnTo>
                    <a:lnTo>
                      <a:pt x="231" y="657"/>
                    </a:lnTo>
                    <a:lnTo>
                      <a:pt x="5" y="343"/>
                    </a:lnTo>
                    <a:lnTo>
                      <a:pt x="26" y="332"/>
                    </a:lnTo>
                    <a:lnTo>
                      <a:pt x="678" y="8"/>
                    </a:lnTo>
                    <a:lnTo>
                      <a:pt x="680" y="4"/>
                    </a:lnTo>
                    <a:lnTo>
                      <a:pt x="680" y="3"/>
                    </a:lnTo>
                    <a:close/>
                    <a:moveTo>
                      <a:pt x="687" y="0"/>
                    </a:moveTo>
                    <a:lnTo>
                      <a:pt x="686" y="0"/>
                    </a:lnTo>
                    <a:lnTo>
                      <a:pt x="686" y="0"/>
                    </a:lnTo>
                    <a:lnTo>
                      <a:pt x="683" y="1"/>
                    </a:lnTo>
                    <a:lnTo>
                      <a:pt x="683" y="3"/>
                    </a:lnTo>
                    <a:lnTo>
                      <a:pt x="684" y="4"/>
                    </a:lnTo>
                    <a:lnTo>
                      <a:pt x="687" y="0"/>
                    </a:lnTo>
                    <a:lnTo>
                      <a:pt x="687" y="0"/>
                    </a:lnTo>
                    <a:lnTo>
                      <a:pt x="68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Freeform 271"/>
              <p:cNvSpPr>
                <a:spLocks noEditPoints="1"/>
              </p:cNvSpPr>
              <p:nvPr/>
            </p:nvSpPr>
            <p:spPr bwMode="auto">
              <a:xfrm>
                <a:off x="4101" y="2878"/>
                <a:ext cx="687" cy="657"/>
              </a:xfrm>
              <a:custGeom>
                <a:avLst/>
                <a:gdLst>
                  <a:gd name="T0" fmla="*/ 423 w 687"/>
                  <a:gd name="T1" fmla="*/ 382 h 657"/>
                  <a:gd name="T2" fmla="*/ 234 w 687"/>
                  <a:gd name="T3" fmla="*/ 657 h 657"/>
                  <a:gd name="T4" fmla="*/ 234 w 687"/>
                  <a:gd name="T5" fmla="*/ 657 h 657"/>
                  <a:gd name="T6" fmla="*/ 423 w 687"/>
                  <a:gd name="T7" fmla="*/ 382 h 657"/>
                  <a:gd name="T8" fmla="*/ 1 w 687"/>
                  <a:gd name="T9" fmla="*/ 341 h 657"/>
                  <a:gd name="T10" fmla="*/ 0 w 687"/>
                  <a:gd name="T11" fmla="*/ 342 h 657"/>
                  <a:gd name="T12" fmla="*/ 0 w 687"/>
                  <a:gd name="T13" fmla="*/ 342 h 657"/>
                  <a:gd name="T14" fmla="*/ 0 w 687"/>
                  <a:gd name="T15" fmla="*/ 342 h 657"/>
                  <a:gd name="T16" fmla="*/ 0 w 687"/>
                  <a:gd name="T17" fmla="*/ 342 h 657"/>
                  <a:gd name="T18" fmla="*/ 0 w 687"/>
                  <a:gd name="T19" fmla="*/ 342 h 657"/>
                  <a:gd name="T20" fmla="*/ 0 w 687"/>
                  <a:gd name="T21" fmla="*/ 343 h 657"/>
                  <a:gd name="T22" fmla="*/ 1 w 687"/>
                  <a:gd name="T23" fmla="*/ 342 h 657"/>
                  <a:gd name="T24" fmla="*/ 1 w 687"/>
                  <a:gd name="T25" fmla="*/ 341 h 657"/>
                  <a:gd name="T26" fmla="*/ 680 w 687"/>
                  <a:gd name="T27" fmla="*/ 3 h 657"/>
                  <a:gd name="T28" fmla="*/ 679 w 687"/>
                  <a:gd name="T29" fmla="*/ 4 h 657"/>
                  <a:gd name="T30" fmla="*/ 320 w 687"/>
                  <a:gd name="T31" fmla="*/ 182 h 657"/>
                  <a:gd name="T32" fmla="*/ 6 w 687"/>
                  <a:gd name="T33" fmla="*/ 339 h 657"/>
                  <a:gd name="T34" fmla="*/ 4 w 687"/>
                  <a:gd name="T35" fmla="*/ 339 h 657"/>
                  <a:gd name="T36" fmla="*/ 3 w 687"/>
                  <a:gd name="T37" fmla="*/ 340 h 657"/>
                  <a:gd name="T38" fmla="*/ 231 w 687"/>
                  <a:gd name="T39" fmla="*/ 657 h 657"/>
                  <a:gd name="T40" fmla="*/ 231 w 687"/>
                  <a:gd name="T41" fmla="*/ 657 h 657"/>
                  <a:gd name="T42" fmla="*/ 5 w 687"/>
                  <a:gd name="T43" fmla="*/ 343 h 657"/>
                  <a:gd name="T44" fmla="*/ 26 w 687"/>
                  <a:gd name="T45" fmla="*/ 332 h 657"/>
                  <a:gd name="T46" fmla="*/ 678 w 687"/>
                  <a:gd name="T47" fmla="*/ 8 h 657"/>
                  <a:gd name="T48" fmla="*/ 680 w 687"/>
                  <a:gd name="T49" fmla="*/ 4 h 657"/>
                  <a:gd name="T50" fmla="*/ 680 w 687"/>
                  <a:gd name="T51" fmla="*/ 3 h 657"/>
                  <a:gd name="T52" fmla="*/ 687 w 687"/>
                  <a:gd name="T53" fmla="*/ 0 h 657"/>
                  <a:gd name="T54" fmla="*/ 686 w 687"/>
                  <a:gd name="T55" fmla="*/ 0 h 657"/>
                  <a:gd name="T56" fmla="*/ 686 w 687"/>
                  <a:gd name="T57" fmla="*/ 0 h 657"/>
                  <a:gd name="T58" fmla="*/ 683 w 687"/>
                  <a:gd name="T59" fmla="*/ 1 h 657"/>
                  <a:gd name="T60" fmla="*/ 683 w 687"/>
                  <a:gd name="T61" fmla="*/ 3 h 657"/>
                  <a:gd name="T62" fmla="*/ 684 w 687"/>
                  <a:gd name="T63" fmla="*/ 4 h 657"/>
                  <a:gd name="T64" fmla="*/ 687 w 687"/>
                  <a:gd name="T65" fmla="*/ 0 h 657"/>
                  <a:gd name="T66" fmla="*/ 687 w 687"/>
                  <a:gd name="T67" fmla="*/ 0 h 657"/>
                  <a:gd name="T68" fmla="*/ 687 w 687"/>
                  <a:gd name="T69" fmla="*/ 0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7" h="657">
                    <a:moveTo>
                      <a:pt x="423" y="382"/>
                    </a:moveTo>
                    <a:lnTo>
                      <a:pt x="234" y="657"/>
                    </a:lnTo>
                    <a:lnTo>
                      <a:pt x="234" y="657"/>
                    </a:lnTo>
                    <a:lnTo>
                      <a:pt x="423" y="382"/>
                    </a:lnTo>
                    <a:moveTo>
                      <a:pt x="1" y="341"/>
                    </a:moveTo>
                    <a:lnTo>
                      <a:pt x="0" y="342"/>
                    </a:lnTo>
                    <a:lnTo>
                      <a:pt x="0" y="342"/>
                    </a:lnTo>
                    <a:lnTo>
                      <a:pt x="0" y="342"/>
                    </a:lnTo>
                    <a:lnTo>
                      <a:pt x="0" y="342"/>
                    </a:lnTo>
                    <a:lnTo>
                      <a:pt x="0" y="342"/>
                    </a:lnTo>
                    <a:lnTo>
                      <a:pt x="0" y="343"/>
                    </a:lnTo>
                    <a:lnTo>
                      <a:pt x="1" y="342"/>
                    </a:lnTo>
                    <a:lnTo>
                      <a:pt x="1" y="341"/>
                    </a:lnTo>
                    <a:moveTo>
                      <a:pt x="680" y="3"/>
                    </a:moveTo>
                    <a:lnTo>
                      <a:pt x="679" y="4"/>
                    </a:lnTo>
                    <a:lnTo>
                      <a:pt x="320" y="182"/>
                    </a:lnTo>
                    <a:lnTo>
                      <a:pt x="6" y="339"/>
                    </a:lnTo>
                    <a:lnTo>
                      <a:pt x="4" y="339"/>
                    </a:lnTo>
                    <a:lnTo>
                      <a:pt x="3" y="340"/>
                    </a:lnTo>
                    <a:lnTo>
                      <a:pt x="231" y="657"/>
                    </a:lnTo>
                    <a:lnTo>
                      <a:pt x="231" y="657"/>
                    </a:lnTo>
                    <a:lnTo>
                      <a:pt x="5" y="343"/>
                    </a:lnTo>
                    <a:lnTo>
                      <a:pt x="26" y="332"/>
                    </a:lnTo>
                    <a:lnTo>
                      <a:pt x="678" y="8"/>
                    </a:lnTo>
                    <a:lnTo>
                      <a:pt x="680" y="4"/>
                    </a:lnTo>
                    <a:lnTo>
                      <a:pt x="680" y="3"/>
                    </a:lnTo>
                    <a:moveTo>
                      <a:pt x="687" y="0"/>
                    </a:moveTo>
                    <a:lnTo>
                      <a:pt x="686" y="0"/>
                    </a:lnTo>
                    <a:lnTo>
                      <a:pt x="686" y="0"/>
                    </a:lnTo>
                    <a:lnTo>
                      <a:pt x="683" y="1"/>
                    </a:lnTo>
                    <a:lnTo>
                      <a:pt x="683" y="3"/>
                    </a:lnTo>
                    <a:lnTo>
                      <a:pt x="684" y="4"/>
                    </a:lnTo>
                    <a:lnTo>
                      <a:pt x="687" y="0"/>
                    </a:lnTo>
                    <a:lnTo>
                      <a:pt x="687" y="0"/>
                    </a:lnTo>
                    <a:lnTo>
                      <a:pt x="6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Freeform 272"/>
              <p:cNvSpPr>
                <a:spLocks noEditPoints="1"/>
              </p:cNvSpPr>
              <p:nvPr/>
            </p:nvSpPr>
            <p:spPr bwMode="auto">
              <a:xfrm>
                <a:off x="4049" y="3217"/>
                <a:ext cx="283" cy="320"/>
              </a:xfrm>
              <a:custGeom>
                <a:avLst/>
                <a:gdLst>
                  <a:gd name="T0" fmla="*/ 150 w 283"/>
                  <a:gd name="T1" fmla="*/ 288 h 320"/>
                  <a:gd name="T2" fmla="*/ 275 w 283"/>
                  <a:gd name="T3" fmla="*/ 320 h 320"/>
                  <a:gd name="T4" fmla="*/ 275 w 283"/>
                  <a:gd name="T5" fmla="*/ 320 h 320"/>
                  <a:gd name="T6" fmla="*/ 150 w 283"/>
                  <a:gd name="T7" fmla="*/ 288 h 320"/>
                  <a:gd name="T8" fmla="*/ 53 w 283"/>
                  <a:gd name="T9" fmla="*/ 4 h 320"/>
                  <a:gd name="T10" fmla="*/ 55 w 283"/>
                  <a:gd name="T11" fmla="*/ 4 h 320"/>
                  <a:gd name="T12" fmla="*/ 53 w 283"/>
                  <a:gd name="T13" fmla="*/ 4 h 320"/>
                  <a:gd name="T14" fmla="*/ 54 w 283"/>
                  <a:gd name="T15" fmla="*/ 0 h 320"/>
                  <a:gd name="T16" fmla="*/ 53 w 283"/>
                  <a:gd name="T17" fmla="*/ 2 h 320"/>
                  <a:gd name="T18" fmla="*/ 53 w 283"/>
                  <a:gd name="T19" fmla="*/ 3 h 320"/>
                  <a:gd name="T20" fmla="*/ 52 w 283"/>
                  <a:gd name="T21" fmla="*/ 4 h 320"/>
                  <a:gd name="T22" fmla="*/ 52 w 283"/>
                  <a:gd name="T23" fmla="*/ 7 h 320"/>
                  <a:gd name="T24" fmla="*/ 0 w 283"/>
                  <a:gd name="T25" fmla="*/ 246 h 320"/>
                  <a:gd name="T26" fmla="*/ 0 w 283"/>
                  <a:gd name="T27" fmla="*/ 246 h 320"/>
                  <a:gd name="T28" fmla="*/ 0 w 283"/>
                  <a:gd name="T29" fmla="*/ 246 h 320"/>
                  <a:gd name="T30" fmla="*/ 1 w 283"/>
                  <a:gd name="T31" fmla="*/ 247 h 320"/>
                  <a:gd name="T32" fmla="*/ 2 w 283"/>
                  <a:gd name="T33" fmla="*/ 246 h 320"/>
                  <a:gd name="T34" fmla="*/ 3 w 283"/>
                  <a:gd name="T35" fmla="*/ 247 h 320"/>
                  <a:gd name="T36" fmla="*/ 276 w 283"/>
                  <a:gd name="T37" fmla="*/ 317 h 320"/>
                  <a:gd name="T38" fmla="*/ 276 w 283"/>
                  <a:gd name="T39" fmla="*/ 317 h 320"/>
                  <a:gd name="T40" fmla="*/ 4 w 283"/>
                  <a:gd name="T41" fmla="*/ 247 h 320"/>
                  <a:gd name="T42" fmla="*/ 18 w 283"/>
                  <a:gd name="T43" fmla="*/ 181 h 320"/>
                  <a:gd name="T44" fmla="*/ 56 w 283"/>
                  <a:gd name="T45" fmla="*/ 7 h 320"/>
                  <a:gd name="T46" fmla="*/ 278 w 283"/>
                  <a:gd name="T47" fmla="*/ 316 h 320"/>
                  <a:gd name="T48" fmla="*/ 279 w 283"/>
                  <a:gd name="T49" fmla="*/ 317 h 320"/>
                  <a:gd name="T50" fmla="*/ 277 w 283"/>
                  <a:gd name="T51" fmla="*/ 314 h 320"/>
                  <a:gd name="T52" fmla="*/ 282 w 283"/>
                  <a:gd name="T53" fmla="*/ 318 h 320"/>
                  <a:gd name="T54" fmla="*/ 283 w 283"/>
                  <a:gd name="T55" fmla="*/ 318 h 320"/>
                  <a:gd name="T56" fmla="*/ 55 w 283"/>
                  <a:gd name="T57" fmla="*/ 1 h 320"/>
                  <a:gd name="T58" fmla="*/ 55 w 283"/>
                  <a:gd name="T59" fmla="*/ 1 h 320"/>
                  <a:gd name="T60" fmla="*/ 54 w 283"/>
                  <a:gd name="T61" fmla="*/ 0 h 320"/>
                  <a:gd name="T62" fmla="*/ 54 w 283"/>
                  <a:gd name="T63"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320">
                    <a:moveTo>
                      <a:pt x="150" y="288"/>
                    </a:moveTo>
                    <a:lnTo>
                      <a:pt x="275" y="320"/>
                    </a:lnTo>
                    <a:lnTo>
                      <a:pt x="275" y="320"/>
                    </a:lnTo>
                    <a:lnTo>
                      <a:pt x="150" y="288"/>
                    </a:lnTo>
                    <a:close/>
                    <a:moveTo>
                      <a:pt x="53" y="4"/>
                    </a:moveTo>
                    <a:lnTo>
                      <a:pt x="55" y="4"/>
                    </a:lnTo>
                    <a:lnTo>
                      <a:pt x="53" y="4"/>
                    </a:lnTo>
                    <a:close/>
                    <a:moveTo>
                      <a:pt x="54" y="0"/>
                    </a:moveTo>
                    <a:lnTo>
                      <a:pt x="53" y="2"/>
                    </a:lnTo>
                    <a:lnTo>
                      <a:pt x="53" y="3"/>
                    </a:lnTo>
                    <a:lnTo>
                      <a:pt x="52" y="4"/>
                    </a:lnTo>
                    <a:lnTo>
                      <a:pt x="52" y="7"/>
                    </a:lnTo>
                    <a:lnTo>
                      <a:pt x="0" y="246"/>
                    </a:lnTo>
                    <a:lnTo>
                      <a:pt x="0" y="246"/>
                    </a:lnTo>
                    <a:lnTo>
                      <a:pt x="0" y="246"/>
                    </a:lnTo>
                    <a:lnTo>
                      <a:pt x="1" y="247"/>
                    </a:lnTo>
                    <a:lnTo>
                      <a:pt x="2" y="246"/>
                    </a:lnTo>
                    <a:lnTo>
                      <a:pt x="3" y="247"/>
                    </a:lnTo>
                    <a:lnTo>
                      <a:pt x="276" y="317"/>
                    </a:lnTo>
                    <a:lnTo>
                      <a:pt x="276" y="317"/>
                    </a:lnTo>
                    <a:lnTo>
                      <a:pt x="4" y="247"/>
                    </a:lnTo>
                    <a:lnTo>
                      <a:pt x="18" y="181"/>
                    </a:lnTo>
                    <a:lnTo>
                      <a:pt x="56" y="7"/>
                    </a:lnTo>
                    <a:lnTo>
                      <a:pt x="278" y="316"/>
                    </a:lnTo>
                    <a:lnTo>
                      <a:pt x="279" y="317"/>
                    </a:lnTo>
                    <a:lnTo>
                      <a:pt x="277" y="314"/>
                    </a:lnTo>
                    <a:lnTo>
                      <a:pt x="282" y="318"/>
                    </a:lnTo>
                    <a:lnTo>
                      <a:pt x="283" y="318"/>
                    </a:lnTo>
                    <a:lnTo>
                      <a:pt x="55" y="1"/>
                    </a:lnTo>
                    <a:lnTo>
                      <a:pt x="55" y="1"/>
                    </a:lnTo>
                    <a:lnTo>
                      <a:pt x="54" y="0"/>
                    </a:lnTo>
                    <a:lnTo>
                      <a:pt x="5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Freeform 273"/>
              <p:cNvSpPr>
                <a:spLocks noEditPoints="1"/>
              </p:cNvSpPr>
              <p:nvPr/>
            </p:nvSpPr>
            <p:spPr bwMode="auto">
              <a:xfrm>
                <a:off x="4049" y="3217"/>
                <a:ext cx="283" cy="320"/>
              </a:xfrm>
              <a:custGeom>
                <a:avLst/>
                <a:gdLst>
                  <a:gd name="T0" fmla="*/ 150 w 283"/>
                  <a:gd name="T1" fmla="*/ 288 h 320"/>
                  <a:gd name="T2" fmla="*/ 275 w 283"/>
                  <a:gd name="T3" fmla="*/ 320 h 320"/>
                  <a:gd name="T4" fmla="*/ 275 w 283"/>
                  <a:gd name="T5" fmla="*/ 320 h 320"/>
                  <a:gd name="T6" fmla="*/ 150 w 283"/>
                  <a:gd name="T7" fmla="*/ 288 h 320"/>
                  <a:gd name="T8" fmla="*/ 53 w 283"/>
                  <a:gd name="T9" fmla="*/ 4 h 320"/>
                  <a:gd name="T10" fmla="*/ 55 w 283"/>
                  <a:gd name="T11" fmla="*/ 4 h 320"/>
                  <a:gd name="T12" fmla="*/ 53 w 283"/>
                  <a:gd name="T13" fmla="*/ 4 h 320"/>
                  <a:gd name="T14" fmla="*/ 54 w 283"/>
                  <a:gd name="T15" fmla="*/ 0 h 320"/>
                  <a:gd name="T16" fmla="*/ 53 w 283"/>
                  <a:gd name="T17" fmla="*/ 2 h 320"/>
                  <a:gd name="T18" fmla="*/ 53 w 283"/>
                  <a:gd name="T19" fmla="*/ 3 h 320"/>
                  <a:gd name="T20" fmla="*/ 52 w 283"/>
                  <a:gd name="T21" fmla="*/ 4 h 320"/>
                  <a:gd name="T22" fmla="*/ 52 w 283"/>
                  <a:gd name="T23" fmla="*/ 7 h 320"/>
                  <a:gd name="T24" fmla="*/ 0 w 283"/>
                  <a:gd name="T25" fmla="*/ 246 h 320"/>
                  <a:gd name="T26" fmla="*/ 0 w 283"/>
                  <a:gd name="T27" fmla="*/ 246 h 320"/>
                  <a:gd name="T28" fmla="*/ 0 w 283"/>
                  <a:gd name="T29" fmla="*/ 246 h 320"/>
                  <a:gd name="T30" fmla="*/ 1 w 283"/>
                  <a:gd name="T31" fmla="*/ 247 h 320"/>
                  <a:gd name="T32" fmla="*/ 2 w 283"/>
                  <a:gd name="T33" fmla="*/ 246 h 320"/>
                  <a:gd name="T34" fmla="*/ 3 w 283"/>
                  <a:gd name="T35" fmla="*/ 247 h 320"/>
                  <a:gd name="T36" fmla="*/ 276 w 283"/>
                  <a:gd name="T37" fmla="*/ 317 h 320"/>
                  <a:gd name="T38" fmla="*/ 276 w 283"/>
                  <a:gd name="T39" fmla="*/ 317 h 320"/>
                  <a:gd name="T40" fmla="*/ 4 w 283"/>
                  <a:gd name="T41" fmla="*/ 247 h 320"/>
                  <a:gd name="T42" fmla="*/ 18 w 283"/>
                  <a:gd name="T43" fmla="*/ 181 h 320"/>
                  <a:gd name="T44" fmla="*/ 56 w 283"/>
                  <a:gd name="T45" fmla="*/ 7 h 320"/>
                  <a:gd name="T46" fmla="*/ 278 w 283"/>
                  <a:gd name="T47" fmla="*/ 316 h 320"/>
                  <a:gd name="T48" fmla="*/ 279 w 283"/>
                  <a:gd name="T49" fmla="*/ 317 h 320"/>
                  <a:gd name="T50" fmla="*/ 277 w 283"/>
                  <a:gd name="T51" fmla="*/ 314 h 320"/>
                  <a:gd name="T52" fmla="*/ 282 w 283"/>
                  <a:gd name="T53" fmla="*/ 318 h 320"/>
                  <a:gd name="T54" fmla="*/ 283 w 283"/>
                  <a:gd name="T55" fmla="*/ 318 h 320"/>
                  <a:gd name="T56" fmla="*/ 55 w 283"/>
                  <a:gd name="T57" fmla="*/ 1 h 320"/>
                  <a:gd name="T58" fmla="*/ 55 w 283"/>
                  <a:gd name="T59" fmla="*/ 1 h 320"/>
                  <a:gd name="T60" fmla="*/ 54 w 283"/>
                  <a:gd name="T61" fmla="*/ 0 h 320"/>
                  <a:gd name="T62" fmla="*/ 54 w 283"/>
                  <a:gd name="T63"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320">
                    <a:moveTo>
                      <a:pt x="150" y="288"/>
                    </a:moveTo>
                    <a:lnTo>
                      <a:pt x="275" y="320"/>
                    </a:lnTo>
                    <a:lnTo>
                      <a:pt x="275" y="320"/>
                    </a:lnTo>
                    <a:lnTo>
                      <a:pt x="150" y="288"/>
                    </a:lnTo>
                    <a:moveTo>
                      <a:pt x="53" y="4"/>
                    </a:moveTo>
                    <a:lnTo>
                      <a:pt x="55" y="4"/>
                    </a:lnTo>
                    <a:lnTo>
                      <a:pt x="53" y="4"/>
                    </a:lnTo>
                    <a:moveTo>
                      <a:pt x="54" y="0"/>
                    </a:moveTo>
                    <a:lnTo>
                      <a:pt x="53" y="2"/>
                    </a:lnTo>
                    <a:lnTo>
                      <a:pt x="53" y="3"/>
                    </a:lnTo>
                    <a:lnTo>
                      <a:pt x="52" y="4"/>
                    </a:lnTo>
                    <a:lnTo>
                      <a:pt x="52" y="7"/>
                    </a:lnTo>
                    <a:lnTo>
                      <a:pt x="0" y="246"/>
                    </a:lnTo>
                    <a:lnTo>
                      <a:pt x="0" y="246"/>
                    </a:lnTo>
                    <a:lnTo>
                      <a:pt x="0" y="246"/>
                    </a:lnTo>
                    <a:lnTo>
                      <a:pt x="1" y="247"/>
                    </a:lnTo>
                    <a:lnTo>
                      <a:pt x="2" y="246"/>
                    </a:lnTo>
                    <a:lnTo>
                      <a:pt x="3" y="247"/>
                    </a:lnTo>
                    <a:lnTo>
                      <a:pt x="276" y="317"/>
                    </a:lnTo>
                    <a:lnTo>
                      <a:pt x="276" y="317"/>
                    </a:lnTo>
                    <a:lnTo>
                      <a:pt x="4" y="247"/>
                    </a:lnTo>
                    <a:lnTo>
                      <a:pt x="18" y="181"/>
                    </a:lnTo>
                    <a:lnTo>
                      <a:pt x="56" y="7"/>
                    </a:lnTo>
                    <a:lnTo>
                      <a:pt x="278" y="316"/>
                    </a:lnTo>
                    <a:lnTo>
                      <a:pt x="279" y="317"/>
                    </a:lnTo>
                    <a:lnTo>
                      <a:pt x="277" y="314"/>
                    </a:lnTo>
                    <a:lnTo>
                      <a:pt x="282" y="318"/>
                    </a:lnTo>
                    <a:lnTo>
                      <a:pt x="283" y="318"/>
                    </a:lnTo>
                    <a:lnTo>
                      <a:pt x="55" y="1"/>
                    </a:lnTo>
                    <a:lnTo>
                      <a:pt x="55" y="1"/>
                    </a:lnTo>
                    <a:lnTo>
                      <a:pt x="54" y="0"/>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Freeform 274"/>
              <p:cNvSpPr>
                <a:spLocks noEditPoints="1"/>
              </p:cNvSpPr>
              <p:nvPr/>
            </p:nvSpPr>
            <p:spPr bwMode="auto">
              <a:xfrm>
                <a:off x="4326" y="3531"/>
                <a:ext cx="287" cy="380"/>
              </a:xfrm>
              <a:custGeom>
                <a:avLst/>
                <a:gdLst>
                  <a:gd name="T0" fmla="*/ 207 w 287"/>
                  <a:gd name="T1" fmla="*/ 378 h 380"/>
                  <a:gd name="T2" fmla="*/ 208 w 287"/>
                  <a:gd name="T3" fmla="*/ 379 h 380"/>
                  <a:gd name="T4" fmla="*/ 208 w 287"/>
                  <a:gd name="T5" fmla="*/ 380 h 380"/>
                  <a:gd name="T6" fmla="*/ 209 w 287"/>
                  <a:gd name="T7" fmla="*/ 379 h 380"/>
                  <a:gd name="T8" fmla="*/ 207 w 287"/>
                  <a:gd name="T9" fmla="*/ 378 h 380"/>
                  <a:gd name="T10" fmla="*/ 286 w 287"/>
                  <a:gd name="T11" fmla="*/ 243 h 380"/>
                  <a:gd name="T12" fmla="*/ 208 w 287"/>
                  <a:gd name="T13" fmla="*/ 374 h 380"/>
                  <a:gd name="T14" fmla="*/ 210 w 287"/>
                  <a:gd name="T15" fmla="*/ 376 h 380"/>
                  <a:gd name="T16" fmla="*/ 210 w 287"/>
                  <a:gd name="T17" fmla="*/ 377 h 380"/>
                  <a:gd name="T18" fmla="*/ 210 w 287"/>
                  <a:gd name="T19" fmla="*/ 376 h 380"/>
                  <a:gd name="T20" fmla="*/ 287 w 287"/>
                  <a:gd name="T21" fmla="*/ 247 h 380"/>
                  <a:gd name="T22" fmla="*/ 287 w 287"/>
                  <a:gd name="T23" fmla="*/ 243 h 380"/>
                  <a:gd name="T24" fmla="*/ 286 w 287"/>
                  <a:gd name="T25" fmla="*/ 243 h 380"/>
                  <a:gd name="T26" fmla="*/ 11 w 287"/>
                  <a:gd name="T27" fmla="*/ 13 h 380"/>
                  <a:gd name="T28" fmla="*/ 165 w 287"/>
                  <a:gd name="T29" fmla="*/ 293 h 380"/>
                  <a:gd name="T30" fmla="*/ 11 w 287"/>
                  <a:gd name="T31" fmla="*/ 13 h 380"/>
                  <a:gd name="T32" fmla="*/ 11 w 287"/>
                  <a:gd name="T33" fmla="*/ 13 h 380"/>
                  <a:gd name="T34" fmla="*/ 0 w 287"/>
                  <a:gd name="T35" fmla="*/ 0 h 380"/>
                  <a:gd name="T36" fmla="*/ 2 w 287"/>
                  <a:gd name="T37" fmla="*/ 3 h 380"/>
                  <a:gd name="T38" fmla="*/ 5 w 287"/>
                  <a:gd name="T39" fmla="*/ 5 h 380"/>
                  <a:gd name="T40" fmla="*/ 5 w 287"/>
                  <a:gd name="T41" fmla="*/ 4 h 380"/>
                  <a:gd name="T42" fmla="*/ 0 w 287"/>
                  <a:gd name="T43"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7" h="380">
                    <a:moveTo>
                      <a:pt x="207" y="378"/>
                    </a:moveTo>
                    <a:lnTo>
                      <a:pt x="208" y="379"/>
                    </a:lnTo>
                    <a:lnTo>
                      <a:pt x="208" y="380"/>
                    </a:lnTo>
                    <a:lnTo>
                      <a:pt x="209" y="379"/>
                    </a:lnTo>
                    <a:lnTo>
                      <a:pt x="207" y="378"/>
                    </a:lnTo>
                    <a:close/>
                    <a:moveTo>
                      <a:pt x="286" y="243"/>
                    </a:moveTo>
                    <a:lnTo>
                      <a:pt x="208" y="374"/>
                    </a:lnTo>
                    <a:lnTo>
                      <a:pt x="210" y="376"/>
                    </a:lnTo>
                    <a:lnTo>
                      <a:pt x="210" y="377"/>
                    </a:lnTo>
                    <a:lnTo>
                      <a:pt x="210" y="376"/>
                    </a:lnTo>
                    <a:lnTo>
                      <a:pt x="287" y="247"/>
                    </a:lnTo>
                    <a:lnTo>
                      <a:pt x="287" y="243"/>
                    </a:lnTo>
                    <a:lnTo>
                      <a:pt x="286" y="243"/>
                    </a:lnTo>
                    <a:close/>
                    <a:moveTo>
                      <a:pt x="11" y="13"/>
                    </a:moveTo>
                    <a:lnTo>
                      <a:pt x="165" y="293"/>
                    </a:lnTo>
                    <a:lnTo>
                      <a:pt x="11" y="13"/>
                    </a:lnTo>
                    <a:lnTo>
                      <a:pt x="11" y="13"/>
                    </a:lnTo>
                    <a:close/>
                    <a:moveTo>
                      <a:pt x="0" y="0"/>
                    </a:moveTo>
                    <a:lnTo>
                      <a:pt x="2" y="3"/>
                    </a:lnTo>
                    <a:lnTo>
                      <a:pt x="5" y="5"/>
                    </a:lnTo>
                    <a:lnTo>
                      <a:pt x="5" y="4"/>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Freeform 275"/>
              <p:cNvSpPr>
                <a:spLocks noEditPoints="1"/>
              </p:cNvSpPr>
              <p:nvPr/>
            </p:nvSpPr>
            <p:spPr bwMode="auto">
              <a:xfrm>
                <a:off x="4326" y="3531"/>
                <a:ext cx="287" cy="380"/>
              </a:xfrm>
              <a:custGeom>
                <a:avLst/>
                <a:gdLst>
                  <a:gd name="T0" fmla="*/ 207 w 287"/>
                  <a:gd name="T1" fmla="*/ 378 h 380"/>
                  <a:gd name="T2" fmla="*/ 208 w 287"/>
                  <a:gd name="T3" fmla="*/ 379 h 380"/>
                  <a:gd name="T4" fmla="*/ 208 w 287"/>
                  <a:gd name="T5" fmla="*/ 380 h 380"/>
                  <a:gd name="T6" fmla="*/ 209 w 287"/>
                  <a:gd name="T7" fmla="*/ 379 h 380"/>
                  <a:gd name="T8" fmla="*/ 207 w 287"/>
                  <a:gd name="T9" fmla="*/ 378 h 380"/>
                  <a:gd name="T10" fmla="*/ 286 w 287"/>
                  <a:gd name="T11" fmla="*/ 243 h 380"/>
                  <a:gd name="T12" fmla="*/ 208 w 287"/>
                  <a:gd name="T13" fmla="*/ 374 h 380"/>
                  <a:gd name="T14" fmla="*/ 210 w 287"/>
                  <a:gd name="T15" fmla="*/ 376 h 380"/>
                  <a:gd name="T16" fmla="*/ 210 w 287"/>
                  <a:gd name="T17" fmla="*/ 377 h 380"/>
                  <a:gd name="T18" fmla="*/ 210 w 287"/>
                  <a:gd name="T19" fmla="*/ 376 h 380"/>
                  <a:gd name="T20" fmla="*/ 287 w 287"/>
                  <a:gd name="T21" fmla="*/ 247 h 380"/>
                  <a:gd name="T22" fmla="*/ 287 w 287"/>
                  <a:gd name="T23" fmla="*/ 243 h 380"/>
                  <a:gd name="T24" fmla="*/ 286 w 287"/>
                  <a:gd name="T25" fmla="*/ 243 h 380"/>
                  <a:gd name="T26" fmla="*/ 11 w 287"/>
                  <a:gd name="T27" fmla="*/ 13 h 380"/>
                  <a:gd name="T28" fmla="*/ 165 w 287"/>
                  <a:gd name="T29" fmla="*/ 293 h 380"/>
                  <a:gd name="T30" fmla="*/ 11 w 287"/>
                  <a:gd name="T31" fmla="*/ 13 h 380"/>
                  <a:gd name="T32" fmla="*/ 11 w 287"/>
                  <a:gd name="T33" fmla="*/ 13 h 380"/>
                  <a:gd name="T34" fmla="*/ 0 w 287"/>
                  <a:gd name="T35" fmla="*/ 0 h 380"/>
                  <a:gd name="T36" fmla="*/ 2 w 287"/>
                  <a:gd name="T37" fmla="*/ 3 h 380"/>
                  <a:gd name="T38" fmla="*/ 5 w 287"/>
                  <a:gd name="T39" fmla="*/ 5 h 380"/>
                  <a:gd name="T40" fmla="*/ 5 w 287"/>
                  <a:gd name="T41" fmla="*/ 4 h 380"/>
                  <a:gd name="T42" fmla="*/ 0 w 287"/>
                  <a:gd name="T43"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7" h="380">
                    <a:moveTo>
                      <a:pt x="207" y="378"/>
                    </a:moveTo>
                    <a:lnTo>
                      <a:pt x="208" y="379"/>
                    </a:lnTo>
                    <a:lnTo>
                      <a:pt x="208" y="380"/>
                    </a:lnTo>
                    <a:lnTo>
                      <a:pt x="209" y="379"/>
                    </a:lnTo>
                    <a:lnTo>
                      <a:pt x="207" y="378"/>
                    </a:lnTo>
                    <a:moveTo>
                      <a:pt x="286" y="243"/>
                    </a:moveTo>
                    <a:lnTo>
                      <a:pt x="208" y="374"/>
                    </a:lnTo>
                    <a:lnTo>
                      <a:pt x="210" y="376"/>
                    </a:lnTo>
                    <a:lnTo>
                      <a:pt x="210" y="377"/>
                    </a:lnTo>
                    <a:lnTo>
                      <a:pt x="210" y="376"/>
                    </a:lnTo>
                    <a:lnTo>
                      <a:pt x="287" y="247"/>
                    </a:lnTo>
                    <a:lnTo>
                      <a:pt x="287" y="243"/>
                    </a:lnTo>
                    <a:lnTo>
                      <a:pt x="286" y="243"/>
                    </a:lnTo>
                    <a:moveTo>
                      <a:pt x="11" y="13"/>
                    </a:moveTo>
                    <a:lnTo>
                      <a:pt x="165" y="293"/>
                    </a:lnTo>
                    <a:lnTo>
                      <a:pt x="11" y="13"/>
                    </a:lnTo>
                    <a:lnTo>
                      <a:pt x="11" y="13"/>
                    </a:lnTo>
                    <a:moveTo>
                      <a:pt x="0" y="0"/>
                    </a:moveTo>
                    <a:lnTo>
                      <a:pt x="2" y="3"/>
                    </a:lnTo>
                    <a:lnTo>
                      <a:pt x="5" y="5"/>
                    </a:lnTo>
                    <a:lnTo>
                      <a:pt x="5" y="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Freeform 276"/>
              <p:cNvSpPr>
                <a:spLocks noEditPoints="1"/>
              </p:cNvSpPr>
              <p:nvPr/>
            </p:nvSpPr>
            <p:spPr bwMode="auto">
              <a:xfrm>
                <a:off x="4115" y="3540"/>
                <a:ext cx="423" cy="371"/>
              </a:xfrm>
              <a:custGeom>
                <a:avLst/>
                <a:gdLst>
                  <a:gd name="T0" fmla="*/ 1 w 423"/>
                  <a:gd name="T1" fmla="*/ 180 h 371"/>
                  <a:gd name="T2" fmla="*/ 0 w 423"/>
                  <a:gd name="T3" fmla="*/ 181 h 371"/>
                  <a:gd name="T4" fmla="*/ 2 w 423"/>
                  <a:gd name="T5" fmla="*/ 182 h 371"/>
                  <a:gd name="T6" fmla="*/ 2 w 423"/>
                  <a:gd name="T7" fmla="*/ 181 h 371"/>
                  <a:gd name="T8" fmla="*/ 1 w 423"/>
                  <a:gd name="T9" fmla="*/ 180 h 371"/>
                  <a:gd name="T10" fmla="*/ 211 w 423"/>
                  <a:gd name="T11" fmla="*/ 0 h 371"/>
                  <a:gd name="T12" fmla="*/ 211 w 423"/>
                  <a:gd name="T13" fmla="*/ 0 h 371"/>
                  <a:gd name="T14" fmla="*/ 125 w 423"/>
                  <a:gd name="T15" fmla="*/ 74 h 371"/>
                  <a:gd name="T16" fmla="*/ 211 w 423"/>
                  <a:gd name="T17" fmla="*/ 0 h 371"/>
                  <a:gd name="T18" fmla="*/ 419 w 423"/>
                  <a:gd name="T19" fmla="*/ 368 h 371"/>
                  <a:gd name="T20" fmla="*/ 421 w 423"/>
                  <a:gd name="T21" fmla="*/ 367 h 371"/>
                  <a:gd name="T22" fmla="*/ 419 w 423"/>
                  <a:gd name="T23" fmla="*/ 368 h 371"/>
                  <a:gd name="T24" fmla="*/ 217 w 423"/>
                  <a:gd name="T25" fmla="*/ 0 h 371"/>
                  <a:gd name="T26" fmla="*/ 216 w 423"/>
                  <a:gd name="T27" fmla="*/ 0 h 371"/>
                  <a:gd name="T28" fmla="*/ 416 w 423"/>
                  <a:gd name="T29" fmla="*/ 365 h 371"/>
                  <a:gd name="T30" fmla="*/ 6 w 423"/>
                  <a:gd name="T31" fmla="*/ 180 h 371"/>
                  <a:gd name="T32" fmla="*/ 69 w 423"/>
                  <a:gd name="T33" fmla="*/ 126 h 371"/>
                  <a:gd name="T34" fmla="*/ 5 w 423"/>
                  <a:gd name="T35" fmla="*/ 182 h 371"/>
                  <a:gd name="T36" fmla="*/ 5 w 423"/>
                  <a:gd name="T37" fmla="*/ 183 h 371"/>
                  <a:gd name="T38" fmla="*/ 402 w 423"/>
                  <a:gd name="T39" fmla="*/ 362 h 371"/>
                  <a:gd name="T40" fmla="*/ 418 w 423"/>
                  <a:gd name="T41" fmla="*/ 369 h 371"/>
                  <a:gd name="T42" fmla="*/ 420 w 423"/>
                  <a:gd name="T43" fmla="*/ 370 h 371"/>
                  <a:gd name="T44" fmla="*/ 422 w 423"/>
                  <a:gd name="T45" fmla="*/ 371 h 371"/>
                  <a:gd name="T46" fmla="*/ 422 w 423"/>
                  <a:gd name="T47" fmla="*/ 371 h 371"/>
                  <a:gd name="T48" fmla="*/ 423 w 423"/>
                  <a:gd name="T49" fmla="*/ 371 h 371"/>
                  <a:gd name="T50" fmla="*/ 421 w 423"/>
                  <a:gd name="T51" fmla="*/ 369 h 371"/>
                  <a:gd name="T52" fmla="*/ 421 w 423"/>
                  <a:gd name="T53" fmla="*/ 368 h 371"/>
                  <a:gd name="T54" fmla="*/ 421 w 423"/>
                  <a:gd name="T55" fmla="*/ 367 h 371"/>
                  <a:gd name="T56" fmla="*/ 419 w 423"/>
                  <a:gd name="T57" fmla="*/ 365 h 371"/>
                  <a:gd name="T58" fmla="*/ 419 w 423"/>
                  <a:gd name="T59" fmla="*/ 365 h 371"/>
                  <a:gd name="T60" fmla="*/ 376 w 423"/>
                  <a:gd name="T61" fmla="*/ 284 h 371"/>
                  <a:gd name="T62" fmla="*/ 222 w 423"/>
                  <a:gd name="T63" fmla="*/ 4 h 371"/>
                  <a:gd name="T64" fmla="*/ 217 w 423"/>
                  <a:gd name="T65"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3" h="371">
                    <a:moveTo>
                      <a:pt x="1" y="180"/>
                    </a:moveTo>
                    <a:lnTo>
                      <a:pt x="0" y="181"/>
                    </a:lnTo>
                    <a:lnTo>
                      <a:pt x="2" y="182"/>
                    </a:lnTo>
                    <a:lnTo>
                      <a:pt x="2" y="181"/>
                    </a:lnTo>
                    <a:lnTo>
                      <a:pt x="1" y="180"/>
                    </a:lnTo>
                    <a:close/>
                    <a:moveTo>
                      <a:pt x="211" y="0"/>
                    </a:moveTo>
                    <a:lnTo>
                      <a:pt x="211" y="0"/>
                    </a:lnTo>
                    <a:lnTo>
                      <a:pt x="125" y="74"/>
                    </a:lnTo>
                    <a:lnTo>
                      <a:pt x="211" y="0"/>
                    </a:lnTo>
                    <a:close/>
                    <a:moveTo>
                      <a:pt x="419" y="368"/>
                    </a:moveTo>
                    <a:lnTo>
                      <a:pt x="421" y="367"/>
                    </a:lnTo>
                    <a:lnTo>
                      <a:pt x="419" y="368"/>
                    </a:lnTo>
                    <a:close/>
                    <a:moveTo>
                      <a:pt x="217" y="0"/>
                    </a:moveTo>
                    <a:lnTo>
                      <a:pt x="216" y="0"/>
                    </a:lnTo>
                    <a:lnTo>
                      <a:pt x="416" y="365"/>
                    </a:lnTo>
                    <a:lnTo>
                      <a:pt x="6" y="180"/>
                    </a:lnTo>
                    <a:lnTo>
                      <a:pt x="69" y="126"/>
                    </a:lnTo>
                    <a:lnTo>
                      <a:pt x="5" y="182"/>
                    </a:lnTo>
                    <a:lnTo>
                      <a:pt x="5" y="183"/>
                    </a:lnTo>
                    <a:lnTo>
                      <a:pt x="402" y="362"/>
                    </a:lnTo>
                    <a:lnTo>
                      <a:pt x="418" y="369"/>
                    </a:lnTo>
                    <a:lnTo>
                      <a:pt x="420" y="370"/>
                    </a:lnTo>
                    <a:lnTo>
                      <a:pt x="422" y="371"/>
                    </a:lnTo>
                    <a:lnTo>
                      <a:pt x="422" y="371"/>
                    </a:lnTo>
                    <a:lnTo>
                      <a:pt x="423" y="371"/>
                    </a:lnTo>
                    <a:lnTo>
                      <a:pt x="421" y="369"/>
                    </a:lnTo>
                    <a:lnTo>
                      <a:pt x="421" y="368"/>
                    </a:lnTo>
                    <a:lnTo>
                      <a:pt x="421" y="367"/>
                    </a:lnTo>
                    <a:lnTo>
                      <a:pt x="419" y="365"/>
                    </a:lnTo>
                    <a:lnTo>
                      <a:pt x="419" y="365"/>
                    </a:lnTo>
                    <a:lnTo>
                      <a:pt x="376" y="284"/>
                    </a:lnTo>
                    <a:lnTo>
                      <a:pt x="222" y="4"/>
                    </a:lnTo>
                    <a:lnTo>
                      <a:pt x="21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Freeform 277"/>
              <p:cNvSpPr>
                <a:spLocks noEditPoints="1"/>
              </p:cNvSpPr>
              <p:nvPr/>
            </p:nvSpPr>
            <p:spPr bwMode="auto">
              <a:xfrm>
                <a:off x="4115" y="3540"/>
                <a:ext cx="423" cy="371"/>
              </a:xfrm>
              <a:custGeom>
                <a:avLst/>
                <a:gdLst>
                  <a:gd name="T0" fmla="*/ 1 w 423"/>
                  <a:gd name="T1" fmla="*/ 180 h 371"/>
                  <a:gd name="T2" fmla="*/ 0 w 423"/>
                  <a:gd name="T3" fmla="*/ 181 h 371"/>
                  <a:gd name="T4" fmla="*/ 2 w 423"/>
                  <a:gd name="T5" fmla="*/ 182 h 371"/>
                  <a:gd name="T6" fmla="*/ 2 w 423"/>
                  <a:gd name="T7" fmla="*/ 181 h 371"/>
                  <a:gd name="T8" fmla="*/ 1 w 423"/>
                  <a:gd name="T9" fmla="*/ 180 h 371"/>
                  <a:gd name="T10" fmla="*/ 211 w 423"/>
                  <a:gd name="T11" fmla="*/ 0 h 371"/>
                  <a:gd name="T12" fmla="*/ 211 w 423"/>
                  <a:gd name="T13" fmla="*/ 0 h 371"/>
                  <a:gd name="T14" fmla="*/ 125 w 423"/>
                  <a:gd name="T15" fmla="*/ 74 h 371"/>
                  <a:gd name="T16" fmla="*/ 211 w 423"/>
                  <a:gd name="T17" fmla="*/ 0 h 371"/>
                  <a:gd name="T18" fmla="*/ 419 w 423"/>
                  <a:gd name="T19" fmla="*/ 368 h 371"/>
                  <a:gd name="T20" fmla="*/ 421 w 423"/>
                  <a:gd name="T21" fmla="*/ 367 h 371"/>
                  <a:gd name="T22" fmla="*/ 419 w 423"/>
                  <a:gd name="T23" fmla="*/ 368 h 371"/>
                  <a:gd name="T24" fmla="*/ 217 w 423"/>
                  <a:gd name="T25" fmla="*/ 0 h 371"/>
                  <a:gd name="T26" fmla="*/ 216 w 423"/>
                  <a:gd name="T27" fmla="*/ 0 h 371"/>
                  <a:gd name="T28" fmla="*/ 416 w 423"/>
                  <a:gd name="T29" fmla="*/ 365 h 371"/>
                  <a:gd name="T30" fmla="*/ 6 w 423"/>
                  <a:gd name="T31" fmla="*/ 180 h 371"/>
                  <a:gd name="T32" fmla="*/ 69 w 423"/>
                  <a:gd name="T33" fmla="*/ 126 h 371"/>
                  <a:gd name="T34" fmla="*/ 5 w 423"/>
                  <a:gd name="T35" fmla="*/ 182 h 371"/>
                  <a:gd name="T36" fmla="*/ 5 w 423"/>
                  <a:gd name="T37" fmla="*/ 183 h 371"/>
                  <a:gd name="T38" fmla="*/ 402 w 423"/>
                  <a:gd name="T39" fmla="*/ 362 h 371"/>
                  <a:gd name="T40" fmla="*/ 418 w 423"/>
                  <a:gd name="T41" fmla="*/ 369 h 371"/>
                  <a:gd name="T42" fmla="*/ 420 w 423"/>
                  <a:gd name="T43" fmla="*/ 370 h 371"/>
                  <a:gd name="T44" fmla="*/ 422 w 423"/>
                  <a:gd name="T45" fmla="*/ 371 h 371"/>
                  <a:gd name="T46" fmla="*/ 422 w 423"/>
                  <a:gd name="T47" fmla="*/ 371 h 371"/>
                  <a:gd name="T48" fmla="*/ 423 w 423"/>
                  <a:gd name="T49" fmla="*/ 371 h 371"/>
                  <a:gd name="T50" fmla="*/ 421 w 423"/>
                  <a:gd name="T51" fmla="*/ 369 h 371"/>
                  <a:gd name="T52" fmla="*/ 421 w 423"/>
                  <a:gd name="T53" fmla="*/ 368 h 371"/>
                  <a:gd name="T54" fmla="*/ 421 w 423"/>
                  <a:gd name="T55" fmla="*/ 367 h 371"/>
                  <a:gd name="T56" fmla="*/ 419 w 423"/>
                  <a:gd name="T57" fmla="*/ 365 h 371"/>
                  <a:gd name="T58" fmla="*/ 419 w 423"/>
                  <a:gd name="T59" fmla="*/ 365 h 371"/>
                  <a:gd name="T60" fmla="*/ 376 w 423"/>
                  <a:gd name="T61" fmla="*/ 284 h 371"/>
                  <a:gd name="T62" fmla="*/ 222 w 423"/>
                  <a:gd name="T63" fmla="*/ 4 h 371"/>
                  <a:gd name="T64" fmla="*/ 217 w 423"/>
                  <a:gd name="T65"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3" h="371">
                    <a:moveTo>
                      <a:pt x="1" y="180"/>
                    </a:moveTo>
                    <a:lnTo>
                      <a:pt x="0" y="181"/>
                    </a:lnTo>
                    <a:lnTo>
                      <a:pt x="2" y="182"/>
                    </a:lnTo>
                    <a:lnTo>
                      <a:pt x="2" y="181"/>
                    </a:lnTo>
                    <a:lnTo>
                      <a:pt x="1" y="180"/>
                    </a:lnTo>
                    <a:moveTo>
                      <a:pt x="211" y="0"/>
                    </a:moveTo>
                    <a:lnTo>
                      <a:pt x="211" y="0"/>
                    </a:lnTo>
                    <a:lnTo>
                      <a:pt x="125" y="74"/>
                    </a:lnTo>
                    <a:lnTo>
                      <a:pt x="211" y="0"/>
                    </a:lnTo>
                    <a:moveTo>
                      <a:pt x="419" y="368"/>
                    </a:moveTo>
                    <a:lnTo>
                      <a:pt x="421" y="367"/>
                    </a:lnTo>
                    <a:lnTo>
                      <a:pt x="419" y="368"/>
                    </a:lnTo>
                    <a:moveTo>
                      <a:pt x="217" y="0"/>
                    </a:moveTo>
                    <a:lnTo>
                      <a:pt x="216" y="0"/>
                    </a:lnTo>
                    <a:lnTo>
                      <a:pt x="416" y="365"/>
                    </a:lnTo>
                    <a:lnTo>
                      <a:pt x="6" y="180"/>
                    </a:lnTo>
                    <a:lnTo>
                      <a:pt x="69" y="126"/>
                    </a:lnTo>
                    <a:lnTo>
                      <a:pt x="5" y="182"/>
                    </a:lnTo>
                    <a:lnTo>
                      <a:pt x="5" y="183"/>
                    </a:lnTo>
                    <a:lnTo>
                      <a:pt x="402" y="362"/>
                    </a:lnTo>
                    <a:lnTo>
                      <a:pt x="418" y="369"/>
                    </a:lnTo>
                    <a:lnTo>
                      <a:pt x="420" y="370"/>
                    </a:lnTo>
                    <a:lnTo>
                      <a:pt x="422" y="371"/>
                    </a:lnTo>
                    <a:lnTo>
                      <a:pt x="422" y="371"/>
                    </a:lnTo>
                    <a:lnTo>
                      <a:pt x="423" y="371"/>
                    </a:lnTo>
                    <a:lnTo>
                      <a:pt x="421" y="369"/>
                    </a:lnTo>
                    <a:lnTo>
                      <a:pt x="421" y="368"/>
                    </a:lnTo>
                    <a:lnTo>
                      <a:pt x="421" y="367"/>
                    </a:lnTo>
                    <a:lnTo>
                      <a:pt x="419" y="365"/>
                    </a:lnTo>
                    <a:lnTo>
                      <a:pt x="419" y="365"/>
                    </a:lnTo>
                    <a:lnTo>
                      <a:pt x="376" y="284"/>
                    </a:lnTo>
                    <a:lnTo>
                      <a:pt x="222" y="4"/>
                    </a:lnTo>
                    <a:lnTo>
                      <a:pt x="21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Freeform 278"/>
              <p:cNvSpPr>
                <a:spLocks noEditPoints="1"/>
              </p:cNvSpPr>
              <p:nvPr/>
            </p:nvSpPr>
            <p:spPr bwMode="auto">
              <a:xfrm>
                <a:off x="4283" y="61"/>
                <a:ext cx="297" cy="400"/>
              </a:xfrm>
              <a:custGeom>
                <a:avLst/>
                <a:gdLst>
                  <a:gd name="T0" fmla="*/ 296 w 297"/>
                  <a:gd name="T1" fmla="*/ 398 h 400"/>
                  <a:gd name="T2" fmla="*/ 294 w 297"/>
                  <a:gd name="T3" fmla="*/ 399 h 400"/>
                  <a:gd name="T4" fmla="*/ 297 w 297"/>
                  <a:gd name="T5" fmla="*/ 400 h 400"/>
                  <a:gd name="T6" fmla="*/ 297 w 297"/>
                  <a:gd name="T7" fmla="*/ 400 h 400"/>
                  <a:gd name="T8" fmla="*/ 296 w 297"/>
                  <a:gd name="T9" fmla="*/ 398 h 400"/>
                  <a:gd name="T10" fmla="*/ 107 w 297"/>
                  <a:gd name="T11" fmla="*/ 379 h 400"/>
                  <a:gd name="T12" fmla="*/ 291 w 297"/>
                  <a:gd name="T13" fmla="*/ 399 h 400"/>
                  <a:gd name="T14" fmla="*/ 291 w 297"/>
                  <a:gd name="T15" fmla="*/ 399 h 400"/>
                  <a:gd name="T16" fmla="*/ 107 w 297"/>
                  <a:gd name="T17" fmla="*/ 379 h 400"/>
                  <a:gd name="T18" fmla="*/ 10 w 297"/>
                  <a:gd name="T19" fmla="*/ 364 h 400"/>
                  <a:gd name="T20" fmla="*/ 10 w 297"/>
                  <a:gd name="T21" fmla="*/ 364 h 400"/>
                  <a:gd name="T22" fmla="*/ 209 w 297"/>
                  <a:gd name="T23" fmla="*/ 387 h 400"/>
                  <a:gd name="T24" fmla="*/ 10 w 297"/>
                  <a:gd name="T25" fmla="*/ 364 h 400"/>
                  <a:gd name="T26" fmla="*/ 3 w 297"/>
                  <a:gd name="T27" fmla="*/ 5 h 400"/>
                  <a:gd name="T28" fmla="*/ 8 w 297"/>
                  <a:gd name="T29" fmla="*/ 273 h 400"/>
                  <a:gd name="T30" fmla="*/ 3 w 297"/>
                  <a:gd name="T31" fmla="*/ 11 h 400"/>
                  <a:gd name="T32" fmla="*/ 290 w 297"/>
                  <a:gd name="T33" fmla="*/ 396 h 400"/>
                  <a:gd name="T34" fmla="*/ 293 w 297"/>
                  <a:gd name="T35" fmla="*/ 396 h 400"/>
                  <a:gd name="T36" fmla="*/ 294 w 297"/>
                  <a:gd name="T37" fmla="*/ 396 h 400"/>
                  <a:gd name="T38" fmla="*/ 293 w 297"/>
                  <a:gd name="T39" fmla="*/ 395 h 400"/>
                  <a:gd name="T40" fmla="*/ 3 w 297"/>
                  <a:gd name="T41" fmla="*/ 5 h 400"/>
                  <a:gd name="T42" fmla="*/ 3 w 297"/>
                  <a:gd name="T43" fmla="*/ 5 h 400"/>
                  <a:gd name="T44" fmla="*/ 0 w 297"/>
                  <a:gd name="T45" fmla="*/ 0 h 400"/>
                  <a:gd name="T46" fmla="*/ 0 w 297"/>
                  <a:gd name="T47" fmla="*/ 4 h 400"/>
                  <a:gd name="T48" fmla="*/ 0 w 297"/>
                  <a:gd name="T49" fmla="*/ 5 h 400"/>
                  <a:gd name="T50" fmla="*/ 0 w 297"/>
                  <a:gd name="T51" fmla="*/ 5 h 400"/>
                  <a:gd name="T52" fmla="*/ 1 w 297"/>
                  <a:gd name="T53" fmla="*/ 2 h 400"/>
                  <a:gd name="T54" fmla="*/ 0 w 297"/>
                  <a:gd name="T55"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7" h="400">
                    <a:moveTo>
                      <a:pt x="296" y="398"/>
                    </a:moveTo>
                    <a:lnTo>
                      <a:pt x="294" y="399"/>
                    </a:lnTo>
                    <a:lnTo>
                      <a:pt x="297" y="400"/>
                    </a:lnTo>
                    <a:lnTo>
                      <a:pt x="297" y="400"/>
                    </a:lnTo>
                    <a:lnTo>
                      <a:pt x="296" y="398"/>
                    </a:lnTo>
                    <a:close/>
                    <a:moveTo>
                      <a:pt x="107" y="379"/>
                    </a:moveTo>
                    <a:lnTo>
                      <a:pt x="291" y="399"/>
                    </a:lnTo>
                    <a:lnTo>
                      <a:pt x="291" y="399"/>
                    </a:lnTo>
                    <a:lnTo>
                      <a:pt x="107" y="379"/>
                    </a:lnTo>
                    <a:close/>
                    <a:moveTo>
                      <a:pt x="10" y="364"/>
                    </a:moveTo>
                    <a:lnTo>
                      <a:pt x="10" y="364"/>
                    </a:lnTo>
                    <a:lnTo>
                      <a:pt x="209" y="387"/>
                    </a:lnTo>
                    <a:lnTo>
                      <a:pt x="10" y="364"/>
                    </a:lnTo>
                    <a:close/>
                    <a:moveTo>
                      <a:pt x="3" y="5"/>
                    </a:moveTo>
                    <a:lnTo>
                      <a:pt x="8" y="273"/>
                    </a:lnTo>
                    <a:lnTo>
                      <a:pt x="3" y="11"/>
                    </a:lnTo>
                    <a:lnTo>
                      <a:pt x="290" y="396"/>
                    </a:lnTo>
                    <a:lnTo>
                      <a:pt x="293" y="396"/>
                    </a:lnTo>
                    <a:lnTo>
                      <a:pt x="294" y="396"/>
                    </a:lnTo>
                    <a:lnTo>
                      <a:pt x="293" y="395"/>
                    </a:lnTo>
                    <a:lnTo>
                      <a:pt x="3" y="5"/>
                    </a:lnTo>
                    <a:lnTo>
                      <a:pt x="3" y="5"/>
                    </a:lnTo>
                    <a:close/>
                    <a:moveTo>
                      <a:pt x="0" y="0"/>
                    </a:moveTo>
                    <a:lnTo>
                      <a:pt x="0" y="4"/>
                    </a:lnTo>
                    <a:lnTo>
                      <a:pt x="0" y="5"/>
                    </a:lnTo>
                    <a:lnTo>
                      <a:pt x="0" y="5"/>
                    </a:lnTo>
                    <a:lnTo>
                      <a:pt x="1" y="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Freeform 279"/>
              <p:cNvSpPr>
                <a:spLocks noEditPoints="1"/>
              </p:cNvSpPr>
              <p:nvPr/>
            </p:nvSpPr>
            <p:spPr bwMode="auto">
              <a:xfrm>
                <a:off x="4283" y="61"/>
                <a:ext cx="297" cy="400"/>
              </a:xfrm>
              <a:custGeom>
                <a:avLst/>
                <a:gdLst>
                  <a:gd name="T0" fmla="*/ 296 w 297"/>
                  <a:gd name="T1" fmla="*/ 398 h 400"/>
                  <a:gd name="T2" fmla="*/ 294 w 297"/>
                  <a:gd name="T3" fmla="*/ 399 h 400"/>
                  <a:gd name="T4" fmla="*/ 297 w 297"/>
                  <a:gd name="T5" fmla="*/ 400 h 400"/>
                  <a:gd name="T6" fmla="*/ 297 w 297"/>
                  <a:gd name="T7" fmla="*/ 400 h 400"/>
                  <a:gd name="T8" fmla="*/ 296 w 297"/>
                  <a:gd name="T9" fmla="*/ 398 h 400"/>
                  <a:gd name="T10" fmla="*/ 107 w 297"/>
                  <a:gd name="T11" fmla="*/ 379 h 400"/>
                  <a:gd name="T12" fmla="*/ 291 w 297"/>
                  <a:gd name="T13" fmla="*/ 399 h 400"/>
                  <a:gd name="T14" fmla="*/ 291 w 297"/>
                  <a:gd name="T15" fmla="*/ 399 h 400"/>
                  <a:gd name="T16" fmla="*/ 107 w 297"/>
                  <a:gd name="T17" fmla="*/ 379 h 400"/>
                  <a:gd name="T18" fmla="*/ 10 w 297"/>
                  <a:gd name="T19" fmla="*/ 364 h 400"/>
                  <a:gd name="T20" fmla="*/ 10 w 297"/>
                  <a:gd name="T21" fmla="*/ 364 h 400"/>
                  <a:gd name="T22" fmla="*/ 209 w 297"/>
                  <a:gd name="T23" fmla="*/ 387 h 400"/>
                  <a:gd name="T24" fmla="*/ 10 w 297"/>
                  <a:gd name="T25" fmla="*/ 364 h 400"/>
                  <a:gd name="T26" fmla="*/ 3 w 297"/>
                  <a:gd name="T27" fmla="*/ 5 h 400"/>
                  <a:gd name="T28" fmla="*/ 8 w 297"/>
                  <a:gd name="T29" fmla="*/ 273 h 400"/>
                  <a:gd name="T30" fmla="*/ 3 w 297"/>
                  <a:gd name="T31" fmla="*/ 11 h 400"/>
                  <a:gd name="T32" fmla="*/ 290 w 297"/>
                  <a:gd name="T33" fmla="*/ 396 h 400"/>
                  <a:gd name="T34" fmla="*/ 293 w 297"/>
                  <a:gd name="T35" fmla="*/ 396 h 400"/>
                  <a:gd name="T36" fmla="*/ 294 w 297"/>
                  <a:gd name="T37" fmla="*/ 396 h 400"/>
                  <a:gd name="T38" fmla="*/ 293 w 297"/>
                  <a:gd name="T39" fmla="*/ 395 h 400"/>
                  <a:gd name="T40" fmla="*/ 3 w 297"/>
                  <a:gd name="T41" fmla="*/ 5 h 400"/>
                  <a:gd name="T42" fmla="*/ 3 w 297"/>
                  <a:gd name="T43" fmla="*/ 5 h 400"/>
                  <a:gd name="T44" fmla="*/ 0 w 297"/>
                  <a:gd name="T45" fmla="*/ 0 h 400"/>
                  <a:gd name="T46" fmla="*/ 0 w 297"/>
                  <a:gd name="T47" fmla="*/ 4 h 400"/>
                  <a:gd name="T48" fmla="*/ 0 w 297"/>
                  <a:gd name="T49" fmla="*/ 5 h 400"/>
                  <a:gd name="T50" fmla="*/ 0 w 297"/>
                  <a:gd name="T51" fmla="*/ 5 h 400"/>
                  <a:gd name="T52" fmla="*/ 1 w 297"/>
                  <a:gd name="T53" fmla="*/ 2 h 400"/>
                  <a:gd name="T54" fmla="*/ 0 w 297"/>
                  <a:gd name="T55"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7" h="400">
                    <a:moveTo>
                      <a:pt x="296" y="398"/>
                    </a:moveTo>
                    <a:lnTo>
                      <a:pt x="294" y="399"/>
                    </a:lnTo>
                    <a:lnTo>
                      <a:pt x="297" y="400"/>
                    </a:lnTo>
                    <a:lnTo>
                      <a:pt x="297" y="400"/>
                    </a:lnTo>
                    <a:lnTo>
                      <a:pt x="296" y="398"/>
                    </a:lnTo>
                    <a:moveTo>
                      <a:pt x="107" y="379"/>
                    </a:moveTo>
                    <a:lnTo>
                      <a:pt x="291" y="399"/>
                    </a:lnTo>
                    <a:lnTo>
                      <a:pt x="291" y="399"/>
                    </a:lnTo>
                    <a:lnTo>
                      <a:pt x="107" y="379"/>
                    </a:lnTo>
                    <a:moveTo>
                      <a:pt x="10" y="364"/>
                    </a:moveTo>
                    <a:lnTo>
                      <a:pt x="10" y="364"/>
                    </a:lnTo>
                    <a:lnTo>
                      <a:pt x="209" y="387"/>
                    </a:lnTo>
                    <a:lnTo>
                      <a:pt x="10" y="364"/>
                    </a:lnTo>
                    <a:moveTo>
                      <a:pt x="3" y="5"/>
                    </a:moveTo>
                    <a:lnTo>
                      <a:pt x="8" y="273"/>
                    </a:lnTo>
                    <a:lnTo>
                      <a:pt x="3" y="11"/>
                    </a:lnTo>
                    <a:lnTo>
                      <a:pt x="290" y="396"/>
                    </a:lnTo>
                    <a:lnTo>
                      <a:pt x="293" y="396"/>
                    </a:lnTo>
                    <a:lnTo>
                      <a:pt x="294" y="396"/>
                    </a:lnTo>
                    <a:lnTo>
                      <a:pt x="293" y="395"/>
                    </a:lnTo>
                    <a:lnTo>
                      <a:pt x="3" y="5"/>
                    </a:lnTo>
                    <a:lnTo>
                      <a:pt x="3" y="5"/>
                    </a:lnTo>
                    <a:moveTo>
                      <a:pt x="0" y="0"/>
                    </a:moveTo>
                    <a:lnTo>
                      <a:pt x="0" y="4"/>
                    </a:lnTo>
                    <a:lnTo>
                      <a:pt x="0" y="5"/>
                    </a:lnTo>
                    <a:lnTo>
                      <a:pt x="0" y="5"/>
                    </a:lnTo>
                    <a:lnTo>
                      <a:pt x="1"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Freeform 280"/>
              <p:cNvSpPr>
                <a:spLocks noEditPoints="1"/>
              </p:cNvSpPr>
              <p:nvPr/>
            </p:nvSpPr>
            <p:spPr bwMode="auto">
              <a:xfrm>
                <a:off x="4176" y="56"/>
                <a:ext cx="117" cy="371"/>
              </a:xfrm>
              <a:custGeom>
                <a:avLst/>
                <a:gdLst>
                  <a:gd name="T0" fmla="*/ 5 w 117"/>
                  <a:gd name="T1" fmla="*/ 361 h 371"/>
                  <a:gd name="T2" fmla="*/ 5 w 117"/>
                  <a:gd name="T3" fmla="*/ 361 h 371"/>
                  <a:gd name="T4" fmla="*/ 102 w 117"/>
                  <a:gd name="T5" fmla="*/ 371 h 371"/>
                  <a:gd name="T6" fmla="*/ 5 w 117"/>
                  <a:gd name="T7" fmla="*/ 361 h 371"/>
                  <a:gd name="T8" fmla="*/ 1 w 117"/>
                  <a:gd name="T9" fmla="*/ 359 h 371"/>
                  <a:gd name="T10" fmla="*/ 1 w 117"/>
                  <a:gd name="T11" fmla="*/ 359 h 371"/>
                  <a:gd name="T12" fmla="*/ 0 w 117"/>
                  <a:gd name="T13" fmla="*/ 359 h 371"/>
                  <a:gd name="T14" fmla="*/ 0 w 117"/>
                  <a:gd name="T15" fmla="*/ 360 h 371"/>
                  <a:gd name="T16" fmla="*/ 1 w 117"/>
                  <a:gd name="T17" fmla="*/ 360 h 371"/>
                  <a:gd name="T18" fmla="*/ 1 w 117"/>
                  <a:gd name="T19" fmla="*/ 359 h 371"/>
                  <a:gd name="T20" fmla="*/ 1 w 117"/>
                  <a:gd name="T21" fmla="*/ 359 h 371"/>
                  <a:gd name="T22" fmla="*/ 107 w 117"/>
                  <a:gd name="T23" fmla="*/ 11 h 371"/>
                  <a:gd name="T24" fmla="*/ 109 w 117"/>
                  <a:gd name="T25" fmla="*/ 11 h 371"/>
                  <a:gd name="T26" fmla="*/ 107 w 117"/>
                  <a:gd name="T27" fmla="*/ 11 h 371"/>
                  <a:gd name="T28" fmla="*/ 110 w 117"/>
                  <a:gd name="T29" fmla="*/ 0 h 371"/>
                  <a:gd name="T30" fmla="*/ 108 w 117"/>
                  <a:gd name="T31" fmla="*/ 7 h 371"/>
                  <a:gd name="T32" fmla="*/ 107 w 117"/>
                  <a:gd name="T33" fmla="*/ 10 h 371"/>
                  <a:gd name="T34" fmla="*/ 107 w 117"/>
                  <a:gd name="T35" fmla="*/ 10 h 371"/>
                  <a:gd name="T36" fmla="*/ 1 w 117"/>
                  <a:gd name="T37" fmla="*/ 355 h 371"/>
                  <a:gd name="T38" fmla="*/ 1 w 117"/>
                  <a:gd name="T39" fmla="*/ 357 h 371"/>
                  <a:gd name="T40" fmla="*/ 1 w 117"/>
                  <a:gd name="T41" fmla="*/ 357 h 371"/>
                  <a:gd name="T42" fmla="*/ 4 w 117"/>
                  <a:gd name="T43" fmla="*/ 358 h 371"/>
                  <a:gd name="T44" fmla="*/ 51 w 117"/>
                  <a:gd name="T45" fmla="*/ 203 h 371"/>
                  <a:gd name="T46" fmla="*/ 107 w 117"/>
                  <a:gd name="T47" fmla="*/ 20 h 371"/>
                  <a:gd name="T48" fmla="*/ 107 w 117"/>
                  <a:gd name="T49" fmla="*/ 20 h 371"/>
                  <a:gd name="T50" fmla="*/ 114 w 117"/>
                  <a:gd name="T51" fmla="*/ 368 h 371"/>
                  <a:gd name="T52" fmla="*/ 116 w 117"/>
                  <a:gd name="T53" fmla="*/ 368 h 371"/>
                  <a:gd name="T54" fmla="*/ 117 w 117"/>
                  <a:gd name="T55" fmla="*/ 369 h 371"/>
                  <a:gd name="T56" fmla="*/ 117 w 117"/>
                  <a:gd name="T57" fmla="*/ 369 h 371"/>
                  <a:gd name="T58" fmla="*/ 117 w 117"/>
                  <a:gd name="T59" fmla="*/ 369 h 371"/>
                  <a:gd name="T60" fmla="*/ 117 w 117"/>
                  <a:gd name="T61" fmla="*/ 369 h 371"/>
                  <a:gd name="T62" fmla="*/ 115 w 117"/>
                  <a:gd name="T63" fmla="*/ 278 h 371"/>
                  <a:gd name="T64" fmla="*/ 110 w 117"/>
                  <a:gd name="T65" fmla="*/ 10 h 371"/>
                  <a:gd name="T66" fmla="*/ 110 w 117"/>
                  <a:gd name="T67" fmla="*/ 8 h 371"/>
                  <a:gd name="T68" fmla="*/ 110 w 117"/>
                  <a:gd name="T69"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7" h="371">
                    <a:moveTo>
                      <a:pt x="5" y="361"/>
                    </a:moveTo>
                    <a:lnTo>
                      <a:pt x="5" y="361"/>
                    </a:lnTo>
                    <a:lnTo>
                      <a:pt x="102" y="371"/>
                    </a:lnTo>
                    <a:lnTo>
                      <a:pt x="5" y="361"/>
                    </a:lnTo>
                    <a:close/>
                    <a:moveTo>
                      <a:pt x="1" y="359"/>
                    </a:moveTo>
                    <a:lnTo>
                      <a:pt x="1" y="359"/>
                    </a:lnTo>
                    <a:lnTo>
                      <a:pt x="0" y="359"/>
                    </a:lnTo>
                    <a:lnTo>
                      <a:pt x="0" y="360"/>
                    </a:lnTo>
                    <a:lnTo>
                      <a:pt x="1" y="360"/>
                    </a:lnTo>
                    <a:lnTo>
                      <a:pt x="1" y="359"/>
                    </a:lnTo>
                    <a:lnTo>
                      <a:pt x="1" y="359"/>
                    </a:lnTo>
                    <a:close/>
                    <a:moveTo>
                      <a:pt x="107" y="11"/>
                    </a:moveTo>
                    <a:lnTo>
                      <a:pt x="109" y="11"/>
                    </a:lnTo>
                    <a:lnTo>
                      <a:pt x="107" y="11"/>
                    </a:lnTo>
                    <a:close/>
                    <a:moveTo>
                      <a:pt x="110" y="0"/>
                    </a:moveTo>
                    <a:lnTo>
                      <a:pt x="108" y="7"/>
                    </a:lnTo>
                    <a:lnTo>
                      <a:pt x="107" y="10"/>
                    </a:lnTo>
                    <a:lnTo>
                      <a:pt x="107" y="10"/>
                    </a:lnTo>
                    <a:lnTo>
                      <a:pt x="1" y="355"/>
                    </a:lnTo>
                    <a:lnTo>
                      <a:pt x="1" y="357"/>
                    </a:lnTo>
                    <a:lnTo>
                      <a:pt x="1" y="357"/>
                    </a:lnTo>
                    <a:lnTo>
                      <a:pt x="4" y="358"/>
                    </a:lnTo>
                    <a:lnTo>
                      <a:pt x="51" y="203"/>
                    </a:lnTo>
                    <a:lnTo>
                      <a:pt x="107" y="20"/>
                    </a:lnTo>
                    <a:lnTo>
                      <a:pt x="107" y="20"/>
                    </a:lnTo>
                    <a:lnTo>
                      <a:pt x="114" y="368"/>
                    </a:lnTo>
                    <a:lnTo>
                      <a:pt x="116" y="368"/>
                    </a:lnTo>
                    <a:lnTo>
                      <a:pt x="117" y="369"/>
                    </a:lnTo>
                    <a:lnTo>
                      <a:pt x="117" y="369"/>
                    </a:lnTo>
                    <a:lnTo>
                      <a:pt x="117" y="369"/>
                    </a:lnTo>
                    <a:lnTo>
                      <a:pt x="117" y="369"/>
                    </a:lnTo>
                    <a:lnTo>
                      <a:pt x="115" y="278"/>
                    </a:lnTo>
                    <a:lnTo>
                      <a:pt x="110" y="10"/>
                    </a:lnTo>
                    <a:lnTo>
                      <a:pt x="110" y="8"/>
                    </a:lnTo>
                    <a:lnTo>
                      <a:pt x="11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Freeform 281"/>
              <p:cNvSpPr>
                <a:spLocks noEditPoints="1"/>
              </p:cNvSpPr>
              <p:nvPr/>
            </p:nvSpPr>
            <p:spPr bwMode="auto">
              <a:xfrm>
                <a:off x="4176" y="56"/>
                <a:ext cx="117" cy="371"/>
              </a:xfrm>
              <a:custGeom>
                <a:avLst/>
                <a:gdLst>
                  <a:gd name="T0" fmla="*/ 5 w 117"/>
                  <a:gd name="T1" fmla="*/ 361 h 371"/>
                  <a:gd name="T2" fmla="*/ 5 w 117"/>
                  <a:gd name="T3" fmla="*/ 361 h 371"/>
                  <a:gd name="T4" fmla="*/ 102 w 117"/>
                  <a:gd name="T5" fmla="*/ 371 h 371"/>
                  <a:gd name="T6" fmla="*/ 5 w 117"/>
                  <a:gd name="T7" fmla="*/ 361 h 371"/>
                  <a:gd name="T8" fmla="*/ 1 w 117"/>
                  <a:gd name="T9" fmla="*/ 359 h 371"/>
                  <a:gd name="T10" fmla="*/ 1 w 117"/>
                  <a:gd name="T11" fmla="*/ 359 h 371"/>
                  <a:gd name="T12" fmla="*/ 0 w 117"/>
                  <a:gd name="T13" fmla="*/ 359 h 371"/>
                  <a:gd name="T14" fmla="*/ 0 w 117"/>
                  <a:gd name="T15" fmla="*/ 360 h 371"/>
                  <a:gd name="T16" fmla="*/ 1 w 117"/>
                  <a:gd name="T17" fmla="*/ 360 h 371"/>
                  <a:gd name="T18" fmla="*/ 1 w 117"/>
                  <a:gd name="T19" fmla="*/ 359 h 371"/>
                  <a:gd name="T20" fmla="*/ 1 w 117"/>
                  <a:gd name="T21" fmla="*/ 359 h 371"/>
                  <a:gd name="T22" fmla="*/ 107 w 117"/>
                  <a:gd name="T23" fmla="*/ 11 h 371"/>
                  <a:gd name="T24" fmla="*/ 109 w 117"/>
                  <a:gd name="T25" fmla="*/ 11 h 371"/>
                  <a:gd name="T26" fmla="*/ 107 w 117"/>
                  <a:gd name="T27" fmla="*/ 11 h 371"/>
                  <a:gd name="T28" fmla="*/ 110 w 117"/>
                  <a:gd name="T29" fmla="*/ 0 h 371"/>
                  <a:gd name="T30" fmla="*/ 108 w 117"/>
                  <a:gd name="T31" fmla="*/ 7 h 371"/>
                  <a:gd name="T32" fmla="*/ 107 w 117"/>
                  <a:gd name="T33" fmla="*/ 10 h 371"/>
                  <a:gd name="T34" fmla="*/ 107 w 117"/>
                  <a:gd name="T35" fmla="*/ 10 h 371"/>
                  <a:gd name="T36" fmla="*/ 1 w 117"/>
                  <a:gd name="T37" fmla="*/ 355 h 371"/>
                  <a:gd name="T38" fmla="*/ 1 w 117"/>
                  <a:gd name="T39" fmla="*/ 357 h 371"/>
                  <a:gd name="T40" fmla="*/ 1 w 117"/>
                  <a:gd name="T41" fmla="*/ 357 h 371"/>
                  <a:gd name="T42" fmla="*/ 4 w 117"/>
                  <a:gd name="T43" fmla="*/ 358 h 371"/>
                  <a:gd name="T44" fmla="*/ 51 w 117"/>
                  <a:gd name="T45" fmla="*/ 203 h 371"/>
                  <a:gd name="T46" fmla="*/ 107 w 117"/>
                  <a:gd name="T47" fmla="*/ 20 h 371"/>
                  <a:gd name="T48" fmla="*/ 107 w 117"/>
                  <a:gd name="T49" fmla="*/ 20 h 371"/>
                  <a:gd name="T50" fmla="*/ 114 w 117"/>
                  <a:gd name="T51" fmla="*/ 368 h 371"/>
                  <a:gd name="T52" fmla="*/ 116 w 117"/>
                  <a:gd name="T53" fmla="*/ 368 h 371"/>
                  <a:gd name="T54" fmla="*/ 117 w 117"/>
                  <a:gd name="T55" fmla="*/ 369 h 371"/>
                  <a:gd name="T56" fmla="*/ 117 w 117"/>
                  <a:gd name="T57" fmla="*/ 369 h 371"/>
                  <a:gd name="T58" fmla="*/ 117 w 117"/>
                  <a:gd name="T59" fmla="*/ 369 h 371"/>
                  <a:gd name="T60" fmla="*/ 117 w 117"/>
                  <a:gd name="T61" fmla="*/ 369 h 371"/>
                  <a:gd name="T62" fmla="*/ 115 w 117"/>
                  <a:gd name="T63" fmla="*/ 278 h 371"/>
                  <a:gd name="T64" fmla="*/ 110 w 117"/>
                  <a:gd name="T65" fmla="*/ 10 h 371"/>
                  <a:gd name="T66" fmla="*/ 110 w 117"/>
                  <a:gd name="T67" fmla="*/ 8 h 371"/>
                  <a:gd name="T68" fmla="*/ 110 w 117"/>
                  <a:gd name="T69"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7" h="371">
                    <a:moveTo>
                      <a:pt x="5" y="361"/>
                    </a:moveTo>
                    <a:lnTo>
                      <a:pt x="5" y="361"/>
                    </a:lnTo>
                    <a:lnTo>
                      <a:pt x="102" y="371"/>
                    </a:lnTo>
                    <a:lnTo>
                      <a:pt x="5" y="361"/>
                    </a:lnTo>
                    <a:moveTo>
                      <a:pt x="1" y="359"/>
                    </a:moveTo>
                    <a:lnTo>
                      <a:pt x="1" y="359"/>
                    </a:lnTo>
                    <a:lnTo>
                      <a:pt x="0" y="359"/>
                    </a:lnTo>
                    <a:lnTo>
                      <a:pt x="0" y="360"/>
                    </a:lnTo>
                    <a:lnTo>
                      <a:pt x="1" y="360"/>
                    </a:lnTo>
                    <a:lnTo>
                      <a:pt x="1" y="359"/>
                    </a:lnTo>
                    <a:lnTo>
                      <a:pt x="1" y="359"/>
                    </a:lnTo>
                    <a:moveTo>
                      <a:pt x="107" y="11"/>
                    </a:moveTo>
                    <a:lnTo>
                      <a:pt x="109" y="11"/>
                    </a:lnTo>
                    <a:lnTo>
                      <a:pt x="107" y="11"/>
                    </a:lnTo>
                    <a:moveTo>
                      <a:pt x="110" y="0"/>
                    </a:moveTo>
                    <a:lnTo>
                      <a:pt x="108" y="7"/>
                    </a:lnTo>
                    <a:lnTo>
                      <a:pt x="107" y="10"/>
                    </a:lnTo>
                    <a:lnTo>
                      <a:pt x="107" y="10"/>
                    </a:lnTo>
                    <a:lnTo>
                      <a:pt x="1" y="355"/>
                    </a:lnTo>
                    <a:lnTo>
                      <a:pt x="1" y="357"/>
                    </a:lnTo>
                    <a:lnTo>
                      <a:pt x="1" y="357"/>
                    </a:lnTo>
                    <a:lnTo>
                      <a:pt x="4" y="358"/>
                    </a:lnTo>
                    <a:lnTo>
                      <a:pt x="51" y="203"/>
                    </a:lnTo>
                    <a:lnTo>
                      <a:pt x="107" y="20"/>
                    </a:lnTo>
                    <a:lnTo>
                      <a:pt x="107" y="20"/>
                    </a:lnTo>
                    <a:lnTo>
                      <a:pt x="114" y="368"/>
                    </a:lnTo>
                    <a:lnTo>
                      <a:pt x="116" y="368"/>
                    </a:lnTo>
                    <a:lnTo>
                      <a:pt x="117" y="369"/>
                    </a:lnTo>
                    <a:lnTo>
                      <a:pt x="117" y="369"/>
                    </a:lnTo>
                    <a:lnTo>
                      <a:pt x="117" y="369"/>
                    </a:lnTo>
                    <a:lnTo>
                      <a:pt x="117" y="369"/>
                    </a:lnTo>
                    <a:lnTo>
                      <a:pt x="115" y="278"/>
                    </a:lnTo>
                    <a:lnTo>
                      <a:pt x="110" y="10"/>
                    </a:lnTo>
                    <a:lnTo>
                      <a:pt x="110" y="8"/>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1" name="Freeform 282"/>
              <p:cNvSpPr>
                <a:spLocks noEditPoints="1"/>
              </p:cNvSpPr>
              <p:nvPr/>
            </p:nvSpPr>
            <p:spPr bwMode="auto">
              <a:xfrm>
                <a:off x="4289" y="424"/>
                <a:ext cx="291" cy="379"/>
              </a:xfrm>
              <a:custGeom>
                <a:avLst/>
                <a:gdLst>
                  <a:gd name="T0" fmla="*/ 68 w 291"/>
                  <a:gd name="T1" fmla="*/ 376 h 379"/>
                  <a:gd name="T2" fmla="*/ 69 w 291"/>
                  <a:gd name="T3" fmla="*/ 377 h 379"/>
                  <a:gd name="T4" fmla="*/ 69 w 291"/>
                  <a:gd name="T5" fmla="*/ 379 h 379"/>
                  <a:gd name="T6" fmla="*/ 69 w 291"/>
                  <a:gd name="T7" fmla="*/ 379 h 379"/>
                  <a:gd name="T8" fmla="*/ 70 w 291"/>
                  <a:gd name="T9" fmla="*/ 379 h 379"/>
                  <a:gd name="T10" fmla="*/ 68 w 291"/>
                  <a:gd name="T11" fmla="*/ 376 h 379"/>
                  <a:gd name="T12" fmla="*/ 1 w 291"/>
                  <a:gd name="T13" fmla="*/ 4 h 379"/>
                  <a:gd name="T14" fmla="*/ 67 w 291"/>
                  <a:gd name="T15" fmla="*/ 363 h 379"/>
                  <a:gd name="T16" fmla="*/ 67 w 291"/>
                  <a:gd name="T17" fmla="*/ 363 h 379"/>
                  <a:gd name="T18" fmla="*/ 1 w 291"/>
                  <a:gd name="T19" fmla="*/ 4 h 379"/>
                  <a:gd name="T20" fmla="*/ 287 w 291"/>
                  <a:gd name="T21" fmla="*/ 35 h 379"/>
                  <a:gd name="T22" fmla="*/ 287 w 291"/>
                  <a:gd name="T23" fmla="*/ 33 h 379"/>
                  <a:gd name="T24" fmla="*/ 287 w 291"/>
                  <a:gd name="T25" fmla="*/ 35 h 379"/>
                  <a:gd name="T26" fmla="*/ 286 w 291"/>
                  <a:gd name="T27" fmla="*/ 34 h 379"/>
                  <a:gd name="T28" fmla="*/ 287 w 291"/>
                  <a:gd name="T29" fmla="*/ 35 h 379"/>
                  <a:gd name="T30" fmla="*/ 4 w 291"/>
                  <a:gd name="T31" fmla="*/ 1 h 379"/>
                  <a:gd name="T32" fmla="*/ 11 w 291"/>
                  <a:gd name="T33" fmla="*/ 39 h 379"/>
                  <a:gd name="T34" fmla="*/ 4 w 291"/>
                  <a:gd name="T35" fmla="*/ 4 h 379"/>
                  <a:gd name="T36" fmla="*/ 101 w 291"/>
                  <a:gd name="T37" fmla="*/ 16 h 379"/>
                  <a:gd name="T38" fmla="*/ 285 w 291"/>
                  <a:gd name="T39" fmla="*/ 36 h 379"/>
                  <a:gd name="T40" fmla="*/ 285 w 291"/>
                  <a:gd name="T41" fmla="*/ 36 h 379"/>
                  <a:gd name="T42" fmla="*/ 71 w 291"/>
                  <a:gd name="T43" fmla="*/ 371 h 379"/>
                  <a:gd name="T44" fmla="*/ 72 w 291"/>
                  <a:gd name="T45" fmla="*/ 375 h 379"/>
                  <a:gd name="T46" fmla="*/ 72 w 291"/>
                  <a:gd name="T47" fmla="*/ 375 h 379"/>
                  <a:gd name="T48" fmla="*/ 288 w 291"/>
                  <a:gd name="T49" fmla="*/ 36 h 379"/>
                  <a:gd name="T50" fmla="*/ 290 w 291"/>
                  <a:gd name="T51" fmla="*/ 35 h 379"/>
                  <a:gd name="T52" fmla="*/ 291 w 291"/>
                  <a:gd name="T53" fmla="*/ 34 h 379"/>
                  <a:gd name="T54" fmla="*/ 288 w 291"/>
                  <a:gd name="T55" fmla="*/ 33 h 379"/>
                  <a:gd name="T56" fmla="*/ 288 w 291"/>
                  <a:gd name="T57" fmla="*/ 33 h 379"/>
                  <a:gd name="T58" fmla="*/ 287 w 291"/>
                  <a:gd name="T59" fmla="*/ 33 h 379"/>
                  <a:gd name="T60" fmla="*/ 284 w 291"/>
                  <a:gd name="T61" fmla="*/ 33 h 379"/>
                  <a:gd name="T62" fmla="*/ 203 w 291"/>
                  <a:gd name="T63" fmla="*/ 24 h 379"/>
                  <a:gd name="T64" fmla="*/ 4 w 291"/>
                  <a:gd name="T65" fmla="*/ 1 h 379"/>
                  <a:gd name="T66" fmla="*/ 4 w 291"/>
                  <a:gd name="T67" fmla="*/ 1 h 379"/>
                  <a:gd name="T68" fmla="*/ 0 w 291"/>
                  <a:gd name="T69" fmla="*/ 0 h 379"/>
                  <a:gd name="T70" fmla="*/ 0 w 291"/>
                  <a:gd name="T71" fmla="*/ 0 h 379"/>
                  <a:gd name="T72" fmla="*/ 3 w 291"/>
                  <a:gd name="T73" fmla="*/ 0 h 379"/>
                  <a:gd name="T74" fmla="*/ 1 w 291"/>
                  <a:gd name="T75" fmla="*/ 0 h 379"/>
                  <a:gd name="T76" fmla="*/ 0 w 291"/>
                  <a:gd name="T77"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379">
                    <a:moveTo>
                      <a:pt x="68" y="376"/>
                    </a:moveTo>
                    <a:lnTo>
                      <a:pt x="69" y="377"/>
                    </a:lnTo>
                    <a:lnTo>
                      <a:pt x="69" y="379"/>
                    </a:lnTo>
                    <a:lnTo>
                      <a:pt x="69" y="379"/>
                    </a:lnTo>
                    <a:lnTo>
                      <a:pt x="70" y="379"/>
                    </a:lnTo>
                    <a:lnTo>
                      <a:pt x="68" y="376"/>
                    </a:lnTo>
                    <a:close/>
                    <a:moveTo>
                      <a:pt x="1" y="4"/>
                    </a:moveTo>
                    <a:lnTo>
                      <a:pt x="67" y="363"/>
                    </a:lnTo>
                    <a:lnTo>
                      <a:pt x="67" y="363"/>
                    </a:lnTo>
                    <a:lnTo>
                      <a:pt x="1" y="4"/>
                    </a:lnTo>
                    <a:close/>
                    <a:moveTo>
                      <a:pt x="287" y="35"/>
                    </a:moveTo>
                    <a:lnTo>
                      <a:pt x="287" y="33"/>
                    </a:lnTo>
                    <a:lnTo>
                      <a:pt x="287" y="35"/>
                    </a:lnTo>
                    <a:lnTo>
                      <a:pt x="286" y="34"/>
                    </a:lnTo>
                    <a:lnTo>
                      <a:pt x="287" y="35"/>
                    </a:lnTo>
                    <a:close/>
                    <a:moveTo>
                      <a:pt x="4" y="1"/>
                    </a:moveTo>
                    <a:lnTo>
                      <a:pt x="11" y="39"/>
                    </a:lnTo>
                    <a:lnTo>
                      <a:pt x="4" y="4"/>
                    </a:lnTo>
                    <a:lnTo>
                      <a:pt x="101" y="16"/>
                    </a:lnTo>
                    <a:lnTo>
                      <a:pt x="285" y="36"/>
                    </a:lnTo>
                    <a:lnTo>
                      <a:pt x="285" y="36"/>
                    </a:lnTo>
                    <a:lnTo>
                      <a:pt x="71" y="371"/>
                    </a:lnTo>
                    <a:lnTo>
                      <a:pt x="72" y="375"/>
                    </a:lnTo>
                    <a:lnTo>
                      <a:pt x="72" y="375"/>
                    </a:lnTo>
                    <a:lnTo>
                      <a:pt x="288" y="36"/>
                    </a:lnTo>
                    <a:lnTo>
                      <a:pt x="290" y="35"/>
                    </a:lnTo>
                    <a:lnTo>
                      <a:pt x="291" y="34"/>
                    </a:lnTo>
                    <a:lnTo>
                      <a:pt x="288" y="33"/>
                    </a:lnTo>
                    <a:lnTo>
                      <a:pt x="288" y="33"/>
                    </a:lnTo>
                    <a:lnTo>
                      <a:pt x="287" y="33"/>
                    </a:lnTo>
                    <a:lnTo>
                      <a:pt x="284" y="33"/>
                    </a:lnTo>
                    <a:lnTo>
                      <a:pt x="203" y="24"/>
                    </a:lnTo>
                    <a:lnTo>
                      <a:pt x="4" y="1"/>
                    </a:lnTo>
                    <a:lnTo>
                      <a:pt x="4" y="1"/>
                    </a:lnTo>
                    <a:close/>
                    <a:moveTo>
                      <a:pt x="0" y="0"/>
                    </a:moveTo>
                    <a:lnTo>
                      <a:pt x="0" y="0"/>
                    </a:lnTo>
                    <a:lnTo>
                      <a:pt x="3" y="0"/>
                    </a:lnTo>
                    <a:lnTo>
                      <a:pt x="1"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Freeform 283"/>
              <p:cNvSpPr>
                <a:spLocks noEditPoints="1"/>
              </p:cNvSpPr>
              <p:nvPr/>
            </p:nvSpPr>
            <p:spPr bwMode="auto">
              <a:xfrm>
                <a:off x="4289" y="424"/>
                <a:ext cx="291" cy="379"/>
              </a:xfrm>
              <a:custGeom>
                <a:avLst/>
                <a:gdLst>
                  <a:gd name="T0" fmla="*/ 68 w 291"/>
                  <a:gd name="T1" fmla="*/ 376 h 379"/>
                  <a:gd name="T2" fmla="*/ 69 w 291"/>
                  <a:gd name="T3" fmla="*/ 377 h 379"/>
                  <a:gd name="T4" fmla="*/ 69 w 291"/>
                  <a:gd name="T5" fmla="*/ 379 h 379"/>
                  <a:gd name="T6" fmla="*/ 69 w 291"/>
                  <a:gd name="T7" fmla="*/ 379 h 379"/>
                  <a:gd name="T8" fmla="*/ 70 w 291"/>
                  <a:gd name="T9" fmla="*/ 379 h 379"/>
                  <a:gd name="T10" fmla="*/ 68 w 291"/>
                  <a:gd name="T11" fmla="*/ 376 h 379"/>
                  <a:gd name="T12" fmla="*/ 1 w 291"/>
                  <a:gd name="T13" fmla="*/ 4 h 379"/>
                  <a:gd name="T14" fmla="*/ 67 w 291"/>
                  <a:gd name="T15" fmla="*/ 363 h 379"/>
                  <a:gd name="T16" fmla="*/ 67 w 291"/>
                  <a:gd name="T17" fmla="*/ 363 h 379"/>
                  <a:gd name="T18" fmla="*/ 1 w 291"/>
                  <a:gd name="T19" fmla="*/ 4 h 379"/>
                  <a:gd name="T20" fmla="*/ 287 w 291"/>
                  <a:gd name="T21" fmla="*/ 35 h 379"/>
                  <a:gd name="T22" fmla="*/ 287 w 291"/>
                  <a:gd name="T23" fmla="*/ 33 h 379"/>
                  <a:gd name="T24" fmla="*/ 287 w 291"/>
                  <a:gd name="T25" fmla="*/ 35 h 379"/>
                  <a:gd name="T26" fmla="*/ 286 w 291"/>
                  <a:gd name="T27" fmla="*/ 34 h 379"/>
                  <a:gd name="T28" fmla="*/ 287 w 291"/>
                  <a:gd name="T29" fmla="*/ 35 h 379"/>
                  <a:gd name="T30" fmla="*/ 4 w 291"/>
                  <a:gd name="T31" fmla="*/ 1 h 379"/>
                  <a:gd name="T32" fmla="*/ 11 w 291"/>
                  <a:gd name="T33" fmla="*/ 39 h 379"/>
                  <a:gd name="T34" fmla="*/ 4 w 291"/>
                  <a:gd name="T35" fmla="*/ 4 h 379"/>
                  <a:gd name="T36" fmla="*/ 101 w 291"/>
                  <a:gd name="T37" fmla="*/ 16 h 379"/>
                  <a:gd name="T38" fmla="*/ 285 w 291"/>
                  <a:gd name="T39" fmla="*/ 36 h 379"/>
                  <a:gd name="T40" fmla="*/ 285 w 291"/>
                  <a:gd name="T41" fmla="*/ 36 h 379"/>
                  <a:gd name="T42" fmla="*/ 71 w 291"/>
                  <a:gd name="T43" fmla="*/ 371 h 379"/>
                  <a:gd name="T44" fmla="*/ 72 w 291"/>
                  <a:gd name="T45" fmla="*/ 375 h 379"/>
                  <a:gd name="T46" fmla="*/ 72 w 291"/>
                  <a:gd name="T47" fmla="*/ 375 h 379"/>
                  <a:gd name="T48" fmla="*/ 288 w 291"/>
                  <a:gd name="T49" fmla="*/ 36 h 379"/>
                  <a:gd name="T50" fmla="*/ 290 w 291"/>
                  <a:gd name="T51" fmla="*/ 35 h 379"/>
                  <a:gd name="T52" fmla="*/ 291 w 291"/>
                  <a:gd name="T53" fmla="*/ 34 h 379"/>
                  <a:gd name="T54" fmla="*/ 288 w 291"/>
                  <a:gd name="T55" fmla="*/ 33 h 379"/>
                  <a:gd name="T56" fmla="*/ 288 w 291"/>
                  <a:gd name="T57" fmla="*/ 33 h 379"/>
                  <a:gd name="T58" fmla="*/ 287 w 291"/>
                  <a:gd name="T59" fmla="*/ 33 h 379"/>
                  <a:gd name="T60" fmla="*/ 284 w 291"/>
                  <a:gd name="T61" fmla="*/ 33 h 379"/>
                  <a:gd name="T62" fmla="*/ 203 w 291"/>
                  <a:gd name="T63" fmla="*/ 24 h 379"/>
                  <a:gd name="T64" fmla="*/ 4 w 291"/>
                  <a:gd name="T65" fmla="*/ 1 h 379"/>
                  <a:gd name="T66" fmla="*/ 4 w 291"/>
                  <a:gd name="T67" fmla="*/ 1 h 379"/>
                  <a:gd name="T68" fmla="*/ 0 w 291"/>
                  <a:gd name="T69" fmla="*/ 0 h 379"/>
                  <a:gd name="T70" fmla="*/ 0 w 291"/>
                  <a:gd name="T71" fmla="*/ 0 h 379"/>
                  <a:gd name="T72" fmla="*/ 3 w 291"/>
                  <a:gd name="T73" fmla="*/ 0 h 379"/>
                  <a:gd name="T74" fmla="*/ 1 w 291"/>
                  <a:gd name="T75" fmla="*/ 0 h 379"/>
                  <a:gd name="T76" fmla="*/ 0 w 291"/>
                  <a:gd name="T77"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1" h="379">
                    <a:moveTo>
                      <a:pt x="68" y="376"/>
                    </a:moveTo>
                    <a:lnTo>
                      <a:pt x="69" y="377"/>
                    </a:lnTo>
                    <a:lnTo>
                      <a:pt x="69" y="379"/>
                    </a:lnTo>
                    <a:lnTo>
                      <a:pt x="69" y="379"/>
                    </a:lnTo>
                    <a:lnTo>
                      <a:pt x="70" y="379"/>
                    </a:lnTo>
                    <a:lnTo>
                      <a:pt x="68" y="376"/>
                    </a:lnTo>
                    <a:moveTo>
                      <a:pt x="1" y="4"/>
                    </a:moveTo>
                    <a:lnTo>
                      <a:pt x="67" y="363"/>
                    </a:lnTo>
                    <a:lnTo>
                      <a:pt x="67" y="363"/>
                    </a:lnTo>
                    <a:lnTo>
                      <a:pt x="1" y="4"/>
                    </a:lnTo>
                    <a:moveTo>
                      <a:pt x="287" y="35"/>
                    </a:moveTo>
                    <a:lnTo>
                      <a:pt x="287" y="33"/>
                    </a:lnTo>
                    <a:lnTo>
                      <a:pt x="287" y="35"/>
                    </a:lnTo>
                    <a:lnTo>
                      <a:pt x="286" y="34"/>
                    </a:lnTo>
                    <a:lnTo>
                      <a:pt x="287" y="35"/>
                    </a:lnTo>
                    <a:moveTo>
                      <a:pt x="4" y="1"/>
                    </a:moveTo>
                    <a:lnTo>
                      <a:pt x="11" y="39"/>
                    </a:lnTo>
                    <a:lnTo>
                      <a:pt x="4" y="4"/>
                    </a:lnTo>
                    <a:lnTo>
                      <a:pt x="101" y="16"/>
                    </a:lnTo>
                    <a:lnTo>
                      <a:pt x="285" y="36"/>
                    </a:lnTo>
                    <a:lnTo>
                      <a:pt x="285" y="36"/>
                    </a:lnTo>
                    <a:lnTo>
                      <a:pt x="71" y="371"/>
                    </a:lnTo>
                    <a:lnTo>
                      <a:pt x="72" y="375"/>
                    </a:lnTo>
                    <a:lnTo>
                      <a:pt x="72" y="375"/>
                    </a:lnTo>
                    <a:lnTo>
                      <a:pt x="288" y="36"/>
                    </a:lnTo>
                    <a:lnTo>
                      <a:pt x="290" y="35"/>
                    </a:lnTo>
                    <a:lnTo>
                      <a:pt x="291" y="34"/>
                    </a:lnTo>
                    <a:lnTo>
                      <a:pt x="288" y="33"/>
                    </a:lnTo>
                    <a:lnTo>
                      <a:pt x="288" y="33"/>
                    </a:lnTo>
                    <a:lnTo>
                      <a:pt x="287" y="33"/>
                    </a:lnTo>
                    <a:lnTo>
                      <a:pt x="284" y="33"/>
                    </a:lnTo>
                    <a:lnTo>
                      <a:pt x="203" y="24"/>
                    </a:lnTo>
                    <a:lnTo>
                      <a:pt x="4" y="1"/>
                    </a:lnTo>
                    <a:lnTo>
                      <a:pt x="4" y="1"/>
                    </a:lnTo>
                    <a:moveTo>
                      <a:pt x="0" y="0"/>
                    </a:moveTo>
                    <a:lnTo>
                      <a:pt x="0" y="0"/>
                    </a:lnTo>
                    <a:lnTo>
                      <a:pt x="3" y="0"/>
                    </a:lnTo>
                    <a:lnTo>
                      <a:pt x="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Freeform 284"/>
              <p:cNvSpPr>
                <a:spLocks noEditPoints="1"/>
              </p:cNvSpPr>
              <p:nvPr/>
            </p:nvSpPr>
            <p:spPr bwMode="auto">
              <a:xfrm>
                <a:off x="4175" y="413"/>
                <a:ext cx="188" cy="398"/>
              </a:xfrm>
              <a:custGeom>
                <a:avLst/>
                <a:gdLst>
                  <a:gd name="T0" fmla="*/ 2 w 188"/>
                  <a:gd name="T1" fmla="*/ 2 h 398"/>
                  <a:gd name="T2" fmla="*/ 2 w 188"/>
                  <a:gd name="T3" fmla="*/ 2 h 398"/>
                  <a:gd name="T4" fmla="*/ 6 w 188"/>
                  <a:gd name="T5" fmla="*/ 4 h 398"/>
                  <a:gd name="T6" fmla="*/ 6 w 188"/>
                  <a:gd name="T7" fmla="*/ 4 h 398"/>
                  <a:gd name="T8" fmla="*/ 103 w 188"/>
                  <a:gd name="T9" fmla="*/ 14 h 398"/>
                  <a:gd name="T10" fmla="*/ 115 w 188"/>
                  <a:gd name="T11" fmla="*/ 15 h 398"/>
                  <a:gd name="T12" fmla="*/ 181 w 188"/>
                  <a:gd name="T13" fmla="*/ 374 h 398"/>
                  <a:gd name="T14" fmla="*/ 6 w 188"/>
                  <a:gd name="T15" fmla="*/ 4 h 398"/>
                  <a:gd name="T16" fmla="*/ 0 w 188"/>
                  <a:gd name="T17" fmla="*/ 0 h 398"/>
                  <a:gd name="T18" fmla="*/ 1 w 188"/>
                  <a:gd name="T19" fmla="*/ 2 h 398"/>
                  <a:gd name="T20" fmla="*/ 2 w 188"/>
                  <a:gd name="T21" fmla="*/ 2 h 398"/>
                  <a:gd name="T22" fmla="*/ 2 w 188"/>
                  <a:gd name="T23" fmla="*/ 2 h 398"/>
                  <a:gd name="T24" fmla="*/ 2 w 188"/>
                  <a:gd name="T25" fmla="*/ 3 h 398"/>
                  <a:gd name="T26" fmla="*/ 2 w 188"/>
                  <a:gd name="T27" fmla="*/ 2 h 398"/>
                  <a:gd name="T28" fmla="*/ 2 w 188"/>
                  <a:gd name="T29" fmla="*/ 2 h 398"/>
                  <a:gd name="T30" fmla="*/ 2 w 188"/>
                  <a:gd name="T31" fmla="*/ 3 h 398"/>
                  <a:gd name="T32" fmla="*/ 2 w 188"/>
                  <a:gd name="T33" fmla="*/ 4 h 398"/>
                  <a:gd name="T34" fmla="*/ 2 w 188"/>
                  <a:gd name="T35" fmla="*/ 4 h 398"/>
                  <a:gd name="T36" fmla="*/ 3 w 188"/>
                  <a:gd name="T37" fmla="*/ 6 h 398"/>
                  <a:gd name="T38" fmla="*/ 182 w 188"/>
                  <a:gd name="T39" fmla="*/ 384 h 398"/>
                  <a:gd name="T40" fmla="*/ 182 w 188"/>
                  <a:gd name="T41" fmla="*/ 386 h 398"/>
                  <a:gd name="T42" fmla="*/ 182 w 188"/>
                  <a:gd name="T43" fmla="*/ 387 h 398"/>
                  <a:gd name="T44" fmla="*/ 184 w 188"/>
                  <a:gd name="T45" fmla="*/ 390 h 398"/>
                  <a:gd name="T46" fmla="*/ 188 w 188"/>
                  <a:gd name="T47" fmla="*/ 398 h 398"/>
                  <a:gd name="T48" fmla="*/ 186 w 188"/>
                  <a:gd name="T49" fmla="*/ 386 h 398"/>
                  <a:gd name="T50" fmla="*/ 185 w 188"/>
                  <a:gd name="T51" fmla="*/ 382 h 398"/>
                  <a:gd name="T52" fmla="*/ 185 w 188"/>
                  <a:gd name="T53" fmla="*/ 382 h 398"/>
                  <a:gd name="T54" fmla="*/ 125 w 188"/>
                  <a:gd name="T55" fmla="*/ 50 h 398"/>
                  <a:gd name="T56" fmla="*/ 118 w 188"/>
                  <a:gd name="T57" fmla="*/ 12 h 398"/>
                  <a:gd name="T58" fmla="*/ 118 w 188"/>
                  <a:gd name="T59" fmla="*/ 12 h 398"/>
                  <a:gd name="T60" fmla="*/ 117 w 188"/>
                  <a:gd name="T61" fmla="*/ 11 h 398"/>
                  <a:gd name="T62" fmla="*/ 114 w 188"/>
                  <a:gd name="T63" fmla="*/ 11 h 398"/>
                  <a:gd name="T64" fmla="*/ 5 w 188"/>
                  <a:gd name="T65" fmla="*/ 1 h 398"/>
                  <a:gd name="T66" fmla="*/ 2 w 188"/>
                  <a:gd name="T67" fmla="*/ 0 h 398"/>
                  <a:gd name="T68" fmla="*/ 0 w 188"/>
                  <a:gd name="T69" fmla="*/ 0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8" h="398">
                    <a:moveTo>
                      <a:pt x="2" y="2"/>
                    </a:moveTo>
                    <a:lnTo>
                      <a:pt x="2" y="2"/>
                    </a:lnTo>
                    <a:close/>
                    <a:moveTo>
                      <a:pt x="6" y="4"/>
                    </a:moveTo>
                    <a:lnTo>
                      <a:pt x="6" y="4"/>
                    </a:lnTo>
                    <a:lnTo>
                      <a:pt x="103" y="14"/>
                    </a:lnTo>
                    <a:lnTo>
                      <a:pt x="115" y="15"/>
                    </a:lnTo>
                    <a:lnTo>
                      <a:pt x="181" y="374"/>
                    </a:lnTo>
                    <a:lnTo>
                      <a:pt x="6" y="4"/>
                    </a:lnTo>
                    <a:close/>
                    <a:moveTo>
                      <a:pt x="0" y="0"/>
                    </a:moveTo>
                    <a:lnTo>
                      <a:pt x="1" y="2"/>
                    </a:lnTo>
                    <a:lnTo>
                      <a:pt x="2" y="2"/>
                    </a:lnTo>
                    <a:lnTo>
                      <a:pt x="2" y="2"/>
                    </a:lnTo>
                    <a:lnTo>
                      <a:pt x="2" y="3"/>
                    </a:lnTo>
                    <a:lnTo>
                      <a:pt x="2" y="2"/>
                    </a:lnTo>
                    <a:lnTo>
                      <a:pt x="2" y="2"/>
                    </a:lnTo>
                    <a:lnTo>
                      <a:pt x="2" y="3"/>
                    </a:lnTo>
                    <a:lnTo>
                      <a:pt x="2" y="4"/>
                    </a:lnTo>
                    <a:lnTo>
                      <a:pt x="2" y="4"/>
                    </a:lnTo>
                    <a:lnTo>
                      <a:pt x="3" y="6"/>
                    </a:lnTo>
                    <a:lnTo>
                      <a:pt x="182" y="384"/>
                    </a:lnTo>
                    <a:lnTo>
                      <a:pt x="182" y="386"/>
                    </a:lnTo>
                    <a:lnTo>
                      <a:pt x="182" y="387"/>
                    </a:lnTo>
                    <a:lnTo>
                      <a:pt x="184" y="390"/>
                    </a:lnTo>
                    <a:lnTo>
                      <a:pt x="188" y="398"/>
                    </a:lnTo>
                    <a:lnTo>
                      <a:pt x="186" y="386"/>
                    </a:lnTo>
                    <a:lnTo>
                      <a:pt x="185" y="382"/>
                    </a:lnTo>
                    <a:lnTo>
                      <a:pt x="185" y="382"/>
                    </a:lnTo>
                    <a:lnTo>
                      <a:pt x="125" y="50"/>
                    </a:lnTo>
                    <a:lnTo>
                      <a:pt x="118" y="12"/>
                    </a:lnTo>
                    <a:lnTo>
                      <a:pt x="118" y="12"/>
                    </a:lnTo>
                    <a:lnTo>
                      <a:pt x="117" y="11"/>
                    </a:lnTo>
                    <a:lnTo>
                      <a:pt x="114" y="11"/>
                    </a:lnTo>
                    <a:lnTo>
                      <a:pt x="5" y="1"/>
                    </a:lnTo>
                    <a:lnTo>
                      <a:pt x="2"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Freeform 285"/>
              <p:cNvSpPr>
                <a:spLocks noEditPoints="1"/>
              </p:cNvSpPr>
              <p:nvPr/>
            </p:nvSpPr>
            <p:spPr bwMode="auto">
              <a:xfrm>
                <a:off x="4175" y="413"/>
                <a:ext cx="188" cy="398"/>
              </a:xfrm>
              <a:custGeom>
                <a:avLst/>
                <a:gdLst>
                  <a:gd name="T0" fmla="*/ 2 w 188"/>
                  <a:gd name="T1" fmla="*/ 2 h 398"/>
                  <a:gd name="T2" fmla="*/ 2 w 188"/>
                  <a:gd name="T3" fmla="*/ 2 h 398"/>
                  <a:gd name="T4" fmla="*/ 6 w 188"/>
                  <a:gd name="T5" fmla="*/ 4 h 398"/>
                  <a:gd name="T6" fmla="*/ 6 w 188"/>
                  <a:gd name="T7" fmla="*/ 4 h 398"/>
                  <a:gd name="T8" fmla="*/ 103 w 188"/>
                  <a:gd name="T9" fmla="*/ 14 h 398"/>
                  <a:gd name="T10" fmla="*/ 115 w 188"/>
                  <a:gd name="T11" fmla="*/ 15 h 398"/>
                  <a:gd name="T12" fmla="*/ 181 w 188"/>
                  <a:gd name="T13" fmla="*/ 374 h 398"/>
                  <a:gd name="T14" fmla="*/ 6 w 188"/>
                  <a:gd name="T15" fmla="*/ 4 h 398"/>
                  <a:gd name="T16" fmla="*/ 0 w 188"/>
                  <a:gd name="T17" fmla="*/ 0 h 398"/>
                  <a:gd name="T18" fmla="*/ 1 w 188"/>
                  <a:gd name="T19" fmla="*/ 2 h 398"/>
                  <a:gd name="T20" fmla="*/ 2 w 188"/>
                  <a:gd name="T21" fmla="*/ 2 h 398"/>
                  <a:gd name="T22" fmla="*/ 2 w 188"/>
                  <a:gd name="T23" fmla="*/ 2 h 398"/>
                  <a:gd name="T24" fmla="*/ 2 w 188"/>
                  <a:gd name="T25" fmla="*/ 3 h 398"/>
                  <a:gd name="T26" fmla="*/ 2 w 188"/>
                  <a:gd name="T27" fmla="*/ 2 h 398"/>
                  <a:gd name="T28" fmla="*/ 2 w 188"/>
                  <a:gd name="T29" fmla="*/ 2 h 398"/>
                  <a:gd name="T30" fmla="*/ 2 w 188"/>
                  <a:gd name="T31" fmla="*/ 3 h 398"/>
                  <a:gd name="T32" fmla="*/ 2 w 188"/>
                  <a:gd name="T33" fmla="*/ 4 h 398"/>
                  <a:gd name="T34" fmla="*/ 2 w 188"/>
                  <a:gd name="T35" fmla="*/ 4 h 398"/>
                  <a:gd name="T36" fmla="*/ 3 w 188"/>
                  <a:gd name="T37" fmla="*/ 6 h 398"/>
                  <a:gd name="T38" fmla="*/ 182 w 188"/>
                  <a:gd name="T39" fmla="*/ 384 h 398"/>
                  <a:gd name="T40" fmla="*/ 182 w 188"/>
                  <a:gd name="T41" fmla="*/ 386 h 398"/>
                  <a:gd name="T42" fmla="*/ 182 w 188"/>
                  <a:gd name="T43" fmla="*/ 387 h 398"/>
                  <a:gd name="T44" fmla="*/ 184 w 188"/>
                  <a:gd name="T45" fmla="*/ 390 h 398"/>
                  <a:gd name="T46" fmla="*/ 188 w 188"/>
                  <a:gd name="T47" fmla="*/ 398 h 398"/>
                  <a:gd name="T48" fmla="*/ 186 w 188"/>
                  <a:gd name="T49" fmla="*/ 386 h 398"/>
                  <a:gd name="T50" fmla="*/ 185 w 188"/>
                  <a:gd name="T51" fmla="*/ 382 h 398"/>
                  <a:gd name="T52" fmla="*/ 185 w 188"/>
                  <a:gd name="T53" fmla="*/ 382 h 398"/>
                  <a:gd name="T54" fmla="*/ 125 w 188"/>
                  <a:gd name="T55" fmla="*/ 50 h 398"/>
                  <a:gd name="T56" fmla="*/ 118 w 188"/>
                  <a:gd name="T57" fmla="*/ 12 h 398"/>
                  <a:gd name="T58" fmla="*/ 118 w 188"/>
                  <a:gd name="T59" fmla="*/ 12 h 398"/>
                  <a:gd name="T60" fmla="*/ 117 w 188"/>
                  <a:gd name="T61" fmla="*/ 11 h 398"/>
                  <a:gd name="T62" fmla="*/ 114 w 188"/>
                  <a:gd name="T63" fmla="*/ 11 h 398"/>
                  <a:gd name="T64" fmla="*/ 5 w 188"/>
                  <a:gd name="T65" fmla="*/ 1 h 398"/>
                  <a:gd name="T66" fmla="*/ 2 w 188"/>
                  <a:gd name="T67" fmla="*/ 0 h 398"/>
                  <a:gd name="T68" fmla="*/ 0 w 188"/>
                  <a:gd name="T69" fmla="*/ 0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8" h="398">
                    <a:moveTo>
                      <a:pt x="2" y="2"/>
                    </a:moveTo>
                    <a:lnTo>
                      <a:pt x="2" y="2"/>
                    </a:lnTo>
                    <a:moveTo>
                      <a:pt x="6" y="4"/>
                    </a:moveTo>
                    <a:lnTo>
                      <a:pt x="6" y="4"/>
                    </a:lnTo>
                    <a:lnTo>
                      <a:pt x="103" y="14"/>
                    </a:lnTo>
                    <a:lnTo>
                      <a:pt x="115" y="15"/>
                    </a:lnTo>
                    <a:lnTo>
                      <a:pt x="181" y="374"/>
                    </a:lnTo>
                    <a:lnTo>
                      <a:pt x="6" y="4"/>
                    </a:lnTo>
                    <a:moveTo>
                      <a:pt x="0" y="0"/>
                    </a:moveTo>
                    <a:lnTo>
                      <a:pt x="1" y="2"/>
                    </a:lnTo>
                    <a:lnTo>
                      <a:pt x="2" y="2"/>
                    </a:lnTo>
                    <a:lnTo>
                      <a:pt x="2" y="2"/>
                    </a:lnTo>
                    <a:lnTo>
                      <a:pt x="2" y="3"/>
                    </a:lnTo>
                    <a:lnTo>
                      <a:pt x="2" y="2"/>
                    </a:lnTo>
                    <a:lnTo>
                      <a:pt x="2" y="2"/>
                    </a:lnTo>
                    <a:lnTo>
                      <a:pt x="2" y="3"/>
                    </a:lnTo>
                    <a:lnTo>
                      <a:pt x="2" y="4"/>
                    </a:lnTo>
                    <a:lnTo>
                      <a:pt x="2" y="4"/>
                    </a:lnTo>
                    <a:lnTo>
                      <a:pt x="3" y="6"/>
                    </a:lnTo>
                    <a:lnTo>
                      <a:pt x="182" y="384"/>
                    </a:lnTo>
                    <a:lnTo>
                      <a:pt x="182" y="386"/>
                    </a:lnTo>
                    <a:lnTo>
                      <a:pt x="182" y="387"/>
                    </a:lnTo>
                    <a:lnTo>
                      <a:pt x="184" y="390"/>
                    </a:lnTo>
                    <a:lnTo>
                      <a:pt x="188" y="398"/>
                    </a:lnTo>
                    <a:lnTo>
                      <a:pt x="186" y="386"/>
                    </a:lnTo>
                    <a:lnTo>
                      <a:pt x="185" y="382"/>
                    </a:lnTo>
                    <a:lnTo>
                      <a:pt x="185" y="382"/>
                    </a:lnTo>
                    <a:lnTo>
                      <a:pt x="125" y="50"/>
                    </a:lnTo>
                    <a:lnTo>
                      <a:pt x="118" y="12"/>
                    </a:lnTo>
                    <a:lnTo>
                      <a:pt x="118" y="12"/>
                    </a:lnTo>
                    <a:lnTo>
                      <a:pt x="117" y="11"/>
                    </a:lnTo>
                    <a:lnTo>
                      <a:pt x="114" y="11"/>
                    </a:lnTo>
                    <a:lnTo>
                      <a:pt x="5" y="1"/>
                    </a:lnTo>
                    <a:lnTo>
                      <a:pt x="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Freeform 286"/>
              <p:cNvSpPr>
                <a:spLocks noEditPoints="1"/>
              </p:cNvSpPr>
              <p:nvPr/>
            </p:nvSpPr>
            <p:spPr bwMode="auto">
              <a:xfrm>
                <a:off x="2963" y="3020"/>
                <a:ext cx="213" cy="348"/>
              </a:xfrm>
              <a:custGeom>
                <a:avLst/>
                <a:gdLst>
                  <a:gd name="T0" fmla="*/ 148 w 213"/>
                  <a:gd name="T1" fmla="*/ 347 h 348"/>
                  <a:gd name="T2" fmla="*/ 147 w 213"/>
                  <a:gd name="T3" fmla="*/ 347 h 348"/>
                  <a:gd name="T4" fmla="*/ 148 w 213"/>
                  <a:gd name="T5" fmla="*/ 348 h 348"/>
                  <a:gd name="T6" fmla="*/ 148 w 213"/>
                  <a:gd name="T7" fmla="*/ 347 h 348"/>
                  <a:gd name="T8" fmla="*/ 148 w 213"/>
                  <a:gd name="T9" fmla="*/ 347 h 348"/>
                  <a:gd name="T10" fmla="*/ 168 w 213"/>
                  <a:gd name="T11" fmla="*/ 282 h 348"/>
                  <a:gd name="T12" fmla="*/ 149 w 213"/>
                  <a:gd name="T13" fmla="*/ 342 h 348"/>
                  <a:gd name="T14" fmla="*/ 149 w 213"/>
                  <a:gd name="T15" fmla="*/ 342 h 348"/>
                  <a:gd name="T16" fmla="*/ 168 w 213"/>
                  <a:gd name="T17" fmla="*/ 282 h 348"/>
                  <a:gd name="T18" fmla="*/ 96 w 213"/>
                  <a:gd name="T19" fmla="*/ 230 h 348"/>
                  <a:gd name="T20" fmla="*/ 143 w 213"/>
                  <a:gd name="T21" fmla="*/ 339 h 348"/>
                  <a:gd name="T22" fmla="*/ 143 w 213"/>
                  <a:gd name="T23" fmla="*/ 339 h 348"/>
                  <a:gd name="T24" fmla="*/ 96 w 213"/>
                  <a:gd name="T25" fmla="*/ 230 h 348"/>
                  <a:gd name="T26" fmla="*/ 0 w 213"/>
                  <a:gd name="T27" fmla="*/ 4 h 348"/>
                  <a:gd name="T28" fmla="*/ 0 w 213"/>
                  <a:gd name="T29" fmla="*/ 4 h 348"/>
                  <a:gd name="T30" fmla="*/ 212 w 213"/>
                  <a:gd name="T31" fmla="*/ 122 h 348"/>
                  <a:gd name="T32" fmla="*/ 212 w 213"/>
                  <a:gd name="T33" fmla="*/ 122 h 348"/>
                  <a:gd name="T34" fmla="*/ 212 w 213"/>
                  <a:gd name="T35" fmla="*/ 124 h 348"/>
                  <a:gd name="T36" fmla="*/ 147 w 213"/>
                  <a:gd name="T37" fmla="*/ 339 h 348"/>
                  <a:gd name="T38" fmla="*/ 0 w 213"/>
                  <a:gd name="T39" fmla="*/ 4 h 348"/>
                  <a:gd name="T40" fmla="*/ 0 w 213"/>
                  <a:gd name="T41" fmla="*/ 0 h 348"/>
                  <a:gd name="T42" fmla="*/ 0 w 213"/>
                  <a:gd name="T43" fmla="*/ 1 h 348"/>
                  <a:gd name="T44" fmla="*/ 0 w 213"/>
                  <a:gd name="T45" fmla="*/ 1 h 348"/>
                  <a:gd name="T46" fmla="*/ 0 w 213"/>
                  <a:gd name="T47" fmla="*/ 1 h 348"/>
                  <a:gd name="T48" fmla="*/ 147 w 213"/>
                  <a:gd name="T49" fmla="*/ 339 h 348"/>
                  <a:gd name="T50" fmla="*/ 212 w 213"/>
                  <a:gd name="T51" fmla="*/ 122 h 348"/>
                  <a:gd name="T52" fmla="*/ 211 w 213"/>
                  <a:gd name="T53" fmla="*/ 120 h 348"/>
                  <a:gd name="T54" fmla="*/ 212 w 213"/>
                  <a:gd name="T55" fmla="*/ 120 h 348"/>
                  <a:gd name="T56" fmla="*/ 213 w 213"/>
                  <a:gd name="T57" fmla="*/ 119 h 348"/>
                  <a:gd name="T58" fmla="*/ 0 w 213"/>
                  <a:gd name="T5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3" h="348">
                    <a:moveTo>
                      <a:pt x="148" y="347"/>
                    </a:moveTo>
                    <a:lnTo>
                      <a:pt x="147" y="347"/>
                    </a:lnTo>
                    <a:lnTo>
                      <a:pt x="148" y="348"/>
                    </a:lnTo>
                    <a:lnTo>
                      <a:pt x="148" y="347"/>
                    </a:lnTo>
                    <a:lnTo>
                      <a:pt x="148" y="347"/>
                    </a:lnTo>
                    <a:close/>
                    <a:moveTo>
                      <a:pt x="168" y="282"/>
                    </a:moveTo>
                    <a:lnTo>
                      <a:pt x="149" y="342"/>
                    </a:lnTo>
                    <a:lnTo>
                      <a:pt x="149" y="342"/>
                    </a:lnTo>
                    <a:lnTo>
                      <a:pt x="168" y="282"/>
                    </a:lnTo>
                    <a:close/>
                    <a:moveTo>
                      <a:pt x="96" y="230"/>
                    </a:moveTo>
                    <a:lnTo>
                      <a:pt x="143" y="339"/>
                    </a:lnTo>
                    <a:lnTo>
                      <a:pt x="143" y="339"/>
                    </a:lnTo>
                    <a:lnTo>
                      <a:pt x="96" y="230"/>
                    </a:lnTo>
                    <a:close/>
                    <a:moveTo>
                      <a:pt x="0" y="4"/>
                    </a:moveTo>
                    <a:lnTo>
                      <a:pt x="0" y="4"/>
                    </a:lnTo>
                    <a:lnTo>
                      <a:pt x="212" y="122"/>
                    </a:lnTo>
                    <a:lnTo>
                      <a:pt x="212" y="122"/>
                    </a:lnTo>
                    <a:lnTo>
                      <a:pt x="212" y="124"/>
                    </a:lnTo>
                    <a:lnTo>
                      <a:pt x="147" y="339"/>
                    </a:lnTo>
                    <a:lnTo>
                      <a:pt x="0" y="4"/>
                    </a:lnTo>
                    <a:close/>
                    <a:moveTo>
                      <a:pt x="0" y="0"/>
                    </a:moveTo>
                    <a:lnTo>
                      <a:pt x="0" y="1"/>
                    </a:lnTo>
                    <a:lnTo>
                      <a:pt x="0" y="1"/>
                    </a:lnTo>
                    <a:lnTo>
                      <a:pt x="0" y="1"/>
                    </a:lnTo>
                    <a:lnTo>
                      <a:pt x="147" y="339"/>
                    </a:lnTo>
                    <a:lnTo>
                      <a:pt x="212" y="122"/>
                    </a:lnTo>
                    <a:lnTo>
                      <a:pt x="211" y="120"/>
                    </a:lnTo>
                    <a:lnTo>
                      <a:pt x="212" y="120"/>
                    </a:lnTo>
                    <a:lnTo>
                      <a:pt x="213" y="119"/>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6" name="Freeform 287"/>
              <p:cNvSpPr>
                <a:spLocks noEditPoints="1"/>
              </p:cNvSpPr>
              <p:nvPr/>
            </p:nvSpPr>
            <p:spPr bwMode="auto">
              <a:xfrm>
                <a:off x="2963" y="3020"/>
                <a:ext cx="213" cy="348"/>
              </a:xfrm>
              <a:custGeom>
                <a:avLst/>
                <a:gdLst>
                  <a:gd name="T0" fmla="*/ 148 w 213"/>
                  <a:gd name="T1" fmla="*/ 347 h 348"/>
                  <a:gd name="T2" fmla="*/ 147 w 213"/>
                  <a:gd name="T3" fmla="*/ 347 h 348"/>
                  <a:gd name="T4" fmla="*/ 148 w 213"/>
                  <a:gd name="T5" fmla="*/ 348 h 348"/>
                  <a:gd name="T6" fmla="*/ 148 w 213"/>
                  <a:gd name="T7" fmla="*/ 347 h 348"/>
                  <a:gd name="T8" fmla="*/ 148 w 213"/>
                  <a:gd name="T9" fmla="*/ 347 h 348"/>
                  <a:gd name="T10" fmla="*/ 168 w 213"/>
                  <a:gd name="T11" fmla="*/ 282 h 348"/>
                  <a:gd name="T12" fmla="*/ 149 w 213"/>
                  <a:gd name="T13" fmla="*/ 342 h 348"/>
                  <a:gd name="T14" fmla="*/ 149 w 213"/>
                  <a:gd name="T15" fmla="*/ 342 h 348"/>
                  <a:gd name="T16" fmla="*/ 168 w 213"/>
                  <a:gd name="T17" fmla="*/ 282 h 348"/>
                  <a:gd name="T18" fmla="*/ 96 w 213"/>
                  <a:gd name="T19" fmla="*/ 230 h 348"/>
                  <a:gd name="T20" fmla="*/ 143 w 213"/>
                  <a:gd name="T21" fmla="*/ 339 h 348"/>
                  <a:gd name="T22" fmla="*/ 143 w 213"/>
                  <a:gd name="T23" fmla="*/ 339 h 348"/>
                  <a:gd name="T24" fmla="*/ 96 w 213"/>
                  <a:gd name="T25" fmla="*/ 230 h 348"/>
                  <a:gd name="T26" fmla="*/ 0 w 213"/>
                  <a:gd name="T27" fmla="*/ 4 h 348"/>
                  <a:gd name="T28" fmla="*/ 0 w 213"/>
                  <a:gd name="T29" fmla="*/ 4 h 348"/>
                  <a:gd name="T30" fmla="*/ 212 w 213"/>
                  <a:gd name="T31" fmla="*/ 122 h 348"/>
                  <a:gd name="T32" fmla="*/ 212 w 213"/>
                  <a:gd name="T33" fmla="*/ 122 h 348"/>
                  <a:gd name="T34" fmla="*/ 212 w 213"/>
                  <a:gd name="T35" fmla="*/ 124 h 348"/>
                  <a:gd name="T36" fmla="*/ 147 w 213"/>
                  <a:gd name="T37" fmla="*/ 339 h 348"/>
                  <a:gd name="T38" fmla="*/ 0 w 213"/>
                  <a:gd name="T39" fmla="*/ 4 h 348"/>
                  <a:gd name="T40" fmla="*/ 0 w 213"/>
                  <a:gd name="T41" fmla="*/ 0 h 348"/>
                  <a:gd name="T42" fmla="*/ 0 w 213"/>
                  <a:gd name="T43" fmla="*/ 1 h 348"/>
                  <a:gd name="T44" fmla="*/ 0 w 213"/>
                  <a:gd name="T45" fmla="*/ 1 h 348"/>
                  <a:gd name="T46" fmla="*/ 0 w 213"/>
                  <a:gd name="T47" fmla="*/ 1 h 348"/>
                  <a:gd name="T48" fmla="*/ 147 w 213"/>
                  <a:gd name="T49" fmla="*/ 339 h 348"/>
                  <a:gd name="T50" fmla="*/ 212 w 213"/>
                  <a:gd name="T51" fmla="*/ 122 h 348"/>
                  <a:gd name="T52" fmla="*/ 211 w 213"/>
                  <a:gd name="T53" fmla="*/ 120 h 348"/>
                  <a:gd name="T54" fmla="*/ 212 w 213"/>
                  <a:gd name="T55" fmla="*/ 120 h 348"/>
                  <a:gd name="T56" fmla="*/ 213 w 213"/>
                  <a:gd name="T57" fmla="*/ 119 h 348"/>
                  <a:gd name="T58" fmla="*/ 0 w 213"/>
                  <a:gd name="T5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3" h="348">
                    <a:moveTo>
                      <a:pt x="148" y="347"/>
                    </a:moveTo>
                    <a:lnTo>
                      <a:pt x="147" y="347"/>
                    </a:lnTo>
                    <a:lnTo>
                      <a:pt x="148" y="348"/>
                    </a:lnTo>
                    <a:lnTo>
                      <a:pt x="148" y="347"/>
                    </a:lnTo>
                    <a:lnTo>
                      <a:pt x="148" y="347"/>
                    </a:lnTo>
                    <a:moveTo>
                      <a:pt x="168" y="282"/>
                    </a:moveTo>
                    <a:lnTo>
                      <a:pt x="149" y="342"/>
                    </a:lnTo>
                    <a:lnTo>
                      <a:pt x="149" y="342"/>
                    </a:lnTo>
                    <a:lnTo>
                      <a:pt x="168" y="282"/>
                    </a:lnTo>
                    <a:moveTo>
                      <a:pt x="96" y="230"/>
                    </a:moveTo>
                    <a:lnTo>
                      <a:pt x="143" y="339"/>
                    </a:lnTo>
                    <a:lnTo>
                      <a:pt x="143" y="339"/>
                    </a:lnTo>
                    <a:lnTo>
                      <a:pt x="96" y="230"/>
                    </a:lnTo>
                    <a:moveTo>
                      <a:pt x="0" y="4"/>
                    </a:moveTo>
                    <a:lnTo>
                      <a:pt x="0" y="4"/>
                    </a:lnTo>
                    <a:lnTo>
                      <a:pt x="212" y="122"/>
                    </a:lnTo>
                    <a:lnTo>
                      <a:pt x="212" y="122"/>
                    </a:lnTo>
                    <a:lnTo>
                      <a:pt x="212" y="124"/>
                    </a:lnTo>
                    <a:lnTo>
                      <a:pt x="147" y="339"/>
                    </a:lnTo>
                    <a:lnTo>
                      <a:pt x="0" y="4"/>
                    </a:lnTo>
                    <a:moveTo>
                      <a:pt x="0" y="0"/>
                    </a:moveTo>
                    <a:lnTo>
                      <a:pt x="0" y="1"/>
                    </a:lnTo>
                    <a:lnTo>
                      <a:pt x="0" y="1"/>
                    </a:lnTo>
                    <a:lnTo>
                      <a:pt x="0" y="1"/>
                    </a:lnTo>
                    <a:lnTo>
                      <a:pt x="147" y="339"/>
                    </a:lnTo>
                    <a:lnTo>
                      <a:pt x="212" y="122"/>
                    </a:lnTo>
                    <a:lnTo>
                      <a:pt x="211" y="120"/>
                    </a:lnTo>
                    <a:lnTo>
                      <a:pt x="212" y="120"/>
                    </a:lnTo>
                    <a:lnTo>
                      <a:pt x="213" y="11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Freeform 288"/>
              <p:cNvSpPr>
                <a:spLocks noEditPoints="1"/>
              </p:cNvSpPr>
              <p:nvPr/>
            </p:nvSpPr>
            <p:spPr bwMode="auto">
              <a:xfrm>
                <a:off x="2577" y="3021"/>
                <a:ext cx="533" cy="344"/>
              </a:xfrm>
              <a:custGeom>
                <a:avLst/>
                <a:gdLst>
                  <a:gd name="T0" fmla="*/ 274 w 533"/>
                  <a:gd name="T1" fmla="*/ 334 h 344"/>
                  <a:gd name="T2" fmla="*/ 530 w 533"/>
                  <a:gd name="T3" fmla="*/ 344 h 344"/>
                  <a:gd name="T4" fmla="*/ 530 w 533"/>
                  <a:gd name="T5" fmla="*/ 344 h 344"/>
                  <a:gd name="T6" fmla="*/ 274 w 533"/>
                  <a:gd name="T7" fmla="*/ 334 h 344"/>
                  <a:gd name="T8" fmla="*/ 0 w 533"/>
                  <a:gd name="T9" fmla="*/ 322 h 344"/>
                  <a:gd name="T10" fmla="*/ 0 w 533"/>
                  <a:gd name="T11" fmla="*/ 322 h 344"/>
                  <a:gd name="T12" fmla="*/ 3 w 533"/>
                  <a:gd name="T13" fmla="*/ 322 h 344"/>
                  <a:gd name="T14" fmla="*/ 3 w 533"/>
                  <a:gd name="T15" fmla="*/ 322 h 344"/>
                  <a:gd name="T16" fmla="*/ 0 w 533"/>
                  <a:gd name="T17" fmla="*/ 322 h 344"/>
                  <a:gd name="T18" fmla="*/ 372 w 533"/>
                  <a:gd name="T19" fmla="*/ 6 h 344"/>
                  <a:gd name="T20" fmla="*/ 372 w 533"/>
                  <a:gd name="T21" fmla="*/ 6 h 344"/>
                  <a:gd name="T22" fmla="*/ 4 w 533"/>
                  <a:gd name="T23" fmla="*/ 319 h 344"/>
                  <a:gd name="T24" fmla="*/ 3 w 533"/>
                  <a:gd name="T25" fmla="*/ 319 h 344"/>
                  <a:gd name="T26" fmla="*/ 3 w 533"/>
                  <a:gd name="T27" fmla="*/ 319 h 344"/>
                  <a:gd name="T28" fmla="*/ 372 w 533"/>
                  <a:gd name="T29" fmla="*/ 6 h 344"/>
                  <a:gd name="T30" fmla="*/ 386 w 533"/>
                  <a:gd name="T31" fmla="*/ 0 h 344"/>
                  <a:gd name="T32" fmla="*/ 385 w 533"/>
                  <a:gd name="T33" fmla="*/ 0 h 344"/>
                  <a:gd name="T34" fmla="*/ 385 w 533"/>
                  <a:gd name="T35" fmla="*/ 6 h 344"/>
                  <a:gd name="T36" fmla="*/ 382 w 533"/>
                  <a:gd name="T37" fmla="*/ 2 h 344"/>
                  <a:gd name="T38" fmla="*/ 8 w 533"/>
                  <a:gd name="T39" fmla="*/ 320 h 344"/>
                  <a:gd name="T40" fmla="*/ 262 w 533"/>
                  <a:gd name="T41" fmla="*/ 330 h 344"/>
                  <a:gd name="T42" fmla="*/ 8 w 533"/>
                  <a:gd name="T43" fmla="*/ 320 h 344"/>
                  <a:gd name="T44" fmla="*/ 382 w 533"/>
                  <a:gd name="T45" fmla="*/ 3 h 344"/>
                  <a:gd name="T46" fmla="*/ 382 w 533"/>
                  <a:gd name="T47" fmla="*/ 2 h 344"/>
                  <a:gd name="T48" fmla="*/ 383 w 533"/>
                  <a:gd name="T49" fmla="*/ 3 h 344"/>
                  <a:gd name="T50" fmla="*/ 482 w 533"/>
                  <a:gd name="T51" fmla="*/ 229 h 344"/>
                  <a:gd name="T52" fmla="*/ 529 w 533"/>
                  <a:gd name="T53" fmla="*/ 338 h 344"/>
                  <a:gd name="T54" fmla="*/ 532 w 533"/>
                  <a:gd name="T55" fmla="*/ 340 h 344"/>
                  <a:gd name="T56" fmla="*/ 533 w 533"/>
                  <a:gd name="T57" fmla="*/ 338 h 344"/>
                  <a:gd name="T58" fmla="*/ 386 w 533"/>
                  <a:gd name="T59" fmla="*/ 0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33" h="344">
                    <a:moveTo>
                      <a:pt x="274" y="334"/>
                    </a:moveTo>
                    <a:lnTo>
                      <a:pt x="530" y="344"/>
                    </a:lnTo>
                    <a:lnTo>
                      <a:pt x="530" y="344"/>
                    </a:lnTo>
                    <a:lnTo>
                      <a:pt x="274" y="334"/>
                    </a:lnTo>
                    <a:close/>
                    <a:moveTo>
                      <a:pt x="0" y="322"/>
                    </a:moveTo>
                    <a:lnTo>
                      <a:pt x="0" y="322"/>
                    </a:lnTo>
                    <a:lnTo>
                      <a:pt x="3" y="322"/>
                    </a:lnTo>
                    <a:lnTo>
                      <a:pt x="3" y="322"/>
                    </a:lnTo>
                    <a:lnTo>
                      <a:pt x="0" y="322"/>
                    </a:lnTo>
                    <a:close/>
                    <a:moveTo>
                      <a:pt x="372" y="6"/>
                    </a:moveTo>
                    <a:lnTo>
                      <a:pt x="372" y="6"/>
                    </a:lnTo>
                    <a:lnTo>
                      <a:pt x="4" y="319"/>
                    </a:lnTo>
                    <a:lnTo>
                      <a:pt x="3" y="319"/>
                    </a:lnTo>
                    <a:lnTo>
                      <a:pt x="3" y="319"/>
                    </a:lnTo>
                    <a:lnTo>
                      <a:pt x="372" y="6"/>
                    </a:lnTo>
                    <a:close/>
                    <a:moveTo>
                      <a:pt x="386" y="0"/>
                    </a:moveTo>
                    <a:lnTo>
                      <a:pt x="385" y="0"/>
                    </a:lnTo>
                    <a:lnTo>
                      <a:pt x="385" y="6"/>
                    </a:lnTo>
                    <a:lnTo>
                      <a:pt x="382" y="2"/>
                    </a:lnTo>
                    <a:lnTo>
                      <a:pt x="8" y="320"/>
                    </a:lnTo>
                    <a:lnTo>
                      <a:pt x="262" y="330"/>
                    </a:lnTo>
                    <a:lnTo>
                      <a:pt x="8" y="320"/>
                    </a:lnTo>
                    <a:lnTo>
                      <a:pt x="382" y="3"/>
                    </a:lnTo>
                    <a:lnTo>
                      <a:pt x="382" y="2"/>
                    </a:lnTo>
                    <a:lnTo>
                      <a:pt x="383" y="3"/>
                    </a:lnTo>
                    <a:lnTo>
                      <a:pt x="482" y="229"/>
                    </a:lnTo>
                    <a:lnTo>
                      <a:pt x="529" y="338"/>
                    </a:lnTo>
                    <a:lnTo>
                      <a:pt x="532" y="340"/>
                    </a:lnTo>
                    <a:lnTo>
                      <a:pt x="533" y="338"/>
                    </a:lnTo>
                    <a:lnTo>
                      <a:pt x="38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Freeform 289"/>
              <p:cNvSpPr>
                <a:spLocks noEditPoints="1"/>
              </p:cNvSpPr>
              <p:nvPr/>
            </p:nvSpPr>
            <p:spPr bwMode="auto">
              <a:xfrm>
                <a:off x="2577" y="3021"/>
                <a:ext cx="533" cy="344"/>
              </a:xfrm>
              <a:custGeom>
                <a:avLst/>
                <a:gdLst>
                  <a:gd name="T0" fmla="*/ 274 w 533"/>
                  <a:gd name="T1" fmla="*/ 334 h 344"/>
                  <a:gd name="T2" fmla="*/ 530 w 533"/>
                  <a:gd name="T3" fmla="*/ 344 h 344"/>
                  <a:gd name="T4" fmla="*/ 530 w 533"/>
                  <a:gd name="T5" fmla="*/ 344 h 344"/>
                  <a:gd name="T6" fmla="*/ 274 w 533"/>
                  <a:gd name="T7" fmla="*/ 334 h 344"/>
                  <a:gd name="T8" fmla="*/ 0 w 533"/>
                  <a:gd name="T9" fmla="*/ 322 h 344"/>
                  <a:gd name="T10" fmla="*/ 0 w 533"/>
                  <a:gd name="T11" fmla="*/ 322 h 344"/>
                  <a:gd name="T12" fmla="*/ 3 w 533"/>
                  <a:gd name="T13" fmla="*/ 322 h 344"/>
                  <a:gd name="T14" fmla="*/ 3 w 533"/>
                  <a:gd name="T15" fmla="*/ 322 h 344"/>
                  <a:gd name="T16" fmla="*/ 0 w 533"/>
                  <a:gd name="T17" fmla="*/ 322 h 344"/>
                  <a:gd name="T18" fmla="*/ 372 w 533"/>
                  <a:gd name="T19" fmla="*/ 6 h 344"/>
                  <a:gd name="T20" fmla="*/ 372 w 533"/>
                  <a:gd name="T21" fmla="*/ 6 h 344"/>
                  <a:gd name="T22" fmla="*/ 4 w 533"/>
                  <a:gd name="T23" fmla="*/ 319 h 344"/>
                  <a:gd name="T24" fmla="*/ 3 w 533"/>
                  <a:gd name="T25" fmla="*/ 319 h 344"/>
                  <a:gd name="T26" fmla="*/ 3 w 533"/>
                  <a:gd name="T27" fmla="*/ 319 h 344"/>
                  <a:gd name="T28" fmla="*/ 372 w 533"/>
                  <a:gd name="T29" fmla="*/ 6 h 344"/>
                  <a:gd name="T30" fmla="*/ 386 w 533"/>
                  <a:gd name="T31" fmla="*/ 0 h 344"/>
                  <a:gd name="T32" fmla="*/ 385 w 533"/>
                  <a:gd name="T33" fmla="*/ 0 h 344"/>
                  <a:gd name="T34" fmla="*/ 385 w 533"/>
                  <a:gd name="T35" fmla="*/ 6 h 344"/>
                  <a:gd name="T36" fmla="*/ 382 w 533"/>
                  <a:gd name="T37" fmla="*/ 2 h 344"/>
                  <a:gd name="T38" fmla="*/ 8 w 533"/>
                  <a:gd name="T39" fmla="*/ 320 h 344"/>
                  <a:gd name="T40" fmla="*/ 262 w 533"/>
                  <a:gd name="T41" fmla="*/ 330 h 344"/>
                  <a:gd name="T42" fmla="*/ 8 w 533"/>
                  <a:gd name="T43" fmla="*/ 320 h 344"/>
                  <a:gd name="T44" fmla="*/ 382 w 533"/>
                  <a:gd name="T45" fmla="*/ 3 h 344"/>
                  <a:gd name="T46" fmla="*/ 382 w 533"/>
                  <a:gd name="T47" fmla="*/ 2 h 344"/>
                  <a:gd name="T48" fmla="*/ 383 w 533"/>
                  <a:gd name="T49" fmla="*/ 3 h 344"/>
                  <a:gd name="T50" fmla="*/ 482 w 533"/>
                  <a:gd name="T51" fmla="*/ 229 h 344"/>
                  <a:gd name="T52" fmla="*/ 529 w 533"/>
                  <a:gd name="T53" fmla="*/ 338 h 344"/>
                  <a:gd name="T54" fmla="*/ 532 w 533"/>
                  <a:gd name="T55" fmla="*/ 340 h 344"/>
                  <a:gd name="T56" fmla="*/ 533 w 533"/>
                  <a:gd name="T57" fmla="*/ 338 h 344"/>
                  <a:gd name="T58" fmla="*/ 386 w 533"/>
                  <a:gd name="T59" fmla="*/ 0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33" h="344">
                    <a:moveTo>
                      <a:pt x="274" y="334"/>
                    </a:moveTo>
                    <a:lnTo>
                      <a:pt x="530" y="344"/>
                    </a:lnTo>
                    <a:lnTo>
                      <a:pt x="530" y="344"/>
                    </a:lnTo>
                    <a:lnTo>
                      <a:pt x="274" y="334"/>
                    </a:lnTo>
                    <a:moveTo>
                      <a:pt x="0" y="322"/>
                    </a:moveTo>
                    <a:lnTo>
                      <a:pt x="0" y="322"/>
                    </a:lnTo>
                    <a:lnTo>
                      <a:pt x="3" y="322"/>
                    </a:lnTo>
                    <a:lnTo>
                      <a:pt x="3" y="322"/>
                    </a:lnTo>
                    <a:lnTo>
                      <a:pt x="0" y="322"/>
                    </a:lnTo>
                    <a:moveTo>
                      <a:pt x="372" y="6"/>
                    </a:moveTo>
                    <a:lnTo>
                      <a:pt x="372" y="6"/>
                    </a:lnTo>
                    <a:lnTo>
                      <a:pt x="4" y="319"/>
                    </a:lnTo>
                    <a:lnTo>
                      <a:pt x="3" y="319"/>
                    </a:lnTo>
                    <a:lnTo>
                      <a:pt x="3" y="319"/>
                    </a:lnTo>
                    <a:lnTo>
                      <a:pt x="372" y="6"/>
                    </a:lnTo>
                    <a:moveTo>
                      <a:pt x="386" y="0"/>
                    </a:moveTo>
                    <a:lnTo>
                      <a:pt x="385" y="0"/>
                    </a:lnTo>
                    <a:lnTo>
                      <a:pt x="385" y="6"/>
                    </a:lnTo>
                    <a:lnTo>
                      <a:pt x="382" y="2"/>
                    </a:lnTo>
                    <a:lnTo>
                      <a:pt x="8" y="320"/>
                    </a:lnTo>
                    <a:lnTo>
                      <a:pt x="262" y="330"/>
                    </a:lnTo>
                    <a:lnTo>
                      <a:pt x="8" y="320"/>
                    </a:lnTo>
                    <a:lnTo>
                      <a:pt x="382" y="3"/>
                    </a:lnTo>
                    <a:lnTo>
                      <a:pt x="382" y="2"/>
                    </a:lnTo>
                    <a:lnTo>
                      <a:pt x="383" y="3"/>
                    </a:lnTo>
                    <a:lnTo>
                      <a:pt x="482" y="229"/>
                    </a:lnTo>
                    <a:lnTo>
                      <a:pt x="529" y="338"/>
                    </a:lnTo>
                    <a:lnTo>
                      <a:pt x="532" y="340"/>
                    </a:lnTo>
                    <a:lnTo>
                      <a:pt x="533" y="338"/>
                    </a:lnTo>
                    <a:lnTo>
                      <a:pt x="3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Freeform 290"/>
              <p:cNvSpPr>
                <a:spLocks noEditPoints="1"/>
              </p:cNvSpPr>
              <p:nvPr/>
            </p:nvSpPr>
            <p:spPr bwMode="auto">
              <a:xfrm>
                <a:off x="2583" y="3341"/>
                <a:ext cx="528" cy="305"/>
              </a:xfrm>
              <a:custGeom>
                <a:avLst/>
                <a:gdLst>
                  <a:gd name="T0" fmla="*/ 336 w 528"/>
                  <a:gd name="T1" fmla="*/ 305 h 305"/>
                  <a:gd name="T2" fmla="*/ 336 w 528"/>
                  <a:gd name="T3" fmla="*/ 305 h 305"/>
                  <a:gd name="T4" fmla="*/ 336 w 528"/>
                  <a:gd name="T5" fmla="*/ 305 h 305"/>
                  <a:gd name="T6" fmla="*/ 336 w 528"/>
                  <a:gd name="T7" fmla="*/ 305 h 305"/>
                  <a:gd name="T8" fmla="*/ 336 w 528"/>
                  <a:gd name="T9" fmla="*/ 305 h 305"/>
                  <a:gd name="T10" fmla="*/ 528 w 528"/>
                  <a:gd name="T11" fmla="*/ 26 h 305"/>
                  <a:gd name="T12" fmla="*/ 340 w 528"/>
                  <a:gd name="T13" fmla="*/ 301 h 305"/>
                  <a:gd name="T14" fmla="*/ 527 w 528"/>
                  <a:gd name="T15" fmla="*/ 26 h 305"/>
                  <a:gd name="T16" fmla="*/ 528 w 528"/>
                  <a:gd name="T17" fmla="*/ 26 h 305"/>
                  <a:gd name="T18" fmla="*/ 528 w 528"/>
                  <a:gd name="T19" fmla="*/ 26 h 305"/>
                  <a:gd name="T20" fmla="*/ 336 w 528"/>
                  <a:gd name="T21" fmla="*/ 301 h 305"/>
                  <a:gd name="T22" fmla="*/ 2 w 528"/>
                  <a:gd name="T23" fmla="*/ 3 h 305"/>
                  <a:gd name="T24" fmla="*/ 268 w 528"/>
                  <a:gd name="T25" fmla="*/ 14 h 305"/>
                  <a:gd name="T26" fmla="*/ 524 w 528"/>
                  <a:gd name="T27" fmla="*/ 24 h 305"/>
                  <a:gd name="T28" fmla="*/ 336 w 528"/>
                  <a:gd name="T29" fmla="*/ 301 h 305"/>
                  <a:gd name="T30" fmla="*/ 336 w 528"/>
                  <a:gd name="T31" fmla="*/ 301 h 305"/>
                  <a:gd name="T32" fmla="*/ 2 w 528"/>
                  <a:gd name="T33" fmla="*/ 0 h 305"/>
                  <a:gd name="T34" fmla="*/ 0 w 528"/>
                  <a:gd name="T35" fmla="*/ 2 h 305"/>
                  <a:gd name="T36" fmla="*/ 4 w 528"/>
                  <a:gd name="T37" fmla="*/ 8 h 305"/>
                  <a:gd name="T38" fmla="*/ 4 w 528"/>
                  <a:gd name="T39" fmla="*/ 8 h 305"/>
                  <a:gd name="T40" fmla="*/ 297 w 528"/>
                  <a:gd name="T41" fmla="*/ 271 h 305"/>
                  <a:gd name="T42" fmla="*/ 332 w 528"/>
                  <a:gd name="T43" fmla="*/ 302 h 305"/>
                  <a:gd name="T44" fmla="*/ 335 w 528"/>
                  <a:gd name="T45" fmla="*/ 301 h 305"/>
                  <a:gd name="T46" fmla="*/ 525 w 528"/>
                  <a:gd name="T47" fmla="*/ 23 h 305"/>
                  <a:gd name="T48" fmla="*/ 524 w 528"/>
                  <a:gd name="T49" fmla="*/ 22 h 305"/>
                  <a:gd name="T50" fmla="*/ 524 w 528"/>
                  <a:gd name="T51" fmla="*/ 22 h 305"/>
                  <a:gd name="T52" fmla="*/ 524 w 528"/>
                  <a:gd name="T53" fmla="*/ 21 h 305"/>
                  <a:gd name="T54" fmla="*/ 256 w 528"/>
                  <a:gd name="T55" fmla="*/ 10 h 305"/>
                  <a:gd name="T56" fmla="*/ 2 w 528"/>
                  <a:gd name="T5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28" h="305">
                    <a:moveTo>
                      <a:pt x="336" y="305"/>
                    </a:moveTo>
                    <a:lnTo>
                      <a:pt x="336" y="305"/>
                    </a:lnTo>
                    <a:lnTo>
                      <a:pt x="336" y="305"/>
                    </a:lnTo>
                    <a:lnTo>
                      <a:pt x="336" y="305"/>
                    </a:lnTo>
                    <a:lnTo>
                      <a:pt x="336" y="305"/>
                    </a:lnTo>
                    <a:close/>
                    <a:moveTo>
                      <a:pt x="528" y="26"/>
                    </a:moveTo>
                    <a:lnTo>
                      <a:pt x="340" y="301"/>
                    </a:lnTo>
                    <a:lnTo>
                      <a:pt x="527" y="26"/>
                    </a:lnTo>
                    <a:lnTo>
                      <a:pt x="528" y="26"/>
                    </a:lnTo>
                    <a:lnTo>
                      <a:pt x="528" y="26"/>
                    </a:lnTo>
                    <a:close/>
                    <a:moveTo>
                      <a:pt x="336" y="301"/>
                    </a:moveTo>
                    <a:lnTo>
                      <a:pt x="2" y="3"/>
                    </a:lnTo>
                    <a:lnTo>
                      <a:pt x="268" y="14"/>
                    </a:lnTo>
                    <a:lnTo>
                      <a:pt x="524" y="24"/>
                    </a:lnTo>
                    <a:lnTo>
                      <a:pt x="336" y="301"/>
                    </a:lnTo>
                    <a:lnTo>
                      <a:pt x="336" y="301"/>
                    </a:lnTo>
                    <a:close/>
                    <a:moveTo>
                      <a:pt x="2" y="0"/>
                    </a:moveTo>
                    <a:lnTo>
                      <a:pt x="0" y="2"/>
                    </a:lnTo>
                    <a:lnTo>
                      <a:pt x="4" y="8"/>
                    </a:lnTo>
                    <a:lnTo>
                      <a:pt x="4" y="8"/>
                    </a:lnTo>
                    <a:lnTo>
                      <a:pt x="297" y="271"/>
                    </a:lnTo>
                    <a:lnTo>
                      <a:pt x="332" y="302"/>
                    </a:lnTo>
                    <a:lnTo>
                      <a:pt x="335" y="301"/>
                    </a:lnTo>
                    <a:lnTo>
                      <a:pt x="525" y="23"/>
                    </a:lnTo>
                    <a:lnTo>
                      <a:pt x="524" y="22"/>
                    </a:lnTo>
                    <a:lnTo>
                      <a:pt x="524" y="22"/>
                    </a:lnTo>
                    <a:lnTo>
                      <a:pt x="524" y="21"/>
                    </a:lnTo>
                    <a:lnTo>
                      <a:pt x="256" y="10"/>
                    </a:lnTo>
                    <a:lnTo>
                      <a:pt x="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Freeform 291"/>
              <p:cNvSpPr>
                <a:spLocks noEditPoints="1"/>
              </p:cNvSpPr>
              <p:nvPr/>
            </p:nvSpPr>
            <p:spPr bwMode="auto">
              <a:xfrm>
                <a:off x="2583" y="3341"/>
                <a:ext cx="528" cy="305"/>
              </a:xfrm>
              <a:custGeom>
                <a:avLst/>
                <a:gdLst>
                  <a:gd name="T0" fmla="*/ 336 w 528"/>
                  <a:gd name="T1" fmla="*/ 305 h 305"/>
                  <a:gd name="T2" fmla="*/ 336 w 528"/>
                  <a:gd name="T3" fmla="*/ 305 h 305"/>
                  <a:gd name="T4" fmla="*/ 336 w 528"/>
                  <a:gd name="T5" fmla="*/ 305 h 305"/>
                  <a:gd name="T6" fmla="*/ 336 w 528"/>
                  <a:gd name="T7" fmla="*/ 305 h 305"/>
                  <a:gd name="T8" fmla="*/ 336 w 528"/>
                  <a:gd name="T9" fmla="*/ 305 h 305"/>
                  <a:gd name="T10" fmla="*/ 528 w 528"/>
                  <a:gd name="T11" fmla="*/ 26 h 305"/>
                  <a:gd name="T12" fmla="*/ 340 w 528"/>
                  <a:gd name="T13" fmla="*/ 301 h 305"/>
                  <a:gd name="T14" fmla="*/ 527 w 528"/>
                  <a:gd name="T15" fmla="*/ 26 h 305"/>
                  <a:gd name="T16" fmla="*/ 528 w 528"/>
                  <a:gd name="T17" fmla="*/ 26 h 305"/>
                  <a:gd name="T18" fmla="*/ 528 w 528"/>
                  <a:gd name="T19" fmla="*/ 26 h 305"/>
                  <a:gd name="T20" fmla="*/ 336 w 528"/>
                  <a:gd name="T21" fmla="*/ 301 h 305"/>
                  <a:gd name="T22" fmla="*/ 2 w 528"/>
                  <a:gd name="T23" fmla="*/ 3 h 305"/>
                  <a:gd name="T24" fmla="*/ 268 w 528"/>
                  <a:gd name="T25" fmla="*/ 14 h 305"/>
                  <a:gd name="T26" fmla="*/ 524 w 528"/>
                  <a:gd name="T27" fmla="*/ 24 h 305"/>
                  <a:gd name="T28" fmla="*/ 336 w 528"/>
                  <a:gd name="T29" fmla="*/ 301 h 305"/>
                  <a:gd name="T30" fmla="*/ 336 w 528"/>
                  <a:gd name="T31" fmla="*/ 301 h 305"/>
                  <a:gd name="T32" fmla="*/ 2 w 528"/>
                  <a:gd name="T33" fmla="*/ 0 h 305"/>
                  <a:gd name="T34" fmla="*/ 0 w 528"/>
                  <a:gd name="T35" fmla="*/ 2 h 305"/>
                  <a:gd name="T36" fmla="*/ 4 w 528"/>
                  <a:gd name="T37" fmla="*/ 8 h 305"/>
                  <a:gd name="T38" fmla="*/ 4 w 528"/>
                  <a:gd name="T39" fmla="*/ 8 h 305"/>
                  <a:gd name="T40" fmla="*/ 297 w 528"/>
                  <a:gd name="T41" fmla="*/ 271 h 305"/>
                  <a:gd name="T42" fmla="*/ 332 w 528"/>
                  <a:gd name="T43" fmla="*/ 302 h 305"/>
                  <a:gd name="T44" fmla="*/ 335 w 528"/>
                  <a:gd name="T45" fmla="*/ 301 h 305"/>
                  <a:gd name="T46" fmla="*/ 525 w 528"/>
                  <a:gd name="T47" fmla="*/ 23 h 305"/>
                  <a:gd name="T48" fmla="*/ 524 w 528"/>
                  <a:gd name="T49" fmla="*/ 22 h 305"/>
                  <a:gd name="T50" fmla="*/ 524 w 528"/>
                  <a:gd name="T51" fmla="*/ 22 h 305"/>
                  <a:gd name="T52" fmla="*/ 524 w 528"/>
                  <a:gd name="T53" fmla="*/ 21 h 305"/>
                  <a:gd name="T54" fmla="*/ 256 w 528"/>
                  <a:gd name="T55" fmla="*/ 10 h 305"/>
                  <a:gd name="T56" fmla="*/ 2 w 528"/>
                  <a:gd name="T5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28" h="305">
                    <a:moveTo>
                      <a:pt x="336" y="305"/>
                    </a:moveTo>
                    <a:lnTo>
                      <a:pt x="336" y="305"/>
                    </a:lnTo>
                    <a:lnTo>
                      <a:pt x="336" y="305"/>
                    </a:lnTo>
                    <a:lnTo>
                      <a:pt x="336" y="305"/>
                    </a:lnTo>
                    <a:lnTo>
                      <a:pt x="336" y="305"/>
                    </a:lnTo>
                    <a:moveTo>
                      <a:pt x="528" y="26"/>
                    </a:moveTo>
                    <a:lnTo>
                      <a:pt x="340" y="301"/>
                    </a:lnTo>
                    <a:lnTo>
                      <a:pt x="527" y="26"/>
                    </a:lnTo>
                    <a:lnTo>
                      <a:pt x="528" y="26"/>
                    </a:lnTo>
                    <a:lnTo>
                      <a:pt x="528" y="26"/>
                    </a:lnTo>
                    <a:moveTo>
                      <a:pt x="336" y="301"/>
                    </a:moveTo>
                    <a:lnTo>
                      <a:pt x="2" y="3"/>
                    </a:lnTo>
                    <a:lnTo>
                      <a:pt x="268" y="14"/>
                    </a:lnTo>
                    <a:lnTo>
                      <a:pt x="524" y="24"/>
                    </a:lnTo>
                    <a:lnTo>
                      <a:pt x="336" y="301"/>
                    </a:lnTo>
                    <a:lnTo>
                      <a:pt x="336" y="301"/>
                    </a:lnTo>
                    <a:moveTo>
                      <a:pt x="2" y="0"/>
                    </a:moveTo>
                    <a:lnTo>
                      <a:pt x="0" y="2"/>
                    </a:lnTo>
                    <a:lnTo>
                      <a:pt x="4" y="8"/>
                    </a:lnTo>
                    <a:lnTo>
                      <a:pt x="4" y="8"/>
                    </a:lnTo>
                    <a:lnTo>
                      <a:pt x="297" y="271"/>
                    </a:lnTo>
                    <a:lnTo>
                      <a:pt x="332" y="302"/>
                    </a:lnTo>
                    <a:lnTo>
                      <a:pt x="335" y="301"/>
                    </a:lnTo>
                    <a:lnTo>
                      <a:pt x="525" y="23"/>
                    </a:lnTo>
                    <a:lnTo>
                      <a:pt x="524" y="22"/>
                    </a:lnTo>
                    <a:lnTo>
                      <a:pt x="524" y="22"/>
                    </a:lnTo>
                    <a:lnTo>
                      <a:pt x="524" y="21"/>
                    </a:lnTo>
                    <a:lnTo>
                      <a:pt x="256" y="1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Freeform 292"/>
              <p:cNvSpPr>
                <a:spLocks noEditPoints="1"/>
              </p:cNvSpPr>
              <p:nvPr/>
            </p:nvSpPr>
            <p:spPr bwMode="auto">
              <a:xfrm>
                <a:off x="3613" y="1838"/>
                <a:ext cx="777" cy="462"/>
              </a:xfrm>
              <a:custGeom>
                <a:avLst/>
                <a:gdLst>
                  <a:gd name="T0" fmla="*/ 1 w 777"/>
                  <a:gd name="T1" fmla="*/ 51 h 462"/>
                  <a:gd name="T2" fmla="*/ 1 w 777"/>
                  <a:gd name="T3" fmla="*/ 51 h 462"/>
                  <a:gd name="T4" fmla="*/ 1 w 777"/>
                  <a:gd name="T5" fmla="*/ 51 h 462"/>
                  <a:gd name="T6" fmla="*/ 122 w 777"/>
                  <a:gd name="T7" fmla="*/ 462 h 462"/>
                  <a:gd name="T8" fmla="*/ 122 w 777"/>
                  <a:gd name="T9" fmla="*/ 462 h 462"/>
                  <a:gd name="T10" fmla="*/ 1 w 777"/>
                  <a:gd name="T11" fmla="*/ 51 h 462"/>
                  <a:gd name="T12" fmla="*/ 1 w 777"/>
                  <a:gd name="T13" fmla="*/ 45 h 462"/>
                  <a:gd name="T14" fmla="*/ 0 w 777"/>
                  <a:gd name="T15" fmla="*/ 45 h 462"/>
                  <a:gd name="T16" fmla="*/ 0 w 777"/>
                  <a:gd name="T17" fmla="*/ 45 h 462"/>
                  <a:gd name="T18" fmla="*/ 1 w 777"/>
                  <a:gd name="T19" fmla="*/ 46 h 462"/>
                  <a:gd name="T20" fmla="*/ 1 w 777"/>
                  <a:gd name="T21" fmla="*/ 46 h 462"/>
                  <a:gd name="T22" fmla="*/ 1 w 777"/>
                  <a:gd name="T23" fmla="*/ 45 h 462"/>
                  <a:gd name="T24" fmla="*/ 1 w 777"/>
                  <a:gd name="T25" fmla="*/ 45 h 462"/>
                  <a:gd name="T26" fmla="*/ 771 w 777"/>
                  <a:gd name="T27" fmla="*/ 0 h 462"/>
                  <a:gd name="T28" fmla="*/ 762 w 777"/>
                  <a:gd name="T29" fmla="*/ 0 h 462"/>
                  <a:gd name="T30" fmla="*/ 762 w 777"/>
                  <a:gd name="T31" fmla="*/ 0 h 462"/>
                  <a:gd name="T32" fmla="*/ 9 w 777"/>
                  <a:gd name="T33" fmla="*/ 44 h 462"/>
                  <a:gd name="T34" fmla="*/ 5 w 777"/>
                  <a:gd name="T35" fmla="*/ 45 h 462"/>
                  <a:gd name="T36" fmla="*/ 3 w 777"/>
                  <a:gd name="T37" fmla="*/ 45 h 462"/>
                  <a:gd name="T38" fmla="*/ 73 w 777"/>
                  <a:gd name="T39" fmla="*/ 285 h 462"/>
                  <a:gd name="T40" fmla="*/ 4 w 777"/>
                  <a:gd name="T41" fmla="*/ 48 h 462"/>
                  <a:gd name="T42" fmla="*/ 372 w 777"/>
                  <a:gd name="T43" fmla="*/ 26 h 462"/>
                  <a:gd name="T44" fmla="*/ 766 w 777"/>
                  <a:gd name="T45" fmla="*/ 3 h 462"/>
                  <a:gd name="T46" fmla="*/ 771 w 777"/>
                  <a:gd name="T47" fmla="*/ 0 h 462"/>
                  <a:gd name="T48" fmla="*/ 771 w 777"/>
                  <a:gd name="T49" fmla="*/ 0 h 462"/>
                  <a:gd name="T50" fmla="*/ 777 w 777"/>
                  <a:gd name="T51" fmla="*/ 0 h 462"/>
                  <a:gd name="T52" fmla="*/ 776 w 777"/>
                  <a:gd name="T53" fmla="*/ 0 h 462"/>
                  <a:gd name="T54" fmla="*/ 776 w 777"/>
                  <a:gd name="T55" fmla="*/ 0 h 462"/>
                  <a:gd name="T56" fmla="*/ 774 w 777"/>
                  <a:gd name="T57" fmla="*/ 1 h 462"/>
                  <a:gd name="T58" fmla="*/ 774 w 777"/>
                  <a:gd name="T59" fmla="*/ 1 h 462"/>
                  <a:gd name="T60" fmla="*/ 775 w 777"/>
                  <a:gd name="T61" fmla="*/ 0 h 462"/>
                  <a:gd name="T62" fmla="*/ 777 w 777"/>
                  <a:gd name="T63"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7" h="462">
                    <a:moveTo>
                      <a:pt x="1" y="51"/>
                    </a:moveTo>
                    <a:lnTo>
                      <a:pt x="1" y="51"/>
                    </a:lnTo>
                    <a:lnTo>
                      <a:pt x="1" y="51"/>
                    </a:lnTo>
                    <a:lnTo>
                      <a:pt x="122" y="462"/>
                    </a:lnTo>
                    <a:lnTo>
                      <a:pt x="122" y="462"/>
                    </a:lnTo>
                    <a:lnTo>
                      <a:pt x="1" y="51"/>
                    </a:lnTo>
                    <a:close/>
                    <a:moveTo>
                      <a:pt x="1" y="45"/>
                    </a:moveTo>
                    <a:lnTo>
                      <a:pt x="0" y="45"/>
                    </a:lnTo>
                    <a:lnTo>
                      <a:pt x="0" y="45"/>
                    </a:lnTo>
                    <a:lnTo>
                      <a:pt x="1" y="46"/>
                    </a:lnTo>
                    <a:lnTo>
                      <a:pt x="1" y="46"/>
                    </a:lnTo>
                    <a:lnTo>
                      <a:pt x="1" y="45"/>
                    </a:lnTo>
                    <a:lnTo>
                      <a:pt x="1" y="45"/>
                    </a:lnTo>
                    <a:close/>
                    <a:moveTo>
                      <a:pt x="771" y="0"/>
                    </a:moveTo>
                    <a:lnTo>
                      <a:pt x="762" y="0"/>
                    </a:lnTo>
                    <a:lnTo>
                      <a:pt x="762" y="0"/>
                    </a:lnTo>
                    <a:lnTo>
                      <a:pt x="9" y="44"/>
                    </a:lnTo>
                    <a:lnTo>
                      <a:pt x="5" y="45"/>
                    </a:lnTo>
                    <a:lnTo>
                      <a:pt x="3" y="45"/>
                    </a:lnTo>
                    <a:lnTo>
                      <a:pt x="73" y="285"/>
                    </a:lnTo>
                    <a:lnTo>
                      <a:pt x="4" y="48"/>
                    </a:lnTo>
                    <a:lnTo>
                      <a:pt x="372" y="26"/>
                    </a:lnTo>
                    <a:lnTo>
                      <a:pt x="766" y="3"/>
                    </a:lnTo>
                    <a:lnTo>
                      <a:pt x="771" y="0"/>
                    </a:lnTo>
                    <a:lnTo>
                      <a:pt x="771" y="0"/>
                    </a:lnTo>
                    <a:close/>
                    <a:moveTo>
                      <a:pt x="777" y="0"/>
                    </a:moveTo>
                    <a:lnTo>
                      <a:pt x="776" y="0"/>
                    </a:lnTo>
                    <a:lnTo>
                      <a:pt x="776" y="0"/>
                    </a:lnTo>
                    <a:lnTo>
                      <a:pt x="774" y="1"/>
                    </a:lnTo>
                    <a:lnTo>
                      <a:pt x="774" y="1"/>
                    </a:lnTo>
                    <a:lnTo>
                      <a:pt x="775" y="0"/>
                    </a:lnTo>
                    <a:lnTo>
                      <a:pt x="77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Freeform 293"/>
              <p:cNvSpPr>
                <a:spLocks noEditPoints="1"/>
              </p:cNvSpPr>
              <p:nvPr/>
            </p:nvSpPr>
            <p:spPr bwMode="auto">
              <a:xfrm>
                <a:off x="3613" y="1838"/>
                <a:ext cx="777" cy="462"/>
              </a:xfrm>
              <a:custGeom>
                <a:avLst/>
                <a:gdLst>
                  <a:gd name="T0" fmla="*/ 1 w 777"/>
                  <a:gd name="T1" fmla="*/ 51 h 462"/>
                  <a:gd name="T2" fmla="*/ 1 w 777"/>
                  <a:gd name="T3" fmla="*/ 51 h 462"/>
                  <a:gd name="T4" fmla="*/ 1 w 777"/>
                  <a:gd name="T5" fmla="*/ 51 h 462"/>
                  <a:gd name="T6" fmla="*/ 122 w 777"/>
                  <a:gd name="T7" fmla="*/ 462 h 462"/>
                  <a:gd name="T8" fmla="*/ 122 w 777"/>
                  <a:gd name="T9" fmla="*/ 462 h 462"/>
                  <a:gd name="T10" fmla="*/ 1 w 777"/>
                  <a:gd name="T11" fmla="*/ 51 h 462"/>
                  <a:gd name="T12" fmla="*/ 1 w 777"/>
                  <a:gd name="T13" fmla="*/ 45 h 462"/>
                  <a:gd name="T14" fmla="*/ 0 w 777"/>
                  <a:gd name="T15" fmla="*/ 45 h 462"/>
                  <a:gd name="T16" fmla="*/ 0 w 777"/>
                  <a:gd name="T17" fmla="*/ 45 h 462"/>
                  <a:gd name="T18" fmla="*/ 1 w 777"/>
                  <a:gd name="T19" fmla="*/ 46 h 462"/>
                  <a:gd name="T20" fmla="*/ 1 w 777"/>
                  <a:gd name="T21" fmla="*/ 46 h 462"/>
                  <a:gd name="T22" fmla="*/ 1 w 777"/>
                  <a:gd name="T23" fmla="*/ 45 h 462"/>
                  <a:gd name="T24" fmla="*/ 1 w 777"/>
                  <a:gd name="T25" fmla="*/ 45 h 462"/>
                  <a:gd name="T26" fmla="*/ 771 w 777"/>
                  <a:gd name="T27" fmla="*/ 0 h 462"/>
                  <a:gd name="T28" fmla="*/ 762 w 777"/>
                  <a:gd name="T29" fmla="*/ 0 h 462"/>
                  <a:gd name="T30" fmla="*/ 762 w 777"/>
                  <a:gd name="T31" fmla="*/ 0 h 462"/>
                  <a:gd name="T32" fmla="*/ 9 w 777"/>
                  <a:gd name="T33" fmla="*/ 44 h 462"/>
                  <a:gd name="T34" fmla="*/ 5 w 777"/>
                  <a:gd name="T35" fmla="*/ 45 h 462"/>
                  <a:gd name="T36" fmla="*/ 3 w 777"/>
                  <a:gd name="T37" fmla="*/ 45 h 462"/>
                  <a:gd name="T38" fmla="*/ 73 w 777"/>
                  <a:gd name="T39" fmla="*/ 285 h 462"/>
                  <a:gd name="T40" fmla="*/ 4 w 777"/>
                  <a:gd name="T41" fmla="*/ 48 h 462"/>
                  <a:gd name="T42" fmla="*/ 372 w 777"/>
                  <a:gd name="T43" fmla="*/ 26 h 462"/>
                  <a:gd name="T44" fmla="*/ 766 w 777"/>
                  <a:gd name="T45" fmla="*/ 3 h 462"/>
                  <a:gd name="T46" fmla="*/ 771 w 777"/>
                  <a:gd name="T47" fmla="*/ 0 h 462"/>
                  <a:gd name="T48" fmla="*/ 771 w 777"/>
                  <a:gd name="T49" fmla="*/ 0 h 462"/>
                  <a:gd name="T50" fmla="*/ 777 w 777"/>
                  <a:gd name="T51" fmla="*/ 0 h 462"/>
                  <a:gd name="T52" fmla="*/ 776 w 777"/>
                  <a:gd name="T53" fmla="*/ 0 h 462"/>
                  <a:gd name="T54" fmla="*/ 776 w 777"/>
                  <a:gd name="T55" fmla="*/ 0 h 462"/>
                  <a:gd name="T56" fmla="*/ 774 w 777"/>
                  <a:gd name="T57" fmla="*/ 1 h 462"/>
                  <a:gd name="T58" fmla="*/ 774 w 777"/>
                  <a:gd name="T59" fmla="*/ 1 h 462"/>
                  <a:gd name="T60" fmla="*/ 775 w 777"/>
                  <a:gd name="T61" fmla="*/ 0 h 462"/>
                  <a:gd name="T62" fmla="*/ 777 w 777"/>
                  <a:gd name="T63"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7" h="462">
                    <a:moveTo>
                      <a:pt x="1" y="51"/>
                    </a:moveTo>
                    <a:lnTo>
                      <a:pt x="1" y="51"/>
                    </a:lnTo>
                    <a:lnTo>
                      <a:pt x="1" y="51"/>
                    </a:lnTo>
                    <a:lnTo>
                      <a:pt x="122" y="462"/>
                    </a:lnTo>
                    <a:lnTo>
                      <a:pt x="122" y="462"/>
                    </a:lnTo>
                    <a:lnTo>
                      <a:pt x="1" y="51"/>
                    </a:lnTo>
                    <a:moveTo>
                      <a:pt x="1" y="45"/>
                    </a:moveTo>
                    <a:lnTo>
                      <a:pt x="0" y="45"/>
                    </a:lnTo>
                    <a:lnTo>
                      <a:pt x="0" y="45"/>
                    </a:lnTo>
                    <a:lnTo>
                      <a:pt x="1" y="46"/>
                    </a:lnTo>
                    <a:lnTo>
                      <a:pt x="1" y="46"/>
                    </a:lnTo>
                    <a:lnTo>
                      <a:pt x="1" y="45"/>
                    </a:lnTo>
                    <a:lnTo>
                      <a:pt x="1" y="45"/>
                    </a:lnTo>
                    <a:moveTo>
                      <a:pt x="771" y="0"/>
                    </a:moveTo>
                    <a:lnTo>
                      <a:pt x="762" y="0"/>
                    </a:lnTo>
                    <a:lnTo>
                      <a:pt x="762" y="0"/>
                    </a:lnTo>
                    <a:lnTo>
                      <a:pt x="9" y="44"/>
                    </a:lnTo>
                    <a:lnTo>
                      <a:pt x="5" y="45"/>
                    </a:lnTo>
                    <a:lnTo>
                      <a:pt x="3" y="45"/>
                    </a:lnTo>
                    <a:lnTo>
                      <a:pt x="73" y="285"/>
                    </a:lnTo>
                    <a:lnTo>
                      <a:pt x="4" y="48"/>
                    </a:lnTo>
                    <a:lnTo>
                      <a:pt x="372" y="26"/>
                    </a:lnTo>
                    <a:lnTo>
                      <a:pt x="766" y="3"/>
                    </a:lnTo>
                    <a:lnTo>
                      <a:pt x="771" y="0"/>
                    </a:lnTo>
                    <a:lnTo>
                      <a:pt x="771" y="0"/>
                    </a:lnTo>
                    <a:moveTo>
                      <a:pt x="777" y="0"/>
                    </a:moveTo>
                    <a:lnTo>
                      <a:pt x="776" y="0"/>
                    </a:lnTo>
                    <a:lnTo>
                      <a:pt x="776" y="0"/>
                    </a:lnTo>
                    <a:lnTo>
                      <a:pt x="774" y="1"/>
                    </a:lnTo>
                    <a:lnTo>
                      <a:pt x="774" y="1"/>
                    </a:lnTo>
                    <a:lnTo>
                      <a:pt x="775" y="0"/>
                    </a:lnTo>
                    <a:lnTo>
                      <a:pt x="7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Freeform 294"/>
              <p:cNvSpPr>
                <a:spLocks noEditPoints="1"/>
              </p:cNvSpPr>
              <p:nvPr/>
            </p:nvSpPr>
            <p:spPr bwMode="auto">
              <a:xfrm>
                <a:off x="3342" y="1879"/>
                <a:ext cx="396" cy="653"/>
              </a:xfrm>
              <a:custGeom>
                <a:avLst/>
                <a:gdLst>
                  <a:gd name="T0" fmla="*/ 3 w 396"/>
                  <a:gd name="T1" fmla="*/ 651 h 653"/>
                  <a:gd name="T2" fmla="*/ 1 w 396"/>
                  <a:gd name="T3" fmla="*/ 651 h 653"/>
                  <a:gd name="T4" fmla="*/ 1 w 396"/>
                  <a:gd name="T5" fmla="*/ 651 h 653"/>
                  <a:gd name="T6" fmla="*/ 0 w 396"/>
                  <a:gd name="T7" fmla="*/ 653 h 653"/>
                  <a:gd name="T8" fmla="*/ 1 w 396"/>
                  <a:gd name="T9" fmla="*/ 652 h 653"/>
                  <a:gd name="T10" fmla="*/ 3 w 396"/>
                  <a:gd name="T11" fmla="*/ 651 h 653"/>
                  <a:gd name="T12" fmla="*/ 3 w 396"/>
                  <a:gd name="T13" fmla="*/ 651 h 653"/>
                  <a:gd name="T14" fmla="*/ 394 w 396"/>
                  <a:gd name="T15" fmla="*/ 424 h 653"/>
                  <a:gd name="T16" fmla="*/ 309 w 396"/>
                  <a:gd name="T17" fmla="*/ 473 h 653"/>
                  <a:gd name="T18" fmla="*/ 394 w 396"/>
                  <a:gd name="T19" fmla="*/ 424 h 653"/>
                  <a:gd name="T20" fmla="*/ 394 w 396"/>
                  <a:gd name="T21" fmla="*/ 424 h 653"/>
                  <a:gd name="T22" fmla="*/ 272 w 396"/>
                  <a:gd name="T23" fmla="*/ 5 h 653"/>
                  <a:gd name="T24" fmla="*/ 273 w 396"/>
                  <a:gd name="T25" fmla="*/ 5 h 653"/>
                  <a:gd name="T26" fmla="*/ 272 w 396"/>
                  <a:gd name="T27" fmla="*/ 5 h 653"/>
                  <a:gd name="T28" fmla="*/ 273 w 396"/>
                  <a:gd name="T29" fmla="*/ 0 h 653"/>
                  <a:gd name="T30" fmla="*/ 272 w 396"/>
                  <a:gd name="T31" fmla="*/ 2 h 653"/>
                  <a:gd name="T32" fmla="*/ 272 w 396"/>
                  <a:gd name="T33" fmla="*/ 4 h 653"/>
                  <a:gd name="T34" fmla="*/ 272 w 396"/>
                  <a:gd name="T35" fmla="*/ 4 h 653"/>
                  <a:gd name="T36" fmla="*/ 272 w 396"/>
                  <a:gd name="T37" fmla="*/ 5 h 653"/>
                  <a:gd name="T38" fmla="*/ 271 w 396"/>
                  <a:gd name="T39" fmla="*/ 7 h 653"/>
                  <a:gd name="T40" fmla="*/ 270 w 396"/>
                  <a:gd name="T41" fmla="*/ 8 h 653"/>
                  <a:gd name="T42" fmla="*/ 3 w 396"/>
                  <a:gd name="T43" fmla="*/ 646 h 653"/>
                  <a:gd name="T44" fmla="*/ 3 w 396"/>
                  <a:gd name="T45" fmla="*/ 647 h 653"/>
                  <a:gd name="T46" fmla="*/ 2 w 396"/>
                  <a:gd name="T47" fmla="*/ 647 h 653"/>
                  <a:gd name="T48" fmla="*/ 3 w 396"/>
                  <a:gd name="T49" fmla="*/ 647 h 653"/>
                  <a:gd name="T50" fmla="*/ 392 w 396"/>
                  <a:gd name="T51" fmla="*/ 422 h 653"/>
                  <a:gd name="T52" fmla="*/ 392 w 396"/>
                  <a:gd name="T53" fmla="*/ 422 h 653"/>
                  <a:gd name="T54" fmla="*/ 6 w 396"/>
                  <a:gd name="T55" fmla="*/ 646 h 653"/>
                  <a:gd name="T56" fmla="*/ 88 w 396"/>
                  <a:gd name="T57" fmla="*/ 451 h 653"/>
                  <a:gd name="T58" fmla="*/ 272 w 396"/>
                  <a:gd name="T59" fmla="*/ 10 h 653"/>
                  <a:gd name="T60" fmla="*/ 272 w 396"/>
                  <a:gd name="T61" fmla="*/ 10 h 653"/>
                  <a:gd name="T62" fmla="*/ 393 w 396"/>
                  <a:gd name="T63" fmla="*/ 421 h 653"/>
                  <a:gd name="T64" fmla="*/ 394 w 396"/>
                  <a:gd name="T65" fmla="*/ 420 h 653"/>
                  <a:gd name="T66" fmla="*/ 394 w 396"/>
                  <a:gd name="T67" fmla="*/ 419 h 653"/>
                  <a:gd name="T68" fmla="*/ 395 w 396"/>
                  <a:gd name="T69" fmla="*/ 420 h 653"/>
                  <a:gd name="T70" fmla="*/ 396 w 396"/>
                  <a:gd name="T71" fmla="*/ 419 h 653"/>
                  <a:gd name="T72" fmla="*/ 344 w 396"/>
                  <a:gd name="T73" fmla="*/ 244 h 653"/>
                  <a:gd name="T74" fmla="*/ 274 w 396"/>
                  <a:gd name="T75" fmla="*/ 4 h 653"/>
                  <a:gd name="T76" fmla="*/ 273 w 396"/>
                  <a:gd name="T77" fmla="*/ 1 h 653"/>
                  <a:gd name="T78" fmla="*/ 273 w 396"/>
                  <a:gd name="T79" fmla="*/ 0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6" h="653">
                    <a:moveTo>
                      <a:pt x="3" y="651"/>
                    </a:moveTo>
                    <a:lnTo>
                      <a:pt x="1" y="651"/>
                    </a:lnTo>
                    <a:lnTo>
                      <a:pt x="1" y="651"/>
                    </a:lnTo>
                    <a:lnTo>
                      <a:pt x="0" y="653"/>
                    </a:lnTo>
                    <a:lnTo>
                      <a:pt x="1" y="652"/>
                    </a:lnTo>
                    <a:lnTo>
                      <a:pt x="3" y="651"/>
                    </a:lnTo>
                    <a:lnTo>
                      <a:pt x="3" y="651"/>
                    </a:lnTo>
                    <a:close/>
                    <a:moveTo>
                      <a:pt x="394" y="424"/>
                    </a:moveTo>
                    <a:lnTo>
                      <a:pt x="309" y="473"/>
                    </a:lnTo>
                    <a:lnTo>
                      <a:pt x="394" y="424"/>
                    </a:lnTo>
                    <a:lnTo>
                      <a:pt x="394" y="424"/>
                    </a:lnTo>
                    <a:close/>
                    <a:moveTo>
                      <a:pt x="272" y="5"/>
                    </a:moveTo>
                    <a:lnTo>
                      <a:pt x="273" y="5"/>
                    </a:lnTo>
                    <a:lnTo>
                      <a:pt x="272" y="5"/>
                    </a:lnTo>
                    <a:close/>
                    <a:moveTo>
                      <a:pt x="273" y="0"/>
                    </a:moveTo>
                    <a:lnTo>
                      <a:pt x="272" y="2"/>
                    </a:lnTo>
                    <a:lnTo>
                      <a:pt x="272" y="4"/>
                    </a:lnTo>
                    <a:lnTo>
                      <a:pt x="272" y="4"/>
                    </a:lnTo>
                    <a:lnTo>
                      <a:pt x="272" y="5"/>
                    </a:lnTo>
                    <a:lnTo>
                      <a:pt x="271" y="7"/>
                    </a:lnTo>
                    <a:lnTo>
                      <a:pt x="270" y="8"/>
                    </a:lnTo>
                    <a:lnTo>
                      <a:pt x="3" y="646"/>
                    </a:lnTo>
                    <a:lnTo>
                      <a:pt x="3" y="647"/>
                    </a:lnTo>
                    <a:lnTo>
                      <a:pt x="2" y="647"/>
                    </a:lnTo>
                    <a:lnTo>
                      <a:pt x="3" y="647"/>
                    </a:lnTo>
                    <a:lnTo>
                      <a:pt x="392" y="422"/>
                    </a:lnTo>
                    <a:lnTo>
                      <a:pt x="392" y="422"/>
                    </a:lnTo>
                    <a:lnTo>
                      <a:pt x="6" y="646"/>
                    </a:lnTo>
                    <a:lnTo>
                      <a:pt x="88" y="451"/>
                    </a:lnTo>
                    <a:lnTo>
                      <a:pt x="272" y="10"/>
                    </a:lnTo>
                    <a:lnTo>
                      <a:pt x="272" y="10"/>
                    </a:lnTo>
                    <a:lnTo>
                      <a:pt x="393" y="421"/>
                    </a:lnTo>
                    <a:lnTo>
                      <a:pt x="394" y="420"/>
                    </a:lnTo>
                    <a:lnTo>
                      <a:pt x="394" y="419"/>
                    </a:lnTo>
                    <a:lnTo>
                      <a:pt x="395" y="420"/>
                    </a:lnTo>
                    <a:lnTo>
                      <a:pt x="396" y="419"/>
                    </a:lnTo>
                    <a:lnTo>
                      <a:pt x="344" y="244"/>
                    </a:lnTo>
                    <a:lnTo>
                      <a:pt x="274" y="4"/>
                    </a:lnTo>
                    <a:lnTo>
                      <a:pt x="273" y="1"/>
                    </a:lnTo>
                    <a:lnTo>
                      <a:pt x="27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Freeform 295"/>
              <p:cNvSpPr>
                <a:spLocks noEditPoints="1"/>
              </p:cNvSpPr>
              <p:nvPr/>
            </p:nvSpPr>
            <p:spPr bwMode="auto">
              <a:xfrm>
                <a:off x="3342" y="1879"/>
                <a:ext cx="396" cy="653"/>
              </a:xfrm>
              <a:custGeom>
                <a:avLst/>
                <a:gdLst>
                  <a:gd name="T0" fmla="*/ 3 w 396"/>
                  <a:gd name="T1" fmla="*/ 651 h 653"/>
                  <a:gd name="T2" fmla="*/ 1 w 396"/>
                  <a:gd name="T3" fmla="*/ 651 h 653"/>
                  <a:gd name="T4" fmla="*/ 1 w 396"/>
                  <a:gd name="T5" fmla="*/ 651 h 653"/>
                  <a:gd name="T6" fmla="*/ 0 w 396"/>
                  <a:gd name="T7" fmla="*/ 653 h 653"/>
                  <a:gd name="T8" fmla="*/ 1 w 396"/>
                  <a:gd name="T9" fmla="*/ 652 h 653"/>
                  <a:gd name="T10" fmla="*/ 3 w 396"/>
                  <a:gd name="T11" fmla="*/ 651 h 653"/>
                  <a:gd name="T12" fmla="*/ 3 w 396"/>
                  <a:gd name="T13" fmla="*/ 651 h 653"/>
                  <a:gd name="T14" fmla="*/ 394 w 396"/>
                  <a:gd name="T15" fmla="*/ 424 h 653"/>
                  <a:gd name="T16" fmla="*/ 309 w 396"/>
                  <a:gd name="T17" fmla="*/ 473 h 653"/>
                  <a:gd name="T18" fmla="*/ 394 w 396"/>
                  <a:gd name="T19" fmla="*/ 424 h 653"/>
                  <a:gd name="T20" fmla="*/ 394 w 396"/>
                  <a:gd name="T21" fmla="*/ 424 h 653"/>
                  <a:gd name="T22" fmla="*/ 272 w 396"/>
                  <a:gd name="T23" fmla="*/ 5 h 653"/>
                  <a:gd name="T24" fmla="*/ 273 w 396"/>
                  <a:gd name="T25" fmla="*/ 5 h 653"/>
                  <a:gd name="T26" fmla="*/ 272 w 396"/>
                  <a:gd name="T27" fmla="*/ 5 h 653"/>
                  <a:gd name="T28" fmla="*/ 273 w 396"/>
                  <a:gd name="T29" fmla="*/ 0 h 653"/>
                  <a:gd name="T30" fmla="*/ 272 w 396"/>
                  <a:gd name="T31" fmla="*/ 2 h 653"/>
                  <a:gd name="T32" fmla="*/ 272 w 396"/>
                  <a:gd name="T33" fmla="*/ 4 h 653"/>
                  <a:gd name="T34" fmla="*/ 272 w 396"/>
                  <a:gd name="T35" fmla="*/ 4 h 653"/>
                  <a:gd name="T36" fmla="*/ 272 w 396"/>
                  <a:gd name="T37" fmla="*/ 5 h 653"/>
                  <a:gd name="T38" fmla="*/ 271 w 396"/>
                  <a:gd name="T39" fmla="*/ 7 h 653"/>
                  <a:gd name="T40" fmla="*/ 270 w 396"/>
                  <a:gd name="T41" fmla="*/ 8 h 653"/>
                  <a:gd name="T42" fmla="*/ 3 w 396"/>
                  <a:gd name="T43" fmla="*/ 646 h 653"/>
                  <a:gd name="T44" fmla="*/ 3 w 396"/>
                  <a:gd name="T45" fmla="*/ 647 h 653"/>
                  <a:gd name="T46" fmla="*/ 2 w 396"/>
                  <a:gd name="T47" fmla="*/ 647 h 653"/>
                  <a:gd name="T48" fmla="*/ 3 w 396"/>
                  <a:gd name="T49" fmla="*/ 647 h 653"/>
                  <a:gd name="T50" fmla="*/ 392 w 396"/>
                  <a:gd name="T51" fmla="*/ 422 h 653"/>
                  <a:gd name="T52" fmla="*/ 392 w 396"/>
                  <a:gd name="T53" fmla="*/ 422 h 653"/>
                  <a:gd name="T54" fmla="*/ 6 w 396"/>
                  <a:gd name="T55" fmla="*/ 646 h 653"/>
                  <a:gd name="T56" fmla="*/ 88 w 396"/>
                  <a:gd name="T57" fmla="*/ 451 h 653"/>
                  <a:gd name="T58" fmla="*/ 272 w 396"/>
                  <a:gd name="T59" fmla="*/ 10 h 653"/>
                  <a:gd name="T60" fmla="*/ 272 w 396"/>
                  <a:gd name="T61" fmla="*/ 10 h 653"/>
                  <a:gd name="T62" fmla="*/ 393 w 396"/>
                  <a:gd name="T63" fmla="*/ 421 h 653"/>
                  <a:gd name="T64" fmla="*/ 394 w 396"/>
                  <a:gd name="T65" fmla="*/ 420 h 653"/>
                  <a:gd name="T66" fmla="*/ 394 w 396"/>
                  <a:gd name="T67" fmla="*/ 419 h 653"/>
                  <a:gd name="T68" fmla="*/ 395 w 396"/>
                  <a:gd name="T69" fmla="*/ 420 h 653"/>
                  <a:gd name="T70" fmla="*/ 396 w 396"/>
                  <a:gd name="T71" fmla="*/ 419 h 653"/>
                  <a:gd name="T72" fmla="*/ 344 w 396"/>
                  <a:gd name="T73" fmla="*/ 244 h 653"/>
                  <a:gd name="T74" fmla="*/ 274 w 396"/>
                  <a:gd name="T75" fmla="*/ 4 h 653"/>
                  <a:gd name="T76" fmla="*/ 273 w 396"/>
                  <a:gd name="T77" fmla="*/ 1 h 653"/>
                  <a:gd name="T78" fmla="*/ 273 w 396"/>
                  <a:gd name="T79" fmla="*/ 0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6" h="653">
                    <a:moveTo>
                      <a:pt x="3" y="651"/>
                    </a:moveTo>
                    <a:lnTo>
                      <a:pt x="1" y="651"/>
                    </a:lnTo>
                    <a:lnTo>
                      <a:pt x="1" y="651"/>
                    </a:lnTo>
                    <a:lnTo>
                      <a:pt x="0" y="653"/>
                    </a:lnTo>
                    <a:lnTo>
                      <a:pt x="1" y="652"/>
                    </a:lnTo>
                    <a:lnTo>
                      <a:pt x="3" y="651"/>
                    </a:lnTo>
                    <a:lnTo>
                      <a:pt x="3" y="651"/>
                    </a:lnTo>
                    <a:moveTo>
                      <a:pt x="394" y="424"/>
                    </a:moveTo>
                    <a:lnTo>
                      <a:pt x="309" y="473"/>
                    </a:lnTo>
                    <a:lnTo>
                      <a:pt x="394" y="424"/>
                    </a:lnTo>
                    <a:lnTo>
                      <a:pt x="394" y="424"/>
                    </a:lnTo>
                    <a:moveTo>
                      <a:pt x="272" y="5"/>
                    </a:moveTo>
                    <a:lnTo>
                      <a:pt x="273" y="5"/>
                    </a:lnTo>
                    <a:lnTo>
                      <a:pt x="272" y="5"/>
                    </a:lnTo>
                    <a:moveTo>
                      <a:pt x="273" y="0"/>
                    </a:moveTo>
                    <a:lnTo>
                      <a:pt x="272" y="2"/>
                    </a:lnTo>
                    <a:lnTo>
                      <a:pt x="272" y="4"/>
                    </a:lnTo>
                    <a:lnTo>
                      <a:pt x="272" y="4"/>
                    </a:lnTo>
                    <a:lnTo>
                      <a:pt x="272" y="5"/>
                    </a:lnTo>
                    <a:lnTo>
                      <a:pt x="271" y="7"/>
                    </a:lnTo>
                    <a:lnTo>
                      <a:pt x="270" y="8"/>
                    </a:lnTo>
                    <a:lnTo>
                      <a:pt x="3" y="646"/>
                    </a:lnTo>
                    <a:lnTo>
                      <a:pt x="3" y="647"/>
                    </a:lnTo>
                    <a:lnTo>
                      <a:pt x="2" y="647"/>
                    </a:lnTo>
                    <a:lnTo>
                      <a:pt x="3" y="647"/>
                    </a:lnTo>
                    <a:lnTo>
                      <a:pt x="392" y="422"/>
                    </a:lnTo>
                    <a:lnTo>
                      <a:pt x="392" y="422"/>
                    </a:lnTo>
                    <a:lnTo>
                      <a:pt x="6" y="646"/>
                    </a:lnTo>
                    <a:lnTo>
                      <a:pt x="88" y="451"/>
                    </a:lnTo>
                    <a:lnTo>
                      <a:pt x="272" y="10"/>
                    </a:lnTo>
                    <a:lnTo>
                      <a:pt x="272" y="10"/>
                    </a:lnTo>
                    <a:lnTo>
                      <a:pt x="393" y="421"/>
                    </a:lnTo>
                    <a:lnTo>
                      <a:pt x="394" y="420"/>
                    </a:lnTo>
                    <a:lnTo>
                      <a:pt x="394" y="419"/>
                    </a:lnTo>
                    <a:lnTo>
                      <a:pt x="395" y="420"/>
                    </a:lnTo>
                    <a:lnTo>
                      <a:pt x="396" y="419"/>
                    </a:lnTo>
                    <a:lnTo>
                      <a:pt x="344" y="244"/>
                    </a:lnTo>
                    <a:lnTo>
                      <a:pt x="274" y="4"/>
                    </a:lnTo>
                    <a:lnTo>
                      <a:pt x="273" y="1"/>
                    </a:lnTo>
                    <a:lnTo>
                      <a:pt x="27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Freeform 296"/>
              <p:cNvSpPr>
                <a:spLocks noEditPoints="1"/>
              </p:cNvSpPr>
              <p:nvPr/>
            </p:nvSpPr>
            <p:spPr bwMode="auto">
              <a:xfrm>
                <a:off x="4786" y="1121"/>
                <a:ext cx="405" cy="376"/>
              </a:xfrm>
              <a:custGeom>
                <a:avLst/>
                <a:gdLst>
                  <a:gd name="T0" fmla="*/ 3 w 405"/>
                  <a:gd name="T1" fmla="*/ 374 h 376"/>
                  <a:gd name="T2" fmla="*/ 1 w 405"/>
                  <a:gd name="T3" fmla="*/ 374 h 376"/>
                  <a:gd name="T4" fmla="*/ 0 w 405"/>
                  <a:gd name="T5" fmla="*/ 376 h 376"/>
                  <a:gd name="T6" fmla="*/ 3 w 405"/>
                  <a:gd name="T7" fmla="*/ 374 h 376"/>
                  <a:gd name="T8" fmla="*/ 3 w 405"/>
                  <a:gd name="T9" fmla="*/ 374 h 376"/>
                  <a:gd name="T10" fmla="*/ 403 w 405"/>
                  <a:gd name="T11" fmla="*/ 171 h 376"/>
                  <a:gd name="T12" fmla="*/ 6 w 405"/>
                  <a:gd name="T13" fmla="*/ 370 h 376"/>
                  <a:gd name="T14" fmla="*/ 6 w 405"/>
                  <a:gd name="T15" fmla="*/ 372 h 376"/>
                  <a:gd name="T16" fmla="*/ 6 w 405"/>
                  <a:gd name="T17" fmla="*/ 373 h 376"/>
                  <a:gd name="T18" fmla="*/ 290 w 405"/>
                  <a:gd name="T19" fmla="*/ 231 h 376"/>
                  <a:gd name="T20" fmla="*/ 404 w 405"/>
                  <a:gd name="T21" fmla="*/ 174 h 376"/>
                  <a:gd name="T22" fmla="*/ 404 w 405"/>
                  <a:gd name="T23" fmla="*/ 172 h 376"/>
                  <a:gd name="T24" fmla="*/ 404 w 405"/>
                  <a:gd name="T25" fmla="*/ 172 h 376"/>
                  <a:gd name="T26" fmla="*/ 404 w 405"/>
                  <a:gd name="T27" fmla="*/ 172 h 376"/>
                  <a:gd name="T28" fmla="*/ 403 w 405"/>
                  <a:gd name="T29" fmla="*/ 171 h 376"/>
                  <a:gd name="T30" fmla="*/ 103 w 405"/>
                  <a:gd name="T31" fmla="*/ 134 h 376"/>
                  <a:gd name="T32" fmla="*/ 2 w 405"/>
                  <a:gd name="T33" fmla="*/ 370 h 376"/>
                  <a:gd name="T34" fmla="*/ 2 w 405"/>
                  <a:gd name="T35" fmla="*/ 370 h 376"/>
                  <a:gd name="T36" fmla="*/ 2 w 405"/>
                  <a:gd name="T37" fmla="*/ 370 h 376"/>
                  <a:gd name="T38" fmla="*/ 103 w 405"/>
                  <a:gd name="T39" fmla="*/ 134 h 376"/>
                  <a:gd name="T40" fmla="*/ 162 w 405"/>
                  <a:gd name="T41" fmla="*/ 2 h 376"/>
                  <a:gd name="T42" fmla="*/ 141 w 405"/>
                  <a:gd name="T43" fmla="*/ 53 h 376"/>
                  <a:gd name="T44" fmla="*/ 162 w 405"/>
                  <a:gd name="T45" fmla="*/ 2 h 376"/>
                  <a:gd name="T46" fmla="*/ 162 w 405"/>
                  <a:gd name="T47" fmla="*/ 2 h 376"/>
                  <a:gd name="T48" fmla="*/ 166 w 405"/>
                  <a:gd name="T49" fmla="*/ 0 h 376"/>
                  <a:gd name="T50" fmla="*/ 166 w 405"/>
                  <a:gd name="T51" fmla="*/ 0 h 376"/>
                  <a:gd name="T52" fmla="*/ 405 w 405"/>
                  <a:gd name="T53" fmla="*/ 168 h 376"/>
                  <a:gd name="T54" fmla="*/ 166 w 405"/>
                  <a:gd name="T55" fmla="*/ 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5" h="376">
                    <a:moveTo>
                      <a:pt x="3" y="374"/>
                    </a:moveTo>
                    <a:lnTo>
                      <a:pt x="1" y="374"/>
                    </a:lnTo>
                    <a:lnTo>
                      <a:pt x="0" y="376"/>
                    </a:lnTo>
                    <a:lnTo>
                      <a:pt x="3" y="374"/>
                    </a:lnTo>
                    <a:lnTo>
                      <a:pt x="3" y="374"/>
                    </a:lnTo>
                    <a:close/>
                    <a:moveTo>
                      <a:pt x="403" y="171"/>
                    </a:moveTo>
                    <a:lnTo>
                      <a:pt x="6" y="370"/>
                    </a:lnTo>
                    <a:lnTo>
                      <a:pt x="6" y="372"/>
                    </a:lnTo>
                    <a:lnTo>
                      <a:pt x="6" y="373"/>
                    </a:lnTo>
                    <a:lnTo>
                      <a:pt x="290" y="231"/>
                    </a:lnTo>
                    <a:lnTo>
                      <a:pt x="404" y="174"/>
                    </a:lnTo>
                    <a:lnTo>
                      <a:pt x="404" y="172"/>
                    </a:lnTo>
                    <a:lnTo>
                      <a:pt x="404" y="172"/>
                    </a:lnTo>
                    <a:lnTo>
                      <a:pt x="404" y="172"/>
                    </a:lnTo>
                    <a:lnTo>
                      <a:pt x="403" y="171"/>
                    </a:lnTo>
                    <a:close/>
                    <a:moveTo>
                      <a:pt x="103" y="134"/>
                    </a:moveTo>
                    <a:lnTo>
                      <a:pt x="2" y="370"/>
                    </a:lnTo>
                    <a:lnTo>
                      <a:pt x="2" y="370"/>
                    </a:lnTo>
                    <a:lnTo>
                      <a:pt x="2" y="370"/>
                    </a:lnTo>
                    <a:lnTo>
                      <a:pt x="103" y="134"/>
                    </a:lnTo>
                    <a:close/>
                    <a:moveTo>
                      <a:pt x="162" y="2"/>
                    </a:moveTo>
                    <a:lnTo>
                      <a:pt x="141" y="53"/>
                    </a:lnTo>
                    <a:lnTo>
                      <a:pt x="162" y="2"/>
                    </a:lnTo>
                    <a:lnTo>
                      <a:pt x="162" y="2"/>
                    </a:lnTo>
                    <a:close/>
                    <a:moveTo>
                      <a:pt x="166" y="0"/>
                    </a:moveTo>
                    <a:lnTo>
                      <a:pt x="166" y="0"/>
                    </a:lnTo>
                    <a:lnTo>
                      <a:pt x="405" y="168"/>
                    </a:lnTo>
                    <a:lnTo>
                      <a:pt x="16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Freeform 297"/>
              <p:cNvSpPr>
                <a:spLocks noEditPoints="1"/>
              </p:cNvSpPr>
              <p:nvPr/>
            </p:nvSpPr>
            <p:spPr bwMode="auto">
              <a:xfrm>
                <a:off x="4786" y="1121"/>
                <a:ext cx="405" cy="376"/>
              </a:xfrm>
              <a:custGeom>
                <a:avLst/>
                <a:gdLst>
                  <a:gd name="T0" fmla="*/ 3 w 405"/>
                  <a:gd name="T1" fmla="*/ 374 h 376"/>
                  <a:gd name="T2" fmla="*/ 1 w 405"/>
                  <a:gd name="T3" fmla="*/ 374 h 376"/>
                  <a:gd name="T4" fmla="*/ 0 w 405"/>
                  <a:gd name="T5" fmla="*/ 376 h 376"/>
                  <a:gd name="T6" fmla="*/ 3 w 405"/>
                  <a:gd name="T7" fmla="*/ 374 h 376"/>
                  <a:gd name="T8" fmla="*/ 3 w 405"/>
                  <a:gd name="T9" fmla="*/ 374 h 376"/>
                  <a:gd name="T10" fmla="*/ 403 w 405"/>
                  <a:gd name="T11" fmla="*/ 171 h 376"/>
                  <a:gd name="T12" fmla="*/ 6 w 405"/>
                  <a:gd name="T13" fmla="*/ 370 h 376"/>
                  <a:gd name="T14" fmla="*/ 6 w 405"/>
                  <a:gd name="T15" fmla="*/ 372 h 376"/>
                  <a:gd name="T16" fmla="*/ 6 w 405"/>
                  <a:gd name="T17" fmla="*/ 373 h 376"/>
                  <a:gd name="T18" fmla="*/ 290 w 405"/>
                  <a:gd name="T19" fmla="*/ 231 h 376"/>
                  <a:gd name="T20" fmla="*/ 404 w 405"/>
                  <a:gd name="T21" fmla="*/ 174 h 376"/>
                  <a:gd name="T22" fmla="*/ 404 w 405"/>
                  <a:gd name="T23" fmla="*/ 172 h 376"/>
                  <a:gd name="T24" fmla="*/ 404 w 405"/>
                  <a:gd name="T25" fmla="*/ 172 h 376"/>
                  <a:gd name="T26" fmla="*/ 404 w 405"/>
                  <a:gd name="T27" fmla="*/ 172 h 376"/>
                  <a:gd name="T28" fmla="*/ 403 w 405"/>
                  <a:gd name="T29" fmla="*/ 171 h 376"/>
                  <a:gd name="T30" fmla="*/ 103 w 405"/>
                  <a:gd name="T31" fmla="*/ 134 h 376"/>
                  <a:gd name="T32" fmla="*/ 2 w 405"/>
                  <a:gd name="T33" fmla="*/ 370 h 376"/>
                  <a:gd name="T34" fmla="*/ 2 w 405"/>
                  <a:gd name="T35" fmla="*/ 370 h 376"/>
                  <a:gd name="T36" fmla="*/ 2 w 405"/>
                  <a:gd name="T37" fmla="*/ 370 h 376"/>
                  <a:gd name="T38" fmla="*/ 103 w 405"/>
                  <a:gd name="T39" fmla="*/ 134 h 376"/>
                  <a:gd name="T40" fmla="*/ 162 w 405"/>
                  <a:gd name="T41" fmla="*/ 2 h 376"/>
                  <a:gd name="T42" fmla="*/ 141 w 405"/>
                  <a:gd name="T43" fmla="*/ 53 h 376"/>
                  <a:gd name="T44" fmla="*/ 162 w 405"/>
                  <a:gd name="T45" fmla="*/ 2 h 376"/>
                  <a:gd name="T46" fmla="*/ 162 w 405"/>
                  <a:gd name="T47" fmla="*/ 2 h 376"/>
                  <a:gd name="T48" fmla="*/ 166 w 405"/>
                  <a:gd name="T49" fmla="*/ 0 h 376"/>
                  <a:gd name="T50" fmla="*/ 166 w 405"/>
                  <a:gd name="T51" fmla="*/ 0 h 376"/>
                  <a:gd name="T52" fmla="*/ 405 w 405"/>
                  <a:gd name="T53" fmla="*/ 168 h 376"/>
                  <a:gd name="T54" fmla="*/ 166 w 405"/>
                  <a:gd name="T55" fmla="*/ 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5" h="376">
                    <a:moveTo>
                      <a:pt x="3" y="374"/>
                    </a:moveTo>
                    <a:lnTo>
                      <a:pt x="1" y="374"/>
                    </a:lnTo>
                    <a:lnTo>
                      <a:pt x="0" y="376"/>
                    </a:lnTo>
                    <a:lnTo>
                      <a:pt x="3" y="374"/>
                    </a:lnTo>
                    <a:lnTo>
                      <a:pt x="3" y="374"/>
                    </a:lnTo>
                    <a:moveTo>
                      <a:pt x="403" y="171"/>
                    </a:moveTo>
                    <a:lnTo>
                      <a:pt x="6" y="370"/>
                    </a:lnTo>
                    <a:lnTo>
                      <a:pt x="6" y="372"/>
                    </a:lnTo>
                    <a:lnTo>
                      <a:pt x="6" y="373"/>
                    </a:lnTo>
                    <a:lnTo>
                      <a:pt x="290" y="231"/>
                    </a:lnTo>
                    <a:lnTo>
                      <a:pt x="404" y="174"/>
                    </a:lnTo>
                    <a:lnTo>
                      <a:pt x="404" y="172"/>
                    </a:lnTo>
                    <a:lnTo>
                      <a:pt x="404" y="172"/>
                    </a:lnTo>
                    <a:lnTo>
                      <a:pt x="404" y="172"/>
                    </a:lnTo>
                    <a:lnTo>
                      <a:pt x="403" y="171"/>
                    </a:lnTo>
                    <a:moveTo>
                      <a:pt x="103" y="134"/>
                    </a:moveTo>
                    <a:lnTo>
                      <a:pt x="2" y="370"/>
                    </a:lnTo>
                    <a:lnTo>
                      <a:pt x="2" y="370"/>
                    </a:lnTo>
                    <a:lnTo>
                      <a:pt x="2" y="370"/>
                    </a:lnTo>
                    <a:lnTo>
                      <a:pt x="103" y="134"/>
                    </a:lnTo>
                    <a:moveTo>
                      <a:pt x="162" y="2"/>
                    </a:moveTo>
                    <a:lnTo>
                      <a:pt x="141" y="53"/>
                    </a:lnTo>
                    <a:lnTo>
                      <a:pt x="162" y="2"/>
                    </a:lnTo>
                    <a:lnTo>
                      <a:pt x="162" y="2"/>
                    </a:lnTo>
                    <a:moveTo>
                      <a:pt x="166" y="0"/>
                    </a:moveTo>
                    <a:lnTo>
                      <a:pt x="166" y="0"/>
                    </a:lnTo>
                    <a:lnTo>
                      <a:pt x="405" y="168"/>
                    </a:lnTo>
                    <a:lnTo>
                      <a:pt x="16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Freeform 298"/>
              <p:cNvSpPr>
                <a:spLocks noEditPoints="1"/>
              </p:cNvSpPr>
              <p:nvPr/>
            </p:nvSpPr>
            <p:spPr bwMode="auto">
              <a:xfrm>
                <a:off x="4530" y="1116"/>
                <a:ext cx="422" cy="380"/>
              </a:xfrm>
              <a:custGeom>
                <a:avLst/>
                <a:gdLst>
                  <a:gd name="T0" fmla="*/ 261 w 422"/>
                  <a:gd name="T1" fmla="*/ 379 h 380"/>
                  <a:gd name="T2" fmla="*/ 259 w 422"/>
                  <a:gd name="T3" fmla="*/ 379 h 380"/>
                  <a:gd name="T4" fmla="*/ 259 w 422"/>
                  <a:gd name="T5" fmla="*/ 379 h 380"/>
                  <a:gd name="T6" fmla="*/ 260 w 422"/>
                  <a:gd name="T7" fmla="*/ 380 h 380"/>
                  <a:gd name="T8" fmla="*/ 261 w 422"/>
                  <a:gd name="T9" fmla="*/ 379 h 380"/>
                  <a:gd name="T10" fmla="*/ 53 w 422"/>
                  <a:gd name="T11" fmla="*/ 260 h 380"/>
                  <a:gd name="T12" fmla="*/ 254 w 422"/>
                  <a:gd name="T13" fmla="*/ 376 h 380"/>
                  <a:gd name="T14" fmla="*/ 254 w 422"/>
                  <a:gd name="T15" fmla="*/ 376 h 380"/>
                  <a:gd name="T16" fmla="*/ 53 w 422"/>
                  <a:gd name="T17" fmla="*/ 260 h 380"/>
                  <a:gd name="T18" fmla="*/ 1 w 422"/>
                  <a:gd name="T19" fmla="*/ 229 h 380"/>
                  <a:gd name="T20" fmla="*/ 0 w 422"/>
                  <a:gd name="T21" fmla="*/ 229 h 380"/>
                  <a:gd name="T22" fmla="*/ 1 w 422"/>
                  <a:gd name="T23" fmla="*/ 229 h 380"/>
                  <a:gd name="T24" fmla="*/ 2 w 422"/>
                  <a:gd name="T25" fmla="*/ 229 h 380"/>
                  <a:gd name="T26" fmla="*/ 1 w 422"/>
                  <a:gd name="T27" fmla="*/ 229 h 380"/>
                  <a:gd name="T28" fmla="*/ 254 w 422"/>
                  <a:gd name="T29" fmla="*/ 373 h 380"/>
                  <a:gd name="T30" fmla="*/ 6 w 422"/>
                  <a:gd name="T31" fmla="*/ 229 h 380"/>
                  <a:gd name="T32" fmla="*/ 414 w 422"/>
                  <a:gd name="T33" fmla="*/ 7 h 380"/>
                  <a:gd name="T34" fmla="*/ 359 w 422"/>
                  <a:gd name="T35" fmla="*/ 139 h 380"/>
                  <a:gd name="T36" fmla="*/ 258 w 422"/>
                  <a:gd name="T37" fmla="*/ 375 h 380"/>
                  <a:gd name="T38" fmla="*/ 258 w 422"/>
                  <a:gd name="T39" fmla="*/ 375 h 380"/>
                  <a:gd name="T40" fmla="*/ 254 w 422"/>
                  <a:gd name="T41" fmla="*/ 373 h 380"/>
                  <a:gd name="T42" fmla="*/ 415 w 422"/>
                  <a:gd name="T43" fmla="*/ 3 h 380"/>
                  <a:gd name="T44" fmla="*/ 12 w 422"/>
                  <a:gd name="T45" fmla="*/ 222 h 380"/>
                  <a:gd name="T46" fmla="*/ 3 w 422"/>
                  <a:gd name="T47" fmla="*/ 227 h 380"/>
                  <a:gd name="T48" fmla="*/ 4 w 422"/>
                  <a:gd name="T49" fmla="*/ 228 h 380"/>
                  <a:gd name="T50" fmla="*/ 260 w 422"/>
                  <a:gd name="T51" fmla="*/ 376 h 380"/>
                  <a:gd name="T52" fmla="*/ 262 w 422"/>
                  <a:gd name="T53" fmla="*/ 377 h 380"/>
                  <a:gd name="T54" fmla="*/ 262 w 422"/>
                  <a:gd name="T55" fmla="*/ 375 h 380"/>
                  <a:gd name="T56" fmla="*/ 262 w 422"/>
                  <a:gd name="T57" fmla="*/ 375 h 380"/>
                  <a:gd name="T58" fmla="*/ 397 w 422"/>
                  <a:gd name="T59" fmla="*/ 58 h 380"/>
                  <a:gd name="T60" fmla="*/ 418 w 422"/>
                  <a:gd name="T61" fmla="*/ 7 h 380"/>
                  <a:gd name="T62" fmla="*/ 418 w 422"/>
                  <a:gd name="T63" fmla="*/ 6 h 380"/>
                  <a:gd name="T64" fmla="*/ 417 w 422"/>
                  <a:gd name="T65" fmla="*/ 6 h 380"/>
                  <a:gd name="T66" fmla="*/ 417 w 422"/>
                  <a:gd name="T67" fmla="*/ 5 h 380"/>
                  <a:gd name="T68" fmla="*/ 415 w 422"/>
                  <a:gd name="T69" fmla="*/ 3 h 380"/>
                  <a:gd name="T70" fmla="*/ 422 w 422"/>
                  <a:gd name="T71" fmla="*/ 0 h 380"/>
                  <a:gd name="T72" fmla="*/ 418 w 422"/>
                  <a:gd name="T73" fmla="*/ 2 h 380"/>
                  <a:gd name="T74" fmla="*/ 419 w 422"/>
                  <a:gd name="T75" fmla="*/ 2 h 380"/>
                  <a:gd name="T76" fmla="*/ 421 w 422"/>
                  <a:gd name="T77" fmla="*/ 2 h 380"/>
                  <a:gd name="T78" fmla="*/ 422 w 422"/>
                  <a:gd name="T79"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2" h="380">
                    <a:moveTo>
                      <a:pt x="261" y="379"/>
                    </a:moveTo>
                    <a:lnTo>
                      <a:pt x="259" y="379"/>
                    </a:lnTo>
                    <a:lnTo>
                      <a:pt x="259" y="379"/>
                    </a:lnTo>
                    <a:lnTo>
                      <a:pt x="260" y="380"/>
                    </a:lnTo>
                    <a:lnTo>
                      <a:pt x="261" y="379"/>
                    </a:lnTo>
                    <a:close/>
                    <a:moveTo>
                      <a:pt x="53" y="260"/>
                    </a:moveTo>
                    <a:lnTo>
                      <a:pt x="254" y="376"/>
                    </a:lnTo>
                    <a:lnTo>
                      <a:pt x="254" y="376"/>
                    </a:lnTo>
                    <a:lnTo>
                      <a:pt x="53" y="260"/>
                    </a:lnTo>
                    <a:close/>
                    <a:moveTo>
                      <a:pt x="1" y="229"/>
                    </a:moveTo>
                    <a:lnTo>
                      <a:pt x="0" y="229"/>
                    </a:lnTo>
                    <a:lnTo>
                      <a:pt x="1" y="229"/>
                    </a:lnTo>
                    <a:lnTo>
                      <a:pt x="2" y="229"/>
                    </a:lnTo>
                    <a:lnTo>
                      <a:pt x="1" y="229"/>
                    </a:lnTo>
                    <a:close/>
                    <a:moveTo>
                      <a:pt x="254" y="373"/>
                    </a:moveTo>
                    <a:lnTo>
                      <a:pt x="6" y="229"/>
                    </a:lnTo>
                    <a:lnTo>
                      <a:pt x="414" y="7"/>
                    </a:lnTo>
                    <a:lnTo>
                      <a:pt x="359" y="139"/>
                    </a:lnTo>
                    <a:lnTo>
                      <a:pt x="258" y="375"/>
                    </a:lnTo>
                    <a:lnTo>
                      <a:pt x="258" y="375"/>
                    </a:lnTo>
                    <a:lnTo>
                      <a:pt x="254" y="373"/>
                    </a:lnTo>
                    <a:close/>
                    <a:moveTo>
                      <a:pt x="415" y="3"/>
                    </a:moveTo>
                    <a:lnTo>
                      <a:pt x="12" y="222"/>
                    </a:lnTo>
                    <a:lnTo>
                      <a:pt x="3" y="227"/>
                    </a:lnTo>
                    <a:lnTo>
                      <a:pt x="4" y="228"/>
                    </a:lnTo>
                    <a:lnTo>
                      <a:pt x="260" y="376"/>
                    </a:lnTo>
                    <a:lnTo>
                      <a:pt x="262" y="377"/>
                    </a:lnTo>
                    <a:lnTo>
                      <a:pt x="262" y="375"/>
                    </a:lnTo>
                    <a:lnTo>
                      <a:pt x="262" y="375"/>
                    </a:lnTo>
                    <a:lnTo>
                      <a:pt x="397" y="58"/>
                    </a:lnTo>
                    <a:lnTo>
                      <a:pt x="418" y="7"/>
                    </a:lnTo>
                    <a:lnTo>
                      <a:pt x="418" y="6"/>
                    </a:lnTo>
                    <a:lnTo>
                      <a:pt x="417" y="6"/>
                    </a:lnTo>
                    <a:lnTo>
                      <a:pt x="417" y="5"/>
                    </a:lnTo>
                    <a:lnTo>
                      <a:pt x="415" y="3"/>
                    </a:lnTo>
                    <a:close/>
                    <a:moveTo>
                      <a:pt x="422" y="0"/>
                    </a:moveTo>
                    <a:lnTo>
                      <a:pt x="418" y="2"/>
                    </a:lnTo>
                    <a:lnTo>
                      <a:pt x="419" y="2"/>
                    </a:lnTo>
                    <a:lnTo>
                      <a:pt x="421" y="2"/>
                    </a:lnTo>
                    <a:lnTo>
                      <a:pt x="42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Freeform 299"/>
              <p:cNvSpPr>
                <a:spLocks noEditPoints="1"/>
              </p:cNvSpPr>
              <p:nvPr/>
            </p:nvSpPr>
            <p:spPr bwMode="auto">
              <a:xfrm>
                <a:off x="4530" y="1116"/>
                <a:ext cx="422" cy="380"/>
              </a:xfrm>
              <a:custGeom>
                <a:avLst/>
                <a:gdLst>
                  <a:gd name="T0" fmla="*/ 261 w 422"/>
                  <a:gd name="T1" fmla="*/ 379 h 380"/>
                  <a:gd name="T2" fmla="*/ 259 w 422"/>
                  <a:gd name="T3" fmla="*/ 379 h 380"/>
                  <a:gd name="T4" fmla="*/ 259 w 422"/>
                  <a:gd name="T5" fmla="*/ 379 h 380"/>
                  <a:gd name="T6" fmla="*/ 260 w 422"/>
                  <a:gd name="T7" fmla="*/ 380 h 380"/>
                  <a:gd name="T8" fmla="*/ 261 w 422"/>
                  <a:gd name="T9" fmla="*/ 379 h 380"/>
                  <a:gd name="T10" fmla="*/ 53 w 422"/>
                  <a:gd name="T11" fmla="*/ 260 h 380"/>
                  <a:gd name="T12" fmla="*/ 254 w 422"/>
                  <a:gd name="T13" fmla="*/ 376 h 380"/>
                  <a:gd name="T14" fmla="*/ 254 w 422"/>
                  <a:gd name="T15" fmla="*/ 376 h 380"/>
                  <a:gd name="T16" fmla="*/ 53 w 422"/>
                  <a:gd name="T17" fmla="*/ 260 h 380"/>
                  <a:gd name="T18" fmla="*/ 1 w 422"/>
                  <a:gd name="T19" fmla="*/ 229 h 380"/>
                  <a:gd name="T20" fmla="*/ 0 w 422"/>
                  <a:gd name="T21" fmla="*/ 229 h 380"/>
                  <a:gd name="T22" fmla="*/ 1 w 422"/>
                  <a:gd name="T23" fmla="*/ 229 h 380"/>
                  <a:gd name="T24" fmla="*/ 2 w 422"/>
                  <a:gd name="T25" fmla="*/ 229 h 380"/>
                  <a:gd name="T26" fmla="*/ 1 w 422"/>
                  <a:gd name="T27" fmla="*/ 229 h 380"/>
                  <a:gd name="T28" fmla="*/ 254 w 422"/>
                  <a:gd name="T29" fmla="*/ 373 h 380"/>
                  <a:gd name="T30" fmla="*/ 6 w 422"/>
                  <a:gd name="T31" fmla="*/ 229 h 380"/>
                  <a:gd name="T32" fmla="*/ 414 w 422"/>
                  <a:gd name="T33" fmla="*/ 7 h 380"/>
                  <a:gd name="T34" fmla="*/ 359 w 422"/>
                  <a:gd name="T35" fmla="*/ 139 h 380"/>
                  <a:gd name="T36" fmla="*/ 258 w 422"/>
                  <a:gd name="T37" fmla="*/ 375 h 380"/>
                  <a:gd name="T38" fmla="*/ 258 w 422"/>
                  <a:gd name="T39" fmla="*/ 375 h 380"/>
                  <a:gd name="T40" fmla="*/ 254 w 422"/>
                  <a:gd name="T41" fmla="*/ 373 h 380"/>
                  <a:gd name="T42" fmla="*/ 415 w 422"/>
                  <a:gd name="T43" fmla="*/ 3 h 380"/>
                  <a:gd name="T44" fmla="*/ 12 w 422"/>
                  <a:gd name="T45" fmla="*/ 222 h 380"/>
                  <a:gd name="T46" fmla="*/ 3 w 422"/>
                  <a:gd name="T47" fmla="*/ 227 h 380"/>
                  <a:gd name="T48" fmla="*/ 4 w 422"/>
                  <a:gd name="T49" fmla="*/ 228 h 380"/>
                  <a:gd name="T50" fmla="*/ 260 w 422"/>
                  <a:gd name="T51" fmla="*/ 376 h 380"/>
                  <a:gd name="T52" fmla="*/ 262 w 422"/>
                  <a:gd name="T53" fmla="*/ 377 h 380"/>
                  <a:gd name="T54" fmla="*/ 262 w 422"/>
                  <a:gd name="T55" fmla="*/ 375 h 380"/>
                  <a:gd name="T56" fmla="*/ 262 w 422"/>
                  <a:gd name="T57" fmla="*/ 375 h 380"/>
                  <a:gd name="T58" fmla="*/ 397 w 422"/>
                  <a:gd name="T59" fmla="*/ 58 h 380"/>
                  <a:gd name="T60" fmla="*/ 418 w 422"/>
                  <a:gd name="T61" fmla="*/ 7 h 380"/>
                  <a:gd name="T62" fmla="*/ 418 w 422"/>
                  <a:gd name="T63" fmla="*/ 6 h 380"/>
                  <a:gd name="T64" fmla="*/ 417 w 422"/>
                  <a:gd name="T65" fmla="*/ 6 h 380"/>
                  <a:gd name="T66" fmla="*/ 417 w 422"/>
                  <a:gd name="T67" fmla="*/ 5 h 380"/>
                  <a:gd name="T68" fmla="*/ 415 w 422"/>
                  <a:gd name="T69" fmla="*/ 3 h 380"/>
                  <a:gd name="T70" fmla="*/ 422 w 422"/>
                  <a:gd name="T71" fmla="*/ 0 h 380"/>
                  <a:gd name="T72" fmla="*/ 418 w 422"/>
                  <a:gd name="T73" fmla="*/ 2 h 380"/>
                  <a:gd name="T74" fmla="*/ 419 w 422"/>
                  <a:gd name="T75" fmla="*/ 2 h 380"/>
                  <a:gd name="T76" fmla="*/ 421 w 422"/>
                  <a:gd name="T77" fmla="*/ 2 h 380"/>
                  <a:gd name="T78" fmla="*/ 422 w 422"/>
                  <a:gd name="T79"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2" h="380">
                    <a:moveTo>
                      <a:pt x="261" y="379"/>
                    </a:moveTo>
                    <a:lnTo>
                      <a:pt x="259" y="379"/>
                    </a:lnTo>
                    <a:lnTo>
                      <a:pt x="259" y="379"/>
                    </a:lnTo>
                    <a:lnTo>
                      <a:pt x="260" y="380"/>
                    </a:lnTo>
                    <a:lnTo>
                      <a:pt x="261" y="379"/>
                    </a:lnTo>
                    <a:moveTo>
                      <a:pt x="53" y="260"/>
                    </a:moveTo>
                    <a:lnTo>
                      <a:pt x="254" y="376"/>
                    </a:lnTo>
                    <a:lnTo>
                      <a:pt x="254" y="376"/>
                    </a:lnTo>
                    <a:lnTo>
                      <a:pt x="53" y="260"/>
                    </a:lnTo>
                    <a:moveTo>
                      <a:pt x="1" y="229"/>
                    </a:moveTo>
                    <a:lnTo>
                      <a:pt x="0" y="229"/>
                    </a:lnTo>
                    <a:lnTo>
                      <a:pt x="1" y="229"/>
                    </a:lnTo>
                    <a:lnTo>
                      <a:pt x="2" y="229"/>
                    </a:lnTo>
                    <a:lnTo>
                      <a:pt x="1" y="229"/>
                    </a:lnTo>
                    <a:moveTo>
                      <a:pt x="254" y="373"/>
                    </a:moveTo>
                    <a:lnTo>
                      <a:pt x="6" y="229"/>
                    </a:lnTo>
                    <a:lnTo>
                      <a:pt x="414" y="7"/>
                    </a:lnTo>
                    <a:lnTo>
                      <a:pt x="359" y="139"/>
                    </a:lnTo>
                    <a:lnTo>
                      <a:pt x="258" y="375"/>
                    </a:lnTo>
                    <a:lnTo>
                      <a:pt x="258" y="375"/>
                    </a:lnTo>
                    <a:lnTo>
                      <a:pt x="254" y="373"/>
                    </a:lnTo>
                    <a:moveTo>
                      <a:pt x="415" y="3"/>
                    </a:moveTo>
                    <a:lnTo>
                      <a:pt x="12" y="222"/>
                    </a:lnTo>
                    <a:lnTo>
                      <a:pt x="3" y="227"/>
                    </a:lnTo>
                    <a:lnTo>
                      <a:pt x="4" y="228"/>
                    </a:lnTo>
                    <a:lnTo>
                      <a:pt x="260" y="376"/>
                    </a:lnTo>
                    <a:lnTo>
                      <a:pt x="262" y="377"/>
                    </a:lnTo>
                    <a:lnTo>
                      <a:pt x="262" y="375"/>
                    </a:lnTo>
                    <a:lnTo>
                      <a:pt x="262" y="375"/>
                    </a:lnTo>
                    <a:lnTo>
                      <a:pt x="397" y="58"/>
                    </a:lnTo>
                    <a:lnTo>
                      <a:pt x="418" y="7"/>
                    </a:lnTo>
                    <a:lnTo>
                      <a:pt x="418" y="6"/>
                    </a:lnTo>
                    <a:lnTo>
                      <a:pt x="417" y="6"/>
                    </a:lnTo>
                    <a:lnTo>
                      <a:pt x="417" y="5"/>
                    </a:lnTo>
                    <a:lnTo>
                      <a:pt x="415" y="3"/>
                    </a:lnTo>
                    <a:moveTo>
                      <a:pt x="422" y="0"/>
                    </a:moveTo>
                    <a:lnTo>
                      <a:pt x="418" y="2"/>
                    </a:lnTo>
                    <a:lnTo>
                      <a:pt x="419" y="2"/>
                    </a:lnTo>
                    <a:lnTo>
                      <a:pt x="421" y="2"/>
                    </a:lnTo>
                    <a:lnTo>
                      <a:pt x="42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Freeform 300"/>
              <p:cNvSpPr>
                <a:spLocks noEditPoints="1"/>
              </p:cNvSpPr>
              <p:nvPr/>
            </p:nvSpPr>
            <p:spPr bwMode="auto">
              <a:xfrm>
                <a:off x="3662" y="-211"/>
                <a:ext cx="390" cy="351"/>
              </a:xfrm>
              <a:custGeom>
                <a:avLst/>
                <a:gdLst>
                  <a:gd name="T0" fmla="*/ 388 w 390"/>
                  <a:gd name="T1" fmla="*/ 348 h 351"/>
                  <a:gd name="T2" fmla="*/ 385 w 390"/>
                  <a:gd name="T3" fmla="*/ 349 h 351"/>
                  <a:gd name="T4" fmla="*/ 385 w 390"/>
                  <a:gd name="T5" fmla="*/ 349 h 351"/>
                  <a:gd name="T6" fmla="*/ 388 w 390"/>
                  <a:gd name="T7" fmla="*/ 350 h 351"/>
                  <a:gd name="T8" fmla="*/ 388 w 390"/>
                  <a:gd name="T9" fmla="*/ 350 h 351"/>
                  <a:gd name="T10" fmla="*/ 390 w 390"/>
                  <a:gd name="T11" fmla="*/ 351 h 351"/>
                  <a:gd name="T12" fmla="*/ 388 w 390"/>
                  <a:gd name="T13" fmla="*/ 348 h 351"/>
                  <a:gd name="T14" fmla="*/ 0 w 390"/>
                  <a:gd name="T15" fmla="*/ 187 h 351"/>
                  <a:gd name="T16" fmla="*/ 0 w 390"/>
                  <a:gd name="T17" fmla="*/ 187 h 351"/>
                  <a:gd name="T18" fmla="*/ 379 w 390"/>
                  <a:gd name="T19" fmla="*/ 346 h 351"/>
                  <a:gd name="T20" fmla="*/ 379 w 390"/>
                  <a:gd name="T21" fmla="*/ 346 h 351"/>
                  <a:gd name="T22" fmla="*/ 0 w 390"/>
                  <a:gd name="T23" fmla="*/ 187 h 351"/>
                  <a:gd name="T24" fmla="*/ 132 w 390"/>
                  <a:gd name="T25" fmla="*/ 2 h 351"/>
                  <a:gd name="T26" fmla="*/ 131 w 390"/>
                  <a:gd name="T27" fmla="*/ 4 h 351"/>
                  <a:gd name="T28" fmla="*/ 380 w 390"/>
                  <a:gd name="T29" fmla="*/ 343 h 351"/>
                  <a:gd name="T30" fmla="*/ 2 w 390"/>
                  <a:gd name="T31" fmla="*/ 184 h 351"/>
                  <a:gd name="T32" fmla="*/ 2 w 390"/>
                  <a:gd name="T33" fmla="*/ 184 h 351"/>
                  <a:gd name="T34" fmla="*/ 386 w 390"/>
                  <a:gd name="T35" fmla="*/ 346 h 351"/>
                  <a:gd name="T36" fmla="*/ 386 w 390"/>
                  <a:gd name="T37" fmla="*/ 346 h 351"/>
                  <a:gd name="T38" fmla="*/ 386 w 390"/>
                  <a:gd name="T39" fmla="*/ 346 h 351"/>
                  <a:gd name="T40" fmla="*/ 386 w 390"/>
                  <a:gd name="T41" fmla="*/ 345 h 351"/>
                  <a:gd name="T42" fmla="*/ 132 w 390"/>
                  <a:gd name="T43" fmla="*/ 2 h 351"/>
                  <a:gd name="T44" fmla="*/ 131 w 390"/>
                  <a:gd name="T45" fmla="*/ 0 h 351"/>
                  <a:gd name="T46" fmla="*/ 129 w 390"/>
                  <a:gd name="T47" fmla="*/ 0 h 351"/>
                  <a:gd name="T48" fmla="*/ 130 w 390"/>
                  <a:gd name="T49" fmla="*/ 0 h 351"/>
                  <a:gd name="T50" fmla="*/ 131 w 390"/>
                  <a:gd name="T51" fmla="*/ 2 h 351"/>
                  <a:gd name="T52" fmla="*/ 130 w 390"/>
                  <a:gd name="T53" fmla="*/ 0 h 351"/>
                  <a:gd name="T54" fmla="*/ 131 w 390"/>
                  <a:gd name="T55" fmla="*/ 0 h 351"/>
                  <a:gd name="T56" fmla="*/ 131 w 390"/>
                  <a:gd name="T57"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90" h="351">
                    <a:moveTo>
                      <a:pt x="388" y="348"/>
                    </a:moveTo>
                    <a:lnTo>
                      <a:pt x="385" y="349"/>
                    </a:lnTo>
                    <a:lnTo>
                      <a:pt x="385" y="349"/>
                    </a:lnTo>
                    <a:lnTo>
                      <a:pt x="388" y="350"/>
                    </a:lnTo>
                    <a:lnTo>
                      <a:pt x="388" y="350"/>
                    </a:lnTo>
                    <a:lnTo>
                      <a:pt x="390" y="351"/>
                    </a:lnTo>
                    <a:lnTo>
                      <a:pt x="388" y="348"/>
                    </a:lnTo>
                    <a:close/>
                    <a:moveTo>
                      <a:pt x="0" y="187"/>
                    </a:moveTo>
                    <a:lnTo>
                      <a:pt x="0" y="187"/>
                    </a:lnTo>
                    <a:lnTo>
                      <a:pt x="379" y="346"/>
                    </a:lnTo>
                    <a:lnTo>
                      <a:pt x="379" y="346"/>
                    </a:lnTo>
                    <a:lnTo>
                      <a:pt x="0" y="187"/>
                    </a:lnTo>
                    <a:close/>
                    <a:moveTo>
                      <a:pt x="132" y="2"/>
                    </a:moveTo>
                    <a:lnTo>
                      <a:pt x="131" y="4"/>
                    </a:lnTo>
                    <a:lnTo>
                      <a:pt x="380" y="343"/>
                    </a:lnTo>
                    <a:lnTo>
                      <a:pt x="2" y="184"/>
                    </a:lnTo>
                    <a:lnTo>
                      <a:pt x="2" y="184"/>
                    </a:lnTo>
                    <a:lnTo>
                      <a:pt x="386" y="346"/>
                    </a:lnTo>
                    <a:lnTo>
                      <a:pt x="386" y="346"/>
                    </a:lnTo>
                    <a:lnTo>
                      <a:pt x="386" y="346"/>
                    </a:lnTo>
                    <a:lnTo>
                      <a:pt x="386" y="345"/>
                    </a:lnTo>
                    <a:lnTo>
                      <a:pt x="132" y="2"/>
                    </a:lnTo>
                    <a:close/>
                    <a:moveTo>
                      <a:pt x="131" y="0"/>
                    </a:moveTo>
                    <a:lnTo>
                      <a:pt x="129" y="0"/>
                    </a:lnTo>
                    <a:lnTo>
                      <a:pt x="130" y="0"/>
                    </a:lnTo>
                    <a:lnTo>
                      <a:pt x="131" y="2"/>
                    </a:lnTo>
                    <a:lnTo>
                      <a:pt x="130" y="0"/>
                    </a:lnTo>
                    <a:lnTo>
                      <a:pt x="131" y="0"/>
                    </a:lnTo>
                    <a:lnTo>
                      <a:pt x="13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Freeform 301"/>
              <p:cNvSpPr>
                <a:spLocks noEditPoints="1"/>
              </p:cNvSpPr>
              <p:nvPr/>
            </p:nvSpPr>
            <p:spPr bwMode="auto">
              <a:xfrm>
                <a:off x="3662" y="-211"/>
                <a:ext cx="390" cy="351"/>
              </a:xfrm>
              <a:custGeom>
                <a:avLst/>
                <a:gdLst>
                  <a:gd name="T0" fmla="*/ 388 w 390"/>
                  <a:gd name="T1" fmla="*/ 348 h 351"/>
                  <a:gd name="T2" fmla="*/ 385 w 390"/>
                  <a:gd name="T3" fmla="*/ 349 h 351"/>
                  <a:gd name="T4" fmla="*/ 385 w 390"/>
                  <a:gd name="T5" fmla="*/ 349 h 351"/>
                  <a:gd name="T6" fmla="*/ 388 w 390"/>
                  <a:gd name="T7" fmla="*/ 350 h 351"/>
                  <a:gd name="T8" fmla="*/ 388 w 390"/>
                  <a:gd name="T9" fmla="*/ 350 h 351"/>
                  <a:gd name="T10" fmla="*/ 390 w 390"/>
                  <a:gd name="T11" fmla="*/ 351 h 351"/>
                  <a:gd name="T12" fmla="*/ 388 w 390"/>
                  <a:gd name="T13" fmla="*/ 348 h 351"/>
                  <a:gd name="T14" fmla="*/ 0 w 390"/>
                  <a:gd name="T15" fmla="*/ 187 h 351"/>
                  <a:gd name="T16" fmla="*/ 0 w 390"/>
                  <a:gd name="T17" fmla="*/ 187 h 351"/>
                  <a:gd name="T18" fmla="*/ 379 w 390"/>
                  <a:gd name="T19" fmla="*/ 346 h 351"/>
                  <a:gd name="T20" fmla="*/ 379 w 390"/>
                  <a:gd name="T21" fmla="*/ 346 h 351"/>
                  <a:gd name="T22" fmla="*/ 0 w 390"/>
                  <a:gd name="T23" fmla="*/ 187 h 351"/>
                  <a:gd name="T24" fmla="*/ 132 w 390"/>
                  <a:gd name="T25" fmla="*/ 2 h 351"/>
                  <a:gd name="T26" fmla="*/ 131 w 390"/>
                  <a:gd name="T27" fmla="*/ 4 h 351"/>
                  <a:gd name="T28" fmla="*/ 380 w 390"/>
                  <a:gd name="T29" fmla="*/ 343 h 351"/>
                  <a:gd name="T30" fmla="*/ 2 w 390"/>
                  <a:gd name="T31" fmla="*/ 184 h 351"/>
                  <a:gd name="T32" fmla="*/ 2 w 390"/>
                  <a:gd name="T33" fmla="*/ 184 h 351"/>
                  <a:gd name="T34" fmla="*/ 386 w 390"/>
                  <a:gd name="T35" fmla="*/ 346 h 351"/>
                  <a:gd name="T36" fmla="*/ 386 w 390"/>
                  <a:gd name="T37" fmla="*/ 346 h 351"/>
                  <a:gd name="T38" fmla="*/ 386 w 390"/>
                  <a:gd name="T39" fmla="*/ 346 h 351"/>
                  <a:gd name="T40" fmla="*/ 386 w 390"/>
                  <a:gd name="T41" fmla="*/ 345 h 351"/>
                  <a:gd name="T42" fmla="*/ 132 w 390"/>
                  <a:gd name="T43" fmla="*/ 2 h 351"/>
                  <a:gd name="T44" fmla="*/ 131 w 390"/>
                  <a:gd name="T45" fmla="*/ 0 h 351"/>
                  <a:gd name="T46" fmla="*/ 129 w 390"/>
                  <a:gd name="T47" fmla="*/ 0 h 351"/>
                  <a:gd name="T48" fmla="*/ 130 w 390"/>
                  <a:gd name="T49" fmla="*/ 0 h 351"/>
                  <a:gd name="T50" fmla="*/ 131 w 390"/>
                  <a:gd name="T51" fmla="*/ 2 h 351"/>
                  <a:gd name="T52" fmla="*/ 130 w 390"/>
                  <a:gd name="T53" fmla="*/ 0 h 351"/>
                  <a:gd name="T54" fmla="*/ 131 w 390"/>
                  <a:gd name="T55" fmla="*/ 0 h 351"/>
                  <a:gd name="T56" fmla="*/ 131 w 390"/>
                  <a:gd name="T57"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90" h="351">
                    <a:moveTo>
                      <a:pt x="388" y="348"/>
                    </a:moveTo>
                    <a:lnTo>
                      <a:pt x="385" y="349"/>
                    </a:lnTo>
                    <a:lnTo>
                      <a:pt x="385" y="349"/>
                    </a:lnTo>
                    <a:lnTo>
                      <a:pt x="388" y="350"/>
                    </a:lnTo>
                    <a:lnTo>
                      <a:pt x="388" y="350"/>
                    </a:lnTo>
                    <a:lnTo>
                      <a:pt x="390" y="351"/>
                    </a:lnTo>
                    <a:lnTo>
                      <a:pt x="388" y="348"/>
                    </a:lnTo>
                    <a:moveTo>
                      <a:pt x="0" y="187"/>
                    </a:moveTo>
                    <a:lnTo>
                      <a:pt x="0" y="187"/>
                    </a:lnTo>
                    <a:lnTo>
                      <a:pt x="379" y="346"/>
                    </a:lnTo>
                    <a:lnTo>
                      <a:pt x="379" y="346"/>
                    </a:lnTo>
                    <a:lnTo>
                      <a:pt x="0" y="187"/>
                    </a:lnTo>
                    <a:moveTo>
                      <a:pt x="132" y="2"/>
                    </a:moveTo>
                    <a:lnTo>
                      <a:pt x="131" y="4"/>
                    </a:lnTo>
                    <a:lnTo>
                      <a:pt x="380" y="343"/>
                    </a:lnTo>
                    <a:lnTo>
                      <a:pt x="2" y="184"/>
                    </a:lnTo>
                    <a:lnTo>
                      <a:pt x="2" y="184"/>
                    </a:lnTo>
                    <a:lnTo>
                      <a:pt x="386" y="346"/>
                    </a:lnTo>
                    <a:lnTo>
                      <a:pt x="386" y="346"/>
                    </a:lnTo>
                    <a:lnTo>
                      <a:pt x="386" y="346"/>
                    </a:lnTo>
                    <a:lnTo>
                      <a:pt x="386" y="345"/>
                    </a:lnTo>
                    <a:lnTo>
                      <a:pt x="132" y="2"/>
                    </a:lnTo>
                    <a:moveTo>
                      <a:pt x="131" y="0"/>
                    </a:moveTo>
                    <a:lnTo>
                      <a:pt x="129" y="0"/>
                    </a:lnTo>
                    <a:lnTo>
                      <a:pt x="130" y="0"/>
                    </a:lnTo>
                    <a:lnTo>
                      <a:pt x="131" y="2"/>
                    </a:lnTo>
                    <a:lnTo>
                      <a:pt x="130" y="0"/>
                    </a:lnTo>
                    <a:lnTo>
                      <a:pt x="131" y="0"/>
                    </a:lnTo>
                    <a:lnTo>
                      <a:pt x="1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Freeform 302"/>
              <p:cNvSpPr>
                <a:spLocks noEditPoints="1"/>
              </p:cNvSpPr>
              <p:nvPr/>
            </p:nvSpPr>
            <p:spPr bwMode="auto">
              <a:xfrm>
                <a:off x="3256" y="-214"/>
                <a:ext cx="542" cy="302"/>
              </a:xfrm>
              <a:custGeom>
                <a:avLst/>
                <a:gdLst>
                  <a:gd name="T0" fmla="*/ 9 w 542"/>
                  <a:gd name="T1" fmla="*/ 298 h 302"/>
                  <a:gd name="T2" fmla="*/ 0 w 542"/>
                  <a:gd name="T3" fmla="*/ 302 h 302"/>
                  <a:gd name="T4" fmla="*/ 12 w 542"/>
                  <a:gd name="T5" fmla="*/ 299 h 302"/>
                  <a:gd name="T6" fmla="*/ 13 w 542"/>
                  <a:gd name="T7" fmla="*/ 299 h 302"/>
                  <a:gd name="T8" fmla="*/ 9 w 542"/>
                  <a:gd name="T9" fmla="*/ 298 h 302"/>
                  <a:gd name="T10" fmla="*/ 402 w 542"/>
                  <a:gd name="T11" fmla="*/ 190 h 302"/>
                  <a:gd name="T12" fmla="*/ 19 w 542"/>
                  <a:gd name="T13" fmla="*/ 297 h 302"/>
                  <a:gd name="T14" fmla="*/ 402 w 542"/>
                  <a:gd name="T15" fmla="*/ 190 h 302"/>
                  <a:gd name="T16" fmla="*/ 402 w 542"/>
                  <a:gd name="T17" fmla="*/ 190 h 302"/>
                  <a:gd name="T18" fmla="*/ 542 w 542"/>
                  <a:gd name="T19" fmla="*/ 0 h 302"/>
                  <a:gd name="T20" fmla="*/ 537 w 542"/>
                  <a:gd name="T21" fmla="*/ 3 h 302"/>
                  <a:gd name="T22" fmla="*/ 536 w 542"/>
                  <a:gd name="T23" fmla="*/ 3 h 302"/>
                  <a:gd name="T24" fmla="*/ 537 w 542"/>
                  <a:gd name="T25" fmla="*/ 5 h 302"/>
                  <a:gd name="T26" fmla="*/ 536 w 542"/>
                  <a:gd name="T27" fmla="*/ 3 h 302"/>
                  <a:gd name="T28" fmla="*/ 535 w 542"/>
                  <a:gd name="T29" fmla="*/ 3 h 302"/>
                  <a:gd name="T30" fmla="*/ 13 w 542"/>
                  <a:gd name="T31" fmla="*/ 295 h 302"/>
                  <a:gd name="T32" fmla="*/ 12 w 542"/>
                  <a:gd name="T33" fmla="*/ 296 h 302"/>
                  <a:gd name="T34" fmla="*/ 344 w 542"/>
                  <a:gd name="T35" fmla="*/ 203 h 302"/>
                  <a:gd name="T36" fmla="*/ 26 w 542"/>
                  <a:gd name="T37" fmla="*/ 292 h 302"/>
                  <a:gd name="T38" fmla="*/ 531 w 542"/>
                  <a:gd name="T39" fmla="*/ 10 h 302"/>
                  <a:gd name="T40" fmla="*/ 405 w 542"/>
                  <a:gd name="T41" fmla="*/ 185 h 302"/>
                  <a:gd name="T42" fmla="*/ 406 w 542"/>
                  <a:gd name="T43" fmla="*/ 186 h 302"/>
                  <a:gd name="T44" fmla="*/ 408 w 542"/>
                  <a:gd name="T45" fmla="*/ 185 h 302"/>
                  <a:gd name="T46" fmla="*/ 407 w 542"/>
                  <a:gd name="T47" fmla="*/ 187 h 302"/>
                  <a:gd name="T48" fmla="*/ 408 w 542"/>
                  <a:gd name="T49" fmla="*/ 187 h 302"/>
                  <a:gd name="T50" fmla="*/ 408 w 542"/>
                  <a:gd name="T51" fmla="*/ 187 h 302"/>
                  <a:gd name="T52" fmla="*/ 537 w 542"/>
                  <a:gd name="T53" fmla="*/ 7 h 302"/>
                  <a:gd name="T54" fmla="*/ 538 w 542"/>
                  <a:gd name="T55" fmla="*/ 5 h 302"/>
                  <a:gd name="T56" fmla="*/ 542 w 542"/>
                  <a:gd name="T57" fmla="*/ 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42" h="302">
                    <a:moveTo>
                      <a:pt x="9" y="298"/>
                    </a:moveTo>
                    <a:lnTo>
                      <a:pt x="0" y="302"/>
                    </a:lnTo>
                    <a:lnTo>
                      <a:pt x="12" y="299"/>
                    </a:lnTo>
                    <a:lnTo>
                      <a:pt x="13" y="299"/>
                    </a:lnTo>
                    <a:lnTo>
                      <a:pt x="9" y="298"/>
                    </a:lnTo>
                    <a:close/>
                    <a:moveTo>
                      <a:pt x="402" y="190"/>
                    </a:moveTo>
                    <a:lnTo>
                      <a:pt x="19" y="297"/>
                    </a:lnTo>
                    <a:lnTo>
                      <a:pt x="402" y="190"/>
                    </a:lnTo>
                    <a:lnTo>
                      <a:pt x="402" y="190"/>
                    </a:lnTo>
                    <a:close/>
                    <a:moveTo>
                      <a:pt x="542" y="0"/>
                    </a:moveTo>
                    <a:lnTo>
                      <a:pt x="537" y="3"/>
                    </a:lnTo>
                    <a:lnTo>
                      <a:pt x="536" y="3"/>
                    </a:lnTo>
                    <a:lnTo>
                      <a:pt x="537" y="5"/>
                    </a:lnTo>
                    <a:lnTo>
                      <a:pt x="536" y="3"/>
                    </a:lnTo>
                    <a:lnTo>
                      <a:pt x="535" y="3"/>
                    </a:lnTo>
                    <a:lnTo>
                      <a:pt x="13" y="295"/>
                    </a:lnTo>
                    <a:lnTo>
                      <a:pt x="12" y="296"/>
                    </a:lnTo>
                    <a:lnTo>
                      <a:pt x="344" y="203"/>
                    </a:lnTo>
                    <a:lnTo>
                      <a:pt x="26" y="292"/>
                    </a:lnTo>
                    <a:lnTo>
                      <a:pt x="531" y="10"/>
                    </a:lnTo>
                    <a:lnTo>
                      <a:pt x="405" y="185"/>
                    </a:lnTo>
                    <a:lnTo>
                      <a:pt x="406" y="186"/>
                    </a:lnTo>
                    <a:lnTo>
                      <a:pt x="408" y="185"/>
                    </a:lnTo>
                    <a:lnTo>
                      <a:pt x="407" y="187"/>
                    </a:lnTo>
                    <a:lnTo>
                      <a:pt x="408" y="187"/>
                    </a:lnTo>
                    <a:lnTo>
                      <a:pt x="408" y="187"/>
                    </a:lnTo>
                    <a:lnTo>
                      <a:pt x="537" y="7"/>
                    </a:lnTo>
                    <a:lnTo>
                      <a:pt x="538" y="5"/>
                    </a:lnTo>
                    <a:lnTo>
                      <a:pt x="54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2" name="Freeform 303"/>
              <p:cNvSpPr>
                <a:spLocks noEditPoints="1"/>
              </p:cNvSpPr>
              <p:nvPr/>
            </p:nvSpPr>
            <p:spPr bwMode="auto">
              <a:xfrm>
                <a:off x="3256" y="-214"/>
                <a:ext cx="542" cy="302"/>
              </a:xfrm>
              <a:custGeom>
                <a:avLst/>
                <a:gdLst>
                  <a:gd name="T0" fmla="*/ 9 w 542"/>
                  <a:gd name="T1" fmla="*/ 298 h 302"/>
                  <a:gd name="T2" fmla="*/ 0 w 542"/>
                  <a:gd name="T3" fmla="*/ 302 h 302"/>
                  <a:gd name="T4" fmla="*/ 12 w 542"/>
                  <a:gd name="T5" fmla="*/ 299 h 302"/>
                  <a:gd name="T6" fmla="*/ 13 w 542"/>
                  <a:gd name="T7" fmla="*/ 299 h 302"/>
                  <a:gd name="T8" fmla="*/ 9 w 542"/>
                  <a:gd name="T9" fmla="*/ 298 h 302"/>
                  <a:gd name="T10" fmla="*/ 402 w 542"/>
                  <a:gd name="T11" fmla="*/ 190 h 302"/>
                  <a:gd name="T12" fmla="*/ 19 w 542"/>
                  <a:gd name="T13" fmla="*/ 297 h 302"/>
                  <a:gd name="T14" fmla="*/ 402 w 542"/>
                  <a:gd name="T15" fmla="*/ 190 h 302"/>
                  <a:gd name="T16" fmla="*/ 402 w 542"/>
                  <a:gd name="T17" fmla="*/ 190 h 302"/>
                  <a:gd name="T18" fmla="*/ 542 w 542"/>
                  <a:gd name="T19" fmla="*/ 0 h 302"/>
                  <a:gd name="T20" fmla="*/ 537 w 542"/>
                  <a:gd name="T21" fmla="*/ 3 h 302"/>
                  <a:gd name="T22" fmla="*/ 536 w 542"/>
                  <a:gd name="T23" fmla="*/ 3 h 302"/>
                  <a:gd name="T24" fmla="*/ 537 w 542"/>
                  <a:gd name="T25" fmla="*/ 5 h 302"/>
                  <a:gd name="T26" fmla="*/ 536 w 542"/>
                  <a:gd name="T27" fmla="*/ 3 h 302"/>
                  <a:gd name="T28" fmla="*/ 535 w 542"/>
                  <a:gd name="T29" fmla="*/ 3 h 302"/>
                  <a:gd name="T30" fmla="*/ 13 w 542"/>
                  <a:gd name="T31" fmla="*/ 295 h 302"/>
                  <a:gd name="T32" fmla="*/ 12 w 542"/>
                  <a:gd name="T33" fmla="*/ 296 h 302"/>
                  <a:gd name="T34" fmla="*/ 344 w 542"/>
                  <a:gd name="T35" fmla="*/ 203 h 302"/>
                  <a:gd name="T36" fmla="*/ 26 w 542"/>
                  <a:gd name="T37" fmla="*/ 292 h 302"/>
                  <a:gd name="T38" fmla="*/ 531 w 542"/>
                  <a:gd name="T39" fmla="*/ 10 h 302"/>
                  <a:gd name="T40" fmla="*/ 405 w 542"/>
                  <a:gd name="T41" fmla="*/ 185 h 302"/>
                  <a:gd name="T42" fmla="*/ 406 w 542"/>
                  <a:gd name="T43" fmla="*/ 186 h 302"/>
                  <a:gd name="T44" fmla="*/ 408 w 542"/>
                  <a:gd name="T45" fmla="*/ 185 h 302"/>
                  <a:gd name="T46" fmla="*/ 407 w 542"/>
                  <a:gd name="T47" fmla="*/ 187 h 302"/>
                  <a:gd name="T48" fmla="*/ 408 w 542"/>
                  <a:gd name="T49" fmla="*/ 187 h 302"/>
                  <a:gd name="T50" fmla="*/ 408 w 542"/>
                  <a:gd name="T51" fmla="*/ 187 h 302"/>
                  <a:gd name="T52" fmla="*/ 537 w 542"/>
                  <a:gd name="T53" fmla="*/ 7 h 302"/>
                  <a:gd name="T54" fmla="*/ 538 w 542"/>
                  <a:gd name="T55" fmla="*/ 5 h 302"/>
                  <a:gd name="T56" fmla="*/ 542 w 542"/>
                  <a:gd name="T57" fmla="*/ 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42" h="302">
                    <a:moveTo>
                      <a:pt x="9" y="298"/>
                    </a:moveTo>
                    <a:lnTo>
                      <a:pt x="0" y="302"/>
                    </a:lnTo>
                    <a:lnTo>
                      <a:pt x="12" y="299"/>
                    </a:lnTo>
                    <a:lnTo>
                      <a:pt x="13" y="299"/>
                    </a:lnTo>
                    <a:lnTo>
                      <a:pt x="9" y="298"/>
                    </a:lnTo>
                    <a:moveTo>
                      <a:pt x="402" y="190"/>
                    </a:moveTo>
                    <a:lnTo>
                      <a:pt x="19" y="297"/>
                    </a:lnTo>
                    <a:lnTo>
                      <a:pt x="402" y="190"/>
                    </a:lnTo>
                    <a:lnTo>
                      <a:pt x="402" y="190"/>
                    </a:lnTo>
                    <a:moveTo>
                      <a:pt x="542" y="0"/>
                    </a:moveTo>
                    <a:lnTo>
                      <a:pt x="537" y="3"/>
                    </a:lnTo>
                    <a:lnTo>
                      <a:pt x="536" y="3"/>
                    </a:lnTo>
                    <a:lnTo>
                      <a:pt x="537" y="5"/>
                    </a:lnTo>
                    <a:lnTo>
                      <a:pt x="536" y="3"/>
                    </a:lnTo>
                    <a:lnTo>
                      <a:pt x="535" y="3"/>
                    </a:lnTo>
                    <a:lnTo>
                      <a:pt x="13" y="295"/>
                    </a:lnTo>
                    <a:lnTo>
                      <a:pt x="12" y="296"/>
                    </a:lnTo>
                    <a:lnTo>
                      <a:pt x="344" y="203"/>
                    </a:lnTo>
                    <a:lnTo>
                      <a:pt x="26" y="292"/>
                    </a:lnTo>
                    <a:lnTo>
                      <a:pt x="531" y="10"/>
                    </a:lnTo>
                    <a:lnTo>
                      <a:pt x="405" y="185"/>
                    </a:lnTo>
                    <a:lnTo>
                      <a:pt x="406" y="186"/>
                    </a:lnTo>
                    <a:lnTo>
                      <a:pt x="408" y="185"/>
                    </a:lnTo>
                    <a:lnTo>
                      <a:pt x="407" y="187"/>
                    </a:lnTo>
                    <a:lnTo>
                      <a:pt x="408" y="187"/>
                    </a:lnTo>
                    <a:lnTo>
                      <a:pt x="408" y="187"/>
                    </a:lnTo>
                    <a:lnTo>
                      <a:pt x="537" y="7"/>
                    </a:lnTo>
                    <a:lnTo>
                      <a:pt x="538" y="5"/>
                    </a:lnTo>
                    <a:lnTo>
                      <a:pt x="54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Freeform 304"/>
              <p:cNvSpPr>
                <a:spLocks noEditPoints="1"/>
              </p:cNvSpPr>
              <p:nvPr/>
            </p:nvSpPr>
            <p:spPr bwMode="auto">
              <a:xfrm>
                <a:off x="3589" y="-29"/>
                <a:ext cx="465" cy="201"/>
              </a:xfrm>
              <a:custGeom>
                <a:avLst/>
                <a:gdLst>
                  <a:gd name="T0" fmla="*/ 0 w 465"/>
                  <a:gd name="T1" fmla="*/ 200 h 201"/>
                  <a:gd name="T2" fmla="*/ 0 w 465"/>
                  <a:gd name="T3" fmla="*/ 201 h 201"/>
                  <a:gd name="T4" fmla="*/ 1 w 465"/>
                  <a:gd name="T5" fmla="*/ 201 h 201"/>
                  <a:gd name="T6" fmla="*/ 0 w 465"/>
                  <a:gd name="T7" fmla="*/ 200 h 201"/>
                  <a:gd name="T8" fmla="*/ 69 w 465"/>
                  <a:gd name="T9" fmla="*/ 5 h 201"/>
                  <a:gd name="T10" fmla="*/ 69 w 465"/>
                  <a:gd name="T11" fmla="*/ 5 h 201"/>
                  <a:gd name="T12" fmla="*/ 69 w 465"/>
                  <a:gd name="T13" fmla="*/ 5 h 201"/>
                  <a:gd name="T14" fmla="*/ 1 w 465"/>
                  <a:gd name="T15" fmla="*/ 197 h 201"/>
                  <a:gd name="T16" fmla="*/ 1 w 465"/>
                  <a:gd name="T17" fmla="*/ 197 h 201"/>
                  <a:gd name="T18" fmla="*/ 69 w 465"/>
                  <a:gd name="T19" fmla="*/ 5 h 201"/>
                  <a:gd name="T20" fmla="*/ 458 w 465"/>
                  <a:gd name="T21" fmla="*/ 165 h 201"/>
                  <a:gd name="T22" fmla="*/ 458 w 465"/>
                  <a:gd name="T23" fmla="*/ 165 h 201"/>
                  <a:gd name="T24" fmla="*/ 458 w 465"/>
                  <a:gd name="T25" fmla="*/ 164 h 201"/>
                  <a:gd name="T26" fmla="*/ 458 w 465"/>
                  <a:gd name="T27" fmla="*/ 165 h 201"/>
                  <a:gd name="T28" fmla="*/ 459 w 465"/>
                  <a:gd name="T29" fmla="*/ 164 h 201"/>
                  <a:gd name="T30" fmla="*/ 458 w 465"/>
                  <a:gd name="T31" fmla="*/ 165 h 201"/>
                  <a:gd name="T32" fmla="*/ 74 w 465"/>
                  <a:gd name="T33" fmla="*/ 2 h 201"/>
                  <a:gd name="T34" fmla="*/ 32 w 465"/>
                  <a:gd name="T35" fmla="*/ 119 h 201"/>
                  <a:gd name="T36" fmla="*/ 73 w 465"/>
                  <a:gd name="T37" fmla="*/ 5 h 201"/>
                  <a:gd name="T38" fmla="*/ 452 w 465"/>
                  <a:gd name="T39" fmla="*/ 164 h 201"/>
                  <a:gd name="T40" fmla="*/ 452 w 465"/>
                  <a:gd name="T41" fmla="*/ 164 h 201"/>
                  <a:gd name="T42" fmla="*/ 4 w 465"/>
                  <a:gd name="T43" fmla="*/ 198 h 201"/>
                  <a:gd name="T44" fmla="*/ 3 w 465"/>
                  <a:gd name="T45" fmla="*/ 199 h 201"/>
                  <a:gd name="T46" fmla="*/ 3 w 465"/>
                  <a:gd name="T47" fmla="*/ 201 h 201"/>
                  <a:gd name="T48" fmla="*/ 5 w 465"/>
                  <a:gd name="T49" fmla="*/ 201 h 201"/>
                  <a:gd name="T50" fmla="*/ 5 w 465"/>
                  <a:gd name="T51" fmla="*/ 201 h 201"/>
                  <a:gd name="T52" fmla="*/ 122 w 465"/>
                  <a:gd name="T53" fmla="*/ 192 h 201"/>
                  <a:gd name="T54" fmla="*/ 458 w 465"/>
                  <a:gd name="T55" fmla="*/ 167 h 201"/>
                  <a:gd name="T56" fmla="*/ 461 w 465"/>
                  <a:gd name="T57" fmla="*/ 166 h 201"/>
                  <a:gd name="T58" fmla="*/ 465 w 465"/>
                  <a:gd name="T59" fmla="*/ 166 h 201"/>
                  <a:gd name="T60" fmla="*/ 463 w 465"/>
                  <a:gd name="T61" fmla="*/ 165 h 201"/>
                  <a:gd name="T62" fmla="*/ 462 w 465"/>
                  <a:gd name="T63" fmla="*/ 165 h 201"/>
                  <a:gd name="T64" fmla="*/ 459 w 465"/>
                  <a:gd name="T65" fmla="*/ 164 h 201"/>
                  <a:gd name="T66" fmla="*/ 459 w 465"/>
                  <a:gd name="T67" fmla="*/ 164 h 201"/>
                  <a:gd name="T68" fmla="*/ 75 w 465"/>
                  <a:gd name="T69" fmla="*/ 2 h 201"/>
                  <a:gd name="T70" fmla="*/ 74 w 465"/>
                  <a:gd name="T71" fmla="*/ 2 h 201"/>
                  <a:gd name="T72" fmla="*/ 71 w 465"/>
                  <a:gd name="T73" fmla="*/ 0 h 201"/>
                  <a:gd name="T74" fmla="*/ 71 w 465"/>
                  <a:gd name="T75" fmla="*/ 1 h 201"/>
                  <a:gd name="T76" fmla="*/ 73 w 465"/>
                  <a:gd name="T77" fmla="*/ 1 h 201"/>
                  <a:gd name="T78" fmla="*/ 72 w 465"/>
                  <a:gd name="T79" fmla="*/ 0 h 201"/>
                  <a:gd name="T80" fmla="*/ 71 w 465"/>
                  <a:gd name="T81"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65" h="201">
                    <a:moveTo>
                      <a:pt x="0" y="200"/>
                    </a:moveTo>
                    <a:lnTo>
                      <a:pt x="0" y="201"/>
                    </a:lnTo>
                    <a:lnTo>
                      <a:pt x="1" y="201"/>
                    </a:lnTo>
                    <a:lnTo>
                      <a:pt x="0" y="200"/>
                    </a:lnTo>
                    <a:close/>
                    <a:moveTo>
                      <a:pt x="69" y="5"/>
                    </a:moveTo>
                    <a:lnTo>
                      <a:pt x="69" y="5"/>
                    </a:lnTo>
                    <a:lnTo>
                      <a:pt x="69" y="5"/>
                    </a:lnTo>
                    <a:lnTo>
                      <a:pt x="1" y="197"/>
                    </a:lnTo>
                    <a:lnTo>
                      <a:pt x="1" y="197"/>
                    </a:lnTo>
                    <a:lnTo>
                      <a:pt x="69" y="5"/>
                    </a:lnTo>
                    <a:close/>
                    <a:moveTo>
                      <a:pt x="458" y="165"/>
                    </a:moveTo>
                    <a:lnTo>
                      <a:pt x="458" y="165"/>
                    </a:lnTo>
                    <a:lnTo>
                      <a:pt x="458" y="164"/>
                    </a:lnTo>
                    <a:lnTo>
                      <a:pt x="458" y="165"/>
                    </a:lnTo>
                    <a:lnTo>
                      <a:pt x="459" y="164"/>
                    </a:lnTo>
                    <a:lnTo>
                      <a:pt x="458" y="165"/>
                    </a:lnTo>
                    <a:close/>
                    <a:moveTo>
                      <a:pt x="74" y="2"/>
                    </a:moveTo>
                    <a:lnTo>
                      <a:pt x="32" y="119"/>
                    </a:lnTo>
                    <a:lnTo>
                      <a:pt x="73" y="5"/>
                    </a:lnTo>
                    <a:lnTo>
                      <a:pt x="452" y="164"/>
                    </a:lnTo>
                    <a:lnTo>
                      <a:pt x="452" y="164"/>
                    </a:lnTo>
                    <a:lnTo>
                      <a:pt x="4" y="198"/>
                    </a:lnTo>
                    <a:lnTo>
                      <a:pt x="3" y="199"/>
                    </a:lnTo>
                    <a:lnTo>
                      <a:pt x="3" y="201"/>
                    </a:lnTo>
                    <a:lnTo>
                      <a:pt x="5" y="201"/>
                    </a:lnTo>
                    <a:lnTo>
                      <a:pt x="5" y="201"/>
                    </a:lnTo>
                    <a:lnTo>
                      <a:pt x="122" y="192"/>
                    </a:lnTo>
                    <a:lnTo>
                      <a:pt x="458" y="167"/>
                    </a:lnTo>
                    <a:lnTo>
                      <a:pt x="461" y="166"/>
                    </a:lnTo>
                    <a:lnTo>
                      <a:pt x="465" y="166"/>
                    </a:lnTo>
                    <a:lnTo>
                      <a:pt x="463" y="165"/>
                    </a:lnTo>
                    <a:lnTo>
                      <a:pt x="462" y="165"/>
                    </a:lnTo>
                    <a:lnTo>
                      <a:pt x="459" y="164"/>
                    </a:lnTo>
                    <a:lnTo>
                      <a:pt x="459" y="164"/>
                    </a:lnTo>
                    <a:lnTo>
                      <a:pt x="75" y="2"/>
                    </a:lnTo>
                    <a:lnTo>
                      <a:pt x="74" y="2"/>
                    </a:lnTo>
                    <a:close/>
                    <a:moveTo>
                      <a:pt x="71" y="0"/>
                    </a:moveTo>
                    <a:lnTo>
                      <a:pt x="71" y="1"/>
                    </a:lnTo>
                    <a:lnTo>
                      <a:pt x="73" y="1"/>
                    </a:lnTo>
                    <a:lnTo>
                      <a:pt x="72" y="0"/>
                    </a:lnTo>
                    <a:lnTo>
                      <a:pt x="7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Freeform 305"/>
              <p:cNvSpPr>
                <a:spLocks noEditPoints="1"/>
              </p:cNvSpPr>
              <p:nvPr/>
            </p:nvSpPr>
            <p:spPr bwMode="auto">
              <a:xfrm>
                <a:off x="3589" y="-29"/>
                <a:ext cx="465" cy="201"/>
              </a:xfrm>
              <a:custGeom>
                <a:avLst/>
                <a:gdLst>
                  <a:gd name="T0" fmla="*/ 0 w 465"/>
                  <a:gd name="T1" fmla="*/ 200 h 201"/>
                  <a:gd name="T2" fmla="*/ 0 w 465"/>
                  <a:gd name="T3" fmla="*/ 201 h 201"/>
                  <a:gd name="T4" fmla="*/ 1 w 465"/>
                  <a:gd name="T5" fmla="*/ 201 h 201"/>
                  <a:gd name="T6" fmla="*/ 0 w 465"/>
                  <a:gd name="T7" fmla="*/ 200 h 201"/>
                  <a:gd name="T8" fmla="*/ 69 w 465"/>
                  <a:gd name="T9" fmla="*/ 5 h 201"/>
                  <a:gd name="T10" fmla="*/ 69 w 465"/>
                  <a:gd name="T11" fmla="*/ 5 h 201"/>
                  <a:gd name="T12" fmla="*/ 69 w 465"/>
                  <a:gd name="T13" fmla="*/ 5 h 201"/>
                  <a:gd name="T14" fmla="*/ 1 w 465"/>
                  <a:gd name="T15" fmla="*/ 197 h 201"/>
                  <a:gd name="T16" fmla="*/ 1 w 465"/>
                  <a:gd name="T17" fmla="*/ 197 h 201"/>
                  <a:gd name="T18" fmla="*/ 69 w 465"/>
                  <a:gd name="T19" fmla="*/ 5 h 201"/>
                  <a:gd name="T20" fmla="*/ 458 w 465"/>
                  <a:gd name="T21" fmla="*/ 165 h 201"/>
                  <a:gd name="T22" fmla="*/ 458 w 465"/>
                  <a:gd name="T23" fmla="*/ 165 h 201"/>
                  <a:gd name="T24" fmla="*/ 458 w 465"/>
                  <a:gd name="T25" fmla="*/ 164 h 201"/>
                  <a:gd name="T26" fmla="*/ 458 w 465"/>
                  <a:gd name="T27" fmla="*/ 165 h 201"/>
                  <a:gd name="T28" fmla="*/ 459 w 465"/>
                  <a:gd name="T29" fmla="*/ 164 h 201"/>
                  <a:gd name="T30" fmla="*/ 458 w 465"/>
                  <a:gd name="T31" fmla="*/ 165 h 201"/>
                  <a:gd name="T32" fmla="*/ 74 w 465"/>
                  <a:gd name="T33" fmla="*/ 2 h 201"/>
                  <a:gd name="T34" fmla="*/ 32 w 465"/>
                  <a:gd name="T35" fmla="*/ 119 h 201"/>
                  <a:gd name="T36" fmla="*/ 73 w 465"/>
                  <a:gd name="T37" fmla="*/ 5 h 201"/>
                  <a:gd name="T38" fmla="*/ 452 w 465"/>
                  <a:gd name="T39" fmla="*/ 164 h 201"/>
                  <a:gd name="T40" fmla="*/ 452 w 465"/>
                  <a:gd name="T41" fmla="*/ 164 h 201"/>
                  <a:gd name="T42" fmla="*/ 4 w 465"/>
                  <a:gd name="T43" fmla="*/ 198 h 201"/>
                  <a:gd name="T44" fmla="*/ 3 w 465"/>
                  <a:gd name="T45" fmla="*/ 199 h 201"/>
                  <a:gd name="T46" fmla="*/ 3 w 465"/>
                  <a:gd name="T47" fmla="*/ 201 h 201"/>
                  <a:gd name="T48" fmla="*/ 5 w 465"/>
                  <a:gd name="T49" fmla="*/ 201 h 201"/>
                  <a:gd name="T50" fmla="*/ 5 w 465"/>
                  <a:gd name="T51" fmla="*/ 201 h 201"/>
                  <a:gd name="T52" fmla="*/ 122 w 465"/>
                  <a:gd name="T53" fmla="*/ 192 h 201"/>
                  <a:gd name="T54" fmla="*/ 458 w 465"/>
                  <a:gd name="T55" fmla="*/ 167 h 201"/>
                  <a:gd name="T56" fmla="*/ 461 w 465"/>
                  <a:gd name="T57" fmla="*/ 166 h 201"/>
                  <a:gd name="T58" fmla="*/ 465 w 465"/>
                  <a:gd name="T59" fmla="*/ 166 h 201"/>
                  <a:gd name="T60" fmla="*/ 463 w 465"/>
                  <a:gd name="T61" fmla="*/ 165 h 201"/>
                  <a:gd name="T62" fmla="*/ 462 w 465"/>
                  <a:gd name="T63" fmla="*/ 165 h 201"/>
                  <a:gd name="T64" fmla="*/ 459 w 465"/>
                  <a:gd name="T65" fmla="*/ 164 h 201"/>
                  <a:gd name="T66" fmla="*/ 459 w 465"/>
                  <a:gd name="T67" fmla="*/ 164 h 201"/>
                  <a:gd name="T68" fmla="*/ 75 w 465"/>
                  <a:gd name="T69" fmla="*/ 2 h 201"/>
                  <a:gd name="T70" fmla="*/ 74 w 465"/>
                  <a:gd name="T71" fmla="*/ 2 h 201"/>
                  <a:gd name="T72" fmla="*/ 71 w 465"/>
                  <a:gd name="T73" fmla="*/ 0 h 201"/>
                  <a:gd name="T74" fmla="*/ 71 w 465"/>
                  <a:gd name="T75" fmla="*/ 1 h 201"/>
                  <a:gd name="T76" fmla="*/ 73 w 465"/>
                  <a:gd name="T77" fmla="*/ 1 h 201"/>
                  <a:gd name="T78" fmla="*/ 72 w 465"/>
                  <a:gd name="T79" fmla="*/ 0 h 201"/>
                  <a:gd name="T80" fmla="*/ 71 w 465"/>
                  <a:gd name="T81"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65" h="201">
                    <a:moveTo>
                      <a:pt x="0" y="200"/>
                    </a:moveTo>
                    <a:lnTo>
                      <a:pt x="0" y="201"/>
                    </a:lnTo>
                    <a:lnTo>
                      <a:pt x="1" y="201"/>
                    </a:lnTo>
                    <a:lnTo>
                      <a:pt x="0" y="200"/>
                    </a:lnTo>
                    <a:moveTo>
                      <a:pt x="69" y="5"/>
                    </a:moveTo>
                    <a:lnTo>
                      <a:pt x="69" y="5"/>
                    </a:lnTo>
                    <a:lnTo>
                      <a:pt x="69" y="5"/>
                    </a:lnTo>
                    <a:lnTo>
                      <a:pt x="1" y="197"/>
                    </a:lnTo>
                    <a:lnTo>
                      <a:pt x="1" y="197"/>
                    </a:lnTo>
                    <a:lnTo>
                      <a:pt x="69" y="5"/>
                    </a:lnTo>
                    <a:moveTo>
                      <a:pt x="458" y="165"/>
                    </a:moveTo>
                    <a:lnTo>
                      <a:pt x="458" y="165"/>
                    </a:lnTo>
                    <a:lnTo>
                      <a:pt x="458" y="164"/>
                    </a:lnTo>
                    <a:lnTo>
                      <a:pt x="458" y="165"/>
                    </a:lnTo>
                    <a:lnTo>
                      <a:pt x="459" y="164"/>
                    </a:lnTo>
                    <a:lnTo>
                      <a:pt x="458" y="165"/>
                    </a:lnTo>
                    <a:moveTo>
                      <a:pt x="74" y="2"/>
                    </a:moveTo>
                    <a:lnTo>
                      <a:pt x="32" y="119"/>
                    </a:lnTo>
                    <a:lnTo>
                      <a:pt x="73" y="5"/>
                    </a:lnTo>
                    <a:lnTo>
                      <a:pt x="452" y="164"/>
                    </a:lnTo>
                    <a:lnTo>
                      <a:pt x="452" y="164"/>
                    </a:lnTo>
                    <a:lnTo>
                      <a:pt x="4" y="198"/>
                    </a:lnTo>
                    <a:lnTo>
                      <a:pt x="3" y="199"/>
                    </a:lnTo>
                    <a:lnTo>
                      <a:pt x="3" y="201"/>
                    </a:lnTo>
                    <a:lnTo>
                      <a:pt x="5" y="201"/>
                    </a:lnTo>
                    <a:lnTo>
                      <a:pt x="5" y="201"/>
                    </a:lnTo>
                    <a:lnTo>
                      <a:pt x="122" y="192"/>
                    </a:lnTo>
                    <a:lnTo>
                      <a:pt x="458" y="167"/>
                    </a:lnTo>
                    <a:lnTo>
                      <a:pt x="461" y="166"/>
                    </a:lnTo>
                    <a:lnTo>
                      <a:pt x="465" y="166"/>
                    </a:lnTo>
                    <a:lnTo>
                      <a:pt x="463" y="165"/>
                    </a:lnTo>
                    <a:lnTo>
                      <a:pt x="462" y="165"/>
                    </a:lnTo>
                    <a:lnTo>
                      <a:pt x="459" y="164"/>
                    </a:lnTo>
                    <a:lnTo>
                      <a:pt x="459" y="164"/>
                    </a:lnTo>
                    <a:lnTo>
                      <a:pt x="75" y="2"/>
                    </a:lnTo>
                    <a:lnTo>
                      <a:pt x="74" y="2"/>
                    </a:lnTo>
                    <a:moveTo>
                      <a:pt x="71" y="0"/>
                    </a:moveTo>
                    <a:lnTo>
                      <a:pt x="71" y="1"/>
                    </a:lnTo>
                    <a:lnTo>
                      <a:pt x="73" y="1"/>
                    </a:lnTo>
                    <a:lnTo>
                      <a:pt x="72" y="0"/>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Freeform 306"/>
              <p:cNvSpPr>
                <a:spLocks noEditPoints="1"/>
              </p:cNvSpPr>
              <p:nvPr/>
            </p:nvSpPr>
            <p:spPr bwMode="auto">
              <a:xfrm>
                <a:off x="3263" y="-29"/>
                <a:ext cx="401" cy="201"/>
              </a:xfrm>
              <a:custGeom>
                <a:avLst/>
                <a:gdLst>
                  <a:gd name="T0" fmla="*/ 395 w 401"/>
                  <a:gd name="T1" fmla="*/ 5 h 201"/>
                  <a:gd name="T2" fmla="*/ 395 w 401"/>
                  <a:gd name="T3" fmla="*/ 5 h 201"/>
                  <a:gd name="T4" fmla="*/ 327 w 401"/>
                  <a:gd name="T5" fmla="*/ 197 h 201"/>
                  <a:gd name="T6" fmla="*/ 327 w 401"/>
                  <a:gd name="T7" fmla="*/ 197 h 201"/>
                  <a:gd name="T8" fmla="*/ 12 w 401"/>
                  <a:gd name="T9" fmla="*/ 112 h 201"/>
                  <a:gd name="T10" fmla="*/ 395 w 401"/>
                  <a:gd name="T11" fmla="*/ 5 h 201"/>
                  <a:gd name="T12" fmla="*/ 401 w 401"/>
                  <a:gd name="T13" fmla="*/ 0 h 201"/>
                  <a:gd name="T14" fmla="*/ 399 w 401"/>
                  <a:gd name="T15" fmla="*/ 1 h 201"/>
                  <a:gd name="T16" fmla="*/ 397 w 401"/>
                  <a:gd name="T17" fmla="*/ 1 h 201"/>
                  <a:gd name="T18" fmla="*/ 337 w 401"/>
                  <a:gd name="T19" fmla="*/ 18 h 201"/>
                  <a:gd name="T20" fmla="*/ 5 w 401"/>
                  <a:gd name="T21" fmla="*/ 111 h 201"/>
                  <a:gd name="T22" fmla="*/ 3 w 401"/>
                  <a:gd name="T23" fmla="*/ 111 h 201"/>
                  <a:gd name="T24" fmla="*/ 0 w 401"/>
                  <a:gd name="T25" fmla="*/ 112 h 201"/>
                  <a:gd name="T26" fmla="*/ 2 w 401"/>
                  <a:gd name="T27" fmla="*/ 113 h 201"/>
                  <a:gd name="T28" fmla="*/ 6 w 401"/>
                  <a:gd name="T29" fmla="*/ 114 h 201"/>
                  <a:gd name="T30" fmla="*/ 307 w 401"/>
                  <a:gd name="T31" fmla="*/ 195 h 201"/>
                  <a:gd name="T32" fmla="*/ 326 w 401"/>
                  <a:gd name="T33" fmla="*/ 200 h 201"/>
                  <a:gd name="T34" fmla="*/ 326 w 401"/>
                  <a:gd name="T35" fmla="*/ 200 h 201"/>
                  <a:gd name="T36" fmla="*/ 327 w 401"/>
                  <a:gd name="T37" fmla="*/ 201 h 201"/>
                  <a:gd name="T38" fmla="*/ 329 w 401"/>
                  <a:gd name="T39" fmla="*/ 201 h 201"/>
                  <a:gd name="T40" fmla="*/ 329 w 401"/>
                  <a:gd name="T41" fmla="*/ 201 h 201"/>
                  <a:gd name="T42" fmla="*/ 329 w 401"/>
                  <a:gd name="T43" fmla="*/ 199 h 201"/>
                  <a:gd name="T44" fmla="*/ 330 w 401"/>
                  <a:gd name="T45" fmla="*/ 198 h 201"/>
                  <a:gd name="T46" fmla="*/ 358 w 401"/>
                  <a:gd name="T47" fmla="*/ 119 h 201"/>
                  <a:gd name="T48" fmla="*/ 400 w 401"/>
                  <a:gd name="T49" fmla="*/ 2 h 201"/>
                  <a:gd name="T50" fmla="*/ 401 w 401"/>
                  <a:gd name="T51"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1" h="201">
                    <a:moveTo>
                      <a:pt x="395" y="5"/>
                    </a:moveTo>
                    <a:lnTo>
                      <a:pt x="395" y="5"/>
                    </a:lnTo>
                    <a:lnTo>
                      <a:pt x="327" y="197"/>
                    </a:lnTo>
                    <a:lnTo>
                      <a:pt x="327" y="197"/>
                    </a:lnTo>
                    <a:lnTo>
                      <a:pt x="12" y="112"/>
                    </a:lnTo>
                    <a:lnTo>
                      <a:pt x="395" y="5"/>
                    </a:lnTo>
                    <a:close/>
                    <a:moveTo>
                      <a:pt x="401" y="0"/>
                    </a:moveTo>
                    <a:lnTo>
                      <a:pt x="399" y="1"/>
                    </a:lnTo>
                    <a:lnTo>
                      <a:pt x="397" y="1"/>
                    </a:lnTo>
                    <a:lnTo>
                      <a:pt x="337" y="18"/>
                    </a:lnTo>
                    <a:lnTo>
                      <a:pt x="5" y="111"/>
                    </a:lnTo>
                    <a:lnTo>
                      <a:pt x="3" y="111"/>
                    </a:lnTo>
                    <a:lnTo>
                      <a:pt x="0" y="112"/>
                    </a:lnTo>
                    <a:lnTo>
                      <a:pt x="2" y="113"/>
                    </a:lnTo>
                    <a:lnTo>
                      <a:pt x="6" y="114"/>
                    </a:lnTo>
                    <a:lnTo>
                      <a:pt x="307" y="195"/>
                    </a:lnTo>
                    <a:lnTo>
                      <a:pt x="326" y="200"/>
                    </a:lnTo>
                    <a:lnTo>
                      <a:pt x="326" y="200"/>
                    </a:lnTo>
                    <a:lnTo>
                      <a:pt x="327" y="201"/>
                    </a:lnTo>
                    <a:lnTo>
                      <a:pt x="329" y="201"/>
                    </a:lnTo>
                    <a:lnTo>
                      <a:pt x="329" y="201"/>
                    </a:lnTo>
                    <a:lnTo>
                      <a:pt x="329" y="199"/>
                    </a:lnTo>
                    <a:lnTo>
                      <a:pt x="330" y="198"/>
                    </a:lnTo>
                    <a:lnTo>
                      <a:pt x="358" y="119"/>
                    </a:lnTo>
                    <a:lnTo>
                      <a:pt x="400" y="2"/>
                    </a:lnTo>
                    <a:lnTo>
                      <a:pt x="40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Freeform 307"/>
              <p:cNvSpPr>
                <a:spLocks noEditPoints="1"/>
              </p:cNvSpPr>
              <p:nvPr/>
            </p:nvSpPr>
            <p:spPr bwMode="auto">
              <a:xfrm>
                <a:off x="3263" y="-29"/>
                <a:ext cx="401" cy="201"/>
              </a:xfrm>
              <a:custGeom>
                <a:avLst/>
                <a:gdLst>
                  <a:gd name="T0" fmla="*/ 395 w 401"/>
                  <a:gd name="T1" fmla="*/ 5 h 201"/>
                  <a:gd name="T2" fmla="*/ 395 w 401"/>
                  <a:gd name="T3" fmla="*/ 5 h 201"/>
                  <a:gd name="T4" fmla="*/ 327 w 401"/>
                  <a:gd name="T5" fmla="*/ 197 h 201"/>
                  <a:gd name="T6" fmla="*/ 327 w 401"/>
                  <a:gd name="T7" fmla="*/ 197 h 201"/>
                  <a:gd name="T8" fmla="*/ 12 w 401"/>
                  <a:gd name="T9" fmla="*/ 112 h 201"/>
                  <a:gd name="T10" fmla="*/ 395 w 401"/>
                  <a:gd name="T11" fmla="*/ 5 h 201"/>
                  <a:gd name="T12" fmla="*/ 401 w 401"/>
                  <a:gd name="T13" fmla="*/ 0 h 201"/>
                  <a:gd name="T14" fmla="*/ 399 w 401"/>
                  <a:gd name="T15" fmla="*/ 1 h 201"/>
                  <a:gd name="T16" fmla="*/ 397 w 401"/>
                  <a:gd name="T17" fmla="*/ 1 h 201"/>
                  <a:gd name="T18" fmla="*/ 337 w 401"/>
                  <a:gd name="T19" fmla="*/ 18 h 201"/>
                  <a:gd name="T20" fmla="*/ 5 w 401"/>
                  <a:gd name="T21" fmla="*/ 111 h 201"/>
                  <a:gd name="T22" fmla="*/ 3 w 401"/>
                  <a:gd name="T23" fmla="*/ 111 h 201"/>
                  <a:gd name="T24" fmla="*/ 0 w 401"/>
                  <a:gd name="T25" fmla="*/ 112 h 201"/>
                  <a:gd name="T26" fmla="*/ 2 w 401"/>
                  <a:gd name="T27" fmla="*/ 113 h 201"/>
                  <a:gd name="T28" fmla="*/ 6 w 401"/>
                  <a:gd name="T29" fmla="*/ 114 h 201"/>
                  <a:gd name="T30" fmla="*/ 307 w 401"/>
                  <a:gd name="T31" fmla="*/ 195 h 201"/>
                  <a:gd name="T32" fmla="*/ 326 w 401"/>
                  <a:gd name="T33" fmla="*/ 200 h 201"/>
                  <a:gd name="T34" fmla="*/ 326 w 401"/>
                  <a:gd name="T35" fmla="*/ 200 h 201"/>
                  <a:gd name="T36" fmla="*/ 327 w 401"/>
                  <a:gd name="T37" fmla="*/ 201 h 201"/>
                  <a:gd name="T38" fmla="*/ 329 w 401"/>
                  <a:gd name="T39" fmla="*/ 201 h 201"/>
                  <a:gd name="T40" fmla="*/ 329 w 401"/>
                  <a:gd name="T41" fmla="*/ 201 h 201"/>
                  <a:gd name="T42" fmla="*/ 329 w 401"/>
                  <a:gd name="T43" fmla="*/ 199 h 201"/>
                  <a:gd name="T44" fmla="*/ 330 w 401"/>
                  <a:gd name="T45" fmla="*/ 198 h 201"/>
                  <a:gd name="T46" fmla="*/ 358 w 401"/>
                  <a:gd name="T47" fmla="*/ 119 h 201"/>
                  <a:gd name="T48" fmla="*/ 400 w 401"/>
                  <a:gd name="T49" fmla="*/ 2 h 201"/>
                  <a:gd name="T50" fmla="*/ 401 w 401"/>
                  <a:gd name="T51"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1" h="201">
                    <a:moveTo>
                      <a:pt x="395" y="5"/>
                    </a:moveTo>
                    <a:lnTo>
                      <a:pt x="395" y="5"/>
                    </a:lnTo>
                    <a:lnTo>
                      <a:pt x="327" y="197"/>
                    </a:lnTo>
                    <a:lnTo>
                      <a:pt x="327" y="197"/>
                    </a:lnTo>
                    <a:lnTo>
                      <a:pt x="12" y="112"/>
                    </a:lnTo>
                    <a:lnTo>
                      <a:pt x="395" y="5"/>
                    </a:lnTo>
                    <a:moveTo>
                      <a:pt x="401" y="0"/>
                    </a:moveTo>
                    <a:lnTo>
                      <a:pt x="399" y="1"/>
                    </a:lnTo>
                    <a:lnTo>
                      <a:pt x="397" y="1"/>
                    </a:lnTo>
                    <a:lnTo>
                      <a:pt x="337" y="18"/>
                    </a:lnTo>
                    <a:lnTo>
                      <a:pt x="5" y="111"/>
                    </a:lnTo>
                    <a:lnTo>
                      <a:pt x="3" y="111"/>
                    </a:lnTo>
                    <a:lnTo>
                      <a:pt x="0" y="112"/>
                    </a:lnTo>
                    <a:lnTo>
                      <a:pt x="2" y="113"/>
                    </a:lnTo>
                    <a:lnTo>
                      <a:pt x="6" y="114"/>
                    </a:lnTo>
                    <a:lnTo>
                      <a:pt x="307" y="195"/>
                    </a:lnTo>
                    <a:lnTo>
                      <a:pt x="326" y="200"/>
                    </a:lnTo>
                    <a:lnTo>
                      <a:pt x="326" y="200"/>
                    </a:lnTo>
                    <a:lnTo>
                      <a:pt x="327" y="201"/>
                    </a:lnTo>
                    <a:lnTo>
                      <a:pt x="329" y="201"/>
                    </a:lnTo>
                    <a:lnTo>
                      <a:pt x="329" y="201"/>
                    </a:lnTo>
                    <a:lnTo>
                      <a:pt x="329" y="199"/>
                    </a:lnTo>
                    <a:lnTo>
                      <a:pt x="330" y="198"/>
                    </a:lnTo>
                    <a:lnTo>
                      <a:pt x="358" y="119"/>
                    </a:lnTo>
                    <a:lnTo>
                      <a:pt x="400" y="2"/>
                    </a:lnTo>
                    <a:lnTo>
                      <a:pt x="4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Freeform 308"/>
              <p:cNvSpPr>
                <a:spLocks noEditPoints="1"/>
              </p:cNvSpPr>
              <p:nvPr/>
            </p:nvSpPr>
            <p:spPr bwMode="auto">
              <a:xfrm>
                <a:off x="4442" y="1502"/>
                <a:ext cx="225" cy="171"/>
              </a:xfrm>
              <a:custGeom>
                <a:avLst/>
                <a:gdLst>
                  <a:gd name="T0" fmla="*/ 8 w 225"/>
                  <a:gd name="T1" fmla="*/ 131 h 171"/>
                  <a:gd name="T2" fmla="*/ 4 w 225"/>
                  <a:gd name="T3" fmla="*/ 134 h 171"/>
                  <a:gd name="T4" fmla="*/ 5 w 225"/>
                  <a:gd name="T5" fmla="*/ 134 h 171"/>
                  <a:gd name="T6" fmla="*/ 147 w 225"/>
                  <a:gd name="T7" fmla="*/ 171 h 171"/>
                  <a:gd name="T8" fmla="*/ 148 w 225"/>
                  <a:gd name="T9" fmla="*/ 171 h 171"/>
                  <a:gd name="T10" fmla="*/ 145 w 225"/>
                  <a:gd name="T11" fmla="*/ 167 h 171"/>
                  <a:gd name="T12" fmla="*/ 8 w 225"/>
                  <a:gd name="T13" fmla="*/ 131 h 171"/>
                  <a:gd name="T14" fmla="*/ 3 w 225"/>
                  <a:gd name="T15" fmla="*/ 130 h 171"/>
                  <a:gd name="T16" fmla="*/ 0 w 225"/>
                  <a:gd name="T17" fmla="*/ 132 h 171"/>
                  <a:gd name="T18" fmla="*/ 2 w 225"/>
                  <a:gd name="T19" fmla="*/ 133 h 171"/>
                  <a:gd name="T20" fmla="*/ 3 w 225"/>
                  <a:gd name="T21" fmla="*/ 130 h 171"/>
                  <a:gd name="T22" fmla="*/ 222 w 225"/>
                  <a:gd name="T23" fmla="*/ 5 h 171"/>
                  <a:gd name="T24" fmla="*/ 222 w 225"/>
                  <a:gd name="T25" fmla="*/ 5 h 171"/>
                  <a:gd name="T26" fmla="*/ 218 w 225"/>
                  <a:gd name="T27" fmla="*/ 8 h 171"/>
                  <a:gd name="T28" fmla="*/ 150 w 225"/>
                  <a:gd name="T29" fmla="*/ 169 h 171"/>
                  <a:gd name="T30" fmla="*/ 150 w 225"/>
                  <a:gd name="T31" fmla="*/ 169 h 171"/>
                  <a:gd name="T32" fmla="*/ 150 w 225"/>
                  <a:gd name="T33" fmla="*/ 168 h 171"/>
                  <a:gd name="T34" fmla="*/ 150 w 225"/>
                  <a:gd name="T35" fmla="*/ 169 h 171"/>
                  <a:gd name="T36" fmla="*/ 154 w 225"/>
                  <a:gd name="T37" fmla="*/ 166 h 171"/>
                  <a:gd name="T38" fmla="*/ 155 w 225"/>
                  <a:gd name="T39" fmla="*/ 165 h 171"/>
                  <a:gd name="T40" fmla="*/ 222 w 225"/>
                  <a:gd name="T41" fmla="*/ 5 h 171"/>
                  <a:gd name="T42" fmla="*/ 225 w 225"/>
                  <a:gd name="T43" fmla="*/ 0 h 171"/>
                  <a:gd name="T44" fmla="*/ 222 w 225"/>
                  <a:gd name="T45" fmla="*/ 2 h 171"/>
                  <a:gd name="T46" fmla="*/ 222 w 225"/>
                  <a:gd name="T47" fmla="*/ 2 h 171"/>
                  <a:gd name="T48" fmla="*/ 224 w 225"/>
                  <a:gd name="T49" fmla="*/ 2 h 171"/>
                  <a:gd name="T50" fmla="*/ 225 w 225"/>
                  <a:gd name="T51"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5" h="171">
                    <a:moveTo>
                      <a:pt x="8" y="131"/>
                    </a:moveTo>
                    <a:lnTo>
                      <a:pt x="4" y="134"/>
                    </a:lnTo>
                    <a:lnTo>
                      <a:pt x="5" y="134"/>
                    </a:lnTo>
                    <a:lnTo>
                      <a:pt x="147" y="171"/>
                    </a:lnTo>
                    <a:lnTo>
                      <a:pt x="148" y="171"/>
                    </a:lnTo>
                    <a:lnTo>
                      <a:pt x="145" y="167"/>
                    </a:lnTo>
                    <a:lnTo>
                      <a:pt x="8" y="131"/>
                    </a:lnTo>
                    <a:close/>
                    <a:moveTo>
                      <a:pt x="3" y="130"/>
                    </a:moveTo>
                    <a:lnTo>
                      <a:pt x="0" y="132"/>
                    </a:lnTo>
                    <a:lnTo>
                      <a:pt x="2" y="133"/>
                    </a:lnTo>
                    <a:lnTo>
                      <a:pt x="3" y="130"/>
                    </a:lnTo>
                    <a:close/>
                    <a:moveTo>
                      <a:pt x="222" y="5"/>
                    </a:moveTo>
                    <a:lnTo>
                      <a:pt x="222" y="5"/>
                    </a:lnTo>
                    <a:lnTo>
                      <a:pt x="218" y="8"/>
                    </a:lnTo>
                    <a:lnTo>
                      <a:pt x="150" y="169"/>
                    </a:lnTo>
                    <a:lnTo>
                      <a:pt x="150" y="169"/>
                    </a:lnTo>
                    <a:lnTo>
                      <a:pt x="150" y="168"/>
                    </a:lnTo>
                    <a:lnTo>
                      <a:pt x="150" y="169"/>
                    </a:lnTo>
                    <a:lnTo>
                      <a:pt x="154" y="166"/>
                    </a:lnTo>
                    <a:lnTo>
                      <a:pt x="155" y="165"/>
                    </a:lnTo>
                    <a:lnTo>
                      <a:pt x="222" y="5"/>
                    </a:lnTo>
                    <a:close/>
                    <a:moveTo>
                      <a:pt x="225" y="0"/>
                    </a:moveTo>
                    <a:lnTo>
                      <a:pt x="222" y="2"/>
                    </a:lnTo>
                    <a:lnTo>
                      <a:pt x="222" y="2"/>
                    </a:lnTo>
                    <a:lnTo>
                      <a:pt x="224" y="2"/>
                    </a:lnTo>
                    <a:lnTo>
                      <a:pt x="22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Freeform 309"/>
              <p:cNvSpPr>
                <a:spLocks noEditPoints="1"/>
              </p:cNvSpPr>
              <p:nvPr/>
            </p:nvSpPr>
            <p:spPr bwMode="auto">
              <a:xfrm>
                <a:off x="4442" y="1502"/>
                <a:ext cx="225" cy="171"/>
              </a:xfrm>
              <a:custGeom>
                <a:avLst/>
                <a:gdLst>
                  <a:gd name="T0" fmla="*/ 8 w 225"/>
                  <a:gd name="T1" fmla="*/ 131 h 171"/>
                  <a:gd name="T2" fmla="*/ 4 w 225"/>
                  <a:gd name="T3" fmla="*/ 134 h 171"/>
                  <a:gd name="T4" fmla="*/ 5 w 225"/>
                  <a:gd name="T5" fmla="*/ 134 h 171"/>
                  <a:gd name="T6" fmla="*/ 147 w 225"/>
                  <a:gd name="T7" fmla="*/ 171 h 171"/>
                  <a:gd name="T8" fmla="*/ 148 w 225"/>
                  <a:gd name="T9" fmla="*/ 171 h 171"/>
                  <a:gd name="T10" fmla="*/ 145 w 225"/>
                  <a:gd name="T11" fmla="*/ 167 h 171"/>
                  <a:gd name="T12" fmla="*/ 8 w 225"/>
                  <a:gd name="T13" fmla="*/ 131 h 171"/>
                  <a:gd name="T14" fmla="*/ 3 w 225"/>
                  <a:gd name="T15" fmla="*/ 130 h 171"/>
                  <a:gd name="T16" fmla="*/ 0 w 225"/>
                  <a:gd name="T17" fmla="*/ 132 h 171"/>
                  <a:gd name="T18" fmla="*/ 2 w 225"/>
                  <a:gd name="T19" fmla="*/ 133 h 171"/>
                  <a:gd name="T20" fmla="*/ 3 w 225"/>
                  <a:gd name="T21" fmla="*/ 130 h 171"/>
                  <a:gd name="T22" fmla="*/ 222 w 225"/>
                  <a:gd name="T23" fmla="*/ 5 h 171"/>
                  <a:gd name="T24" fmla="*/ 222 w 225"/>
                  <a:gd name="T25" fmla="*/ 5 h 171"/>
                  <a:gd name="T26" fmla="*/ 218 w 225"/>
                  <a:gd name="T27" fmla="*/ 8 h 171"/>
                  <a:gd name="T28" fmla="*/ 150 w 225"/>
                  <a:gd name="T29" fmla="*/ 169 h 171"/>
                  <a:gd name="T30" fmla="*/ 150 w 225"/>
                  <a:gd name="T31" fmla="*/ 169 h 171"/>
                  <a:gd name="T32" fmla="*/ 150 w 225"/>
                  <a:gd name="T33" fmla="*/ 168 h 171"/>
                  <a:gd name="T34" fmla="*/ 150 w 225"/>
                  <a:gd name="T35" fmla="*/ 169 h 171"/>
                  <a:gd name="T36" fmla="*/ 154 w 225"/>
                  <a:gd name="T37" fmla="*/ 166 h 171"/>
                  <a:gd name="T38" fmla="*/ 155 w 225"/>
                  <a:gd name="T39" fmla="*/ 165 h 171"/>
                  <a:gd name="T40" fmla="*/ 222 w 225"/>
                  <a:gd name="T41" fmla="*/ 5 h 171"/>
                  <a:gd name="T42" fmla="*/ 225 w 225"/>
                  <a:gd name="T43" fmla="*/ 0 h 171"/>
                  <a:gd name="T44" fmla="*/ 222 w 225"/>
                  <a:gd name="T45" fmla="*/ 2 h 171"/>
                  <a:gd name="T46" fmla="*/ 222 w 225"/>
                  <a:gd name="T47" fmla="*/ 2 h 171"/>
                  <a:gd name="T48" fmla="*/ 224 w 225"/>
                  <a:gd name="T49" fmla="*/ 2 h 171"/>
                  <a:gd name="T50" fmla="*/ 225 w 225"/>
                  <a:gd name="T51"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5" h="171">
                    <a:moveTo>
                      <a:pt x="8" y="131"/>
                    </a:moveTo>
                    <a:lnTo>
                      <a:pt x="4" y="134"/>
                    </a:lnTo>
                    <a:lnTo>
                      <a:pt x="5" y="134"/>
                    </a:lnTo>
                    <a:lnTo>
                      <a:pt x="147" y="171"/>
                    </a:lnTo>
                    <a:lnTo>
                      <a:pt x="148" y="171"/>
                    </a:lnTo>
                    <a:lnTo>
                      <a:pt x="145" y="167"/>
                    </a:lnTo>
                    <a:lnTo>
                      <a:pt x="8" y="131"/>
                    </a:lnTo>
                    <a:moveTo>
                      <a:pt x="3" y="130"/>
                    </a:moveTo>
                    <a:lnTo>
                      <a:pt x="0" y="132"/>
                    </a:lnTo>
                    <a:lnTo>
                      <a:pt x="2" y="133"/>
                    </a:lnTo>
                    <a:lnTo>
                      <a:pt x="3" y="130"/>
                    </a:lnTo>
                    <a:moveTo>
                      <a:pt x="222" y="5"/>
                    </a:moveTo>
                    <a:lnTo>
                      <a:pt x="222" y="5"/>
                    </a:lnTo>
                    <a:lnTo>
                      <a:pt x="218" y="8"/>
                    </a:lnTo>
                    <a:lnTo>
                      <a:pt x="150" y="169"/>
                    </a:lnTo>
                    <a:lnTo>
                      <a:pt x="150" y="169"/>
                    </a:lnTo>
                    <a:lnTo>
                      <a:pt x="150" y="168"/>
                    </a:lnTo>
                    <a:lnTo>
                      <a:pt x="150" y="169"/>
                    </a:lnTo>
                    <a:lnTo>
                      <a:pt x="154" y="166"/>
                    </a:lnTo>
                    <a:lnTo>
                      <a:pt x="155" y="165"/>
                    </a:lnTo>
                    <a:lnTo>
                      <a:pt x="222" y="5"/>
                    </a:lnTo>
                    <a:moveTo>
                      <a:pt x="225" y="0"/>
                    </a:moveTo>
                    <a:lnTo>
                      <a:pt x="222" y="2"/>
                    </a:lnTo>
                    <a:lnTo>
                      <a:pt x="222" y="2"/>
                    </a:lnTo>
                    <a:lnTo>
                      <a:pt x="224" y="2"/>
                    </a:lnTo>
                    <a:lnTo>
                      <a:pt x="2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Freeform 310"/>
              <p:cNvSpPr>
                <a:spLocks noEditPoints="1"/>
              </p:cNvSpPr>
              <p:nvPr/>
            </p:nvSpPr>
            <p:spPr bwMode="auto">
              <a:xfrm>
                <a:off x="4526" y="1339"/>
                <a:ext cx="269" cy="168"/>
              </a:xfrm>
              <a:custGeom>
                <a:avLst/>
                <a:gdLst>
                  <a:gd name="T0" fmla="*/ 8 w 269"/>
                  <a:gd name="T1" fmla="*/ 9 h 168"/>
                  <a:gd name="T2" fmla="*/ 8 w 269"/>
                  <a:gd name="T3" fmla="*/ 9 h 168"/>
                  <a:gd name="T4" fmla="*/ 68 w 269"/>
                  <a:gd name="T5" fmla="*/ 83 h 168"/>
                  <a:gd name="T6" fmla="*/ 8 w 269"/>
                  <a:gd name="T7" fmla="*/ 9 h 168"/>
                  <a:gd name="T8" fmla="*/ 8 w 269"/>
                  <a:gd name="T9" fmla="*/ 5 h 168"/>
                  <a:gd name="T10" fmla="*/ 89 w 269"/>
                  <a:gd name="T11" fmla="*/ 104 h 168"/>
                  <a:gd name="T12" fmla="*/ 14 w 269"/>
                  <a:gd name="T13" fmla="*/ 11 h 168"/>
                  <a:gd name="T14" fmla="*/ 57 w 269"/>
                  <a:gd name="T15" fmla="*/ 37 h 168"/>
                  <a:gd name="T16" fmla="*/ 258 w 269"/>
                  <a:gd name="T17" fmla="*/ 153 h 168"/>
                  <a:gd name="T18" fmla="*/ 258 w 269"/>
                  <a:gd name="T19" fmla="*/ 153 h 168"/>
                  <a:gd name="T20" fmla="*/ 140 w 269"/>
                  <a:gd name="T21" fmla="*/ 165 h 168"/>
                  <a:gd name="T22" fmla="*/ 138 w 269"/>
                  <a:gd name="T23" fmla="*/ 165 h 168"/>
                  <a:gd name="T24" fmla="*/ 140 w 269"/>
                  <a:gd name="T25" fmla="*/ 168 h 168"/>
                  <a:gd name="T26" fmla="*/ 138 w 269"/>
                  <a:gd name="T27" fmla="*/ 168 h 168"/>
                  <a:gd name="T28" fmla="*/ 138 w 269"/>
                  <a:gd name="T29" fmla="*/ 168 h 168"/>
                  <a:gd name="T30" fmla="*/ 258 w 269"/>
                  <a:gd name="T31" fmla="*/ 156 h 168"/>
                  <a:gd name="T32" fmla="*/ 261 w 269"/>
                  <a:gd name="T33" fmla="*/ 156 h 168"/>
                  <a:gd name="T34" fmla="*/ 263 w 269"/>
                  <a:gd name="T35" fmla="*/ 156 h 168"/>
                  <a:gd name="T36" fmla="*/ 265 w 269"/>
                  <a:gd name="T37" fmla="*/ 156 h 168"/>
                  <a:gd name="T38" fmla="*/ 266 w 269"/>
                  <a:gd name="T39" fmla="*/ 156 h 168"/>
                  <a:gd name="T40" fmla="*/ 267 w 269"/>
                  <a:gd name="T41" fmla="*/ 156 h 168"/>
                  <a:gd name="T42" fmla="*/ 269 w 269"/>
                  <a:gd name="T43" fmla="*/ 156 h 168"/>
                  <a:gd name="T44" fmla="*/ 266 w 269"/>
                  <a:gd name="T45" fmla="*/ 155 h 168"/>
                  <a:gd name="T46" fmla="*/ 266 w 269"/>
                  <a:gd name="T47" fmla="*/ 155 h 168"/>
                  <a:gd name="T48" fmla="*/ 266 w 269"/>
                  <a:gd name="T49" fmla="*/ 154 h 168"/>
                  <a:gd name="T50" fmla="*/ 264 w 269"/>
                  <a:gd name="T51" fmla="*/ 153 h 168"/>
                  <a:gd name="T52" fmla="*/ 8 w 269"/>
                  <a:gd name="T53" fmla="*/ 5 h 168"/>
                  <a:gd name="T54" fmla="*/ 0 w 269"/>
                  <a:gd name="T55" fmla="*/ 0 h 168"/>
                  <a:gd name="T56" fmla="*/ 5 w 269"/>
                  <a:gd name="T57" fmla="*/ 6 h 168"/>
                  <a:gd name="T58" fmla="*/ 6 w 269"/>
                  <a:gd name="T59" fmla="*/ 6 h 168"/>
                  <a:gd name="T60" fmla="*/ 6 w 269"/>
                  <a:gd name="T61" fmla="*/ 6 h 168"/>
                  <a:gd name="T62" fmla="*/ 6 w 269"/>
                  <a:gd name="T63" fmla="*/ 3 h 168"/>
                  <a:gd name="T64" fmla="*/ 3 w 269"/>
                  <a:gd name="T65" fmla="*/ 2 h 168"/>
                  <a:gd name="T66" fmla="*/ 0 w 269"/>
                  <a:gd name="T6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9" h="168">
                    <a:moveTo>
                      <a:pt x="8" y="9"/>
                    </a:moveTo>
                    <a:lnTo>
                      <a:pt x="8" y="9"/>
                    </a:lnTo>
                    <a:lnTo>
                      <a:pt x="68" y="83"/>
                    </a:lnTo>
                    <a:lnTo>
                      <a:pt x="8" y="9"/>
                    </a:lnTo>
                    <a:close/>
                    <a:moveTo>
                      <a:pt x="8" y="5"/>
                    </a:moveTo>
                    <a:lnTo>
                      <a:pt x="89" y="104"/>
                    </a:lnTo>
                    <a:lnTo>
                      <a:pt x="14" y="11"/>
                    </a:lnTo>
                    <a:lnTo>
                      <a:pt x="57" y="37"/>
                    </a:lnTo>
                    <a:lnTo>
                      <a:pt x="258" y="153"/>
                    </a:lnTo>
                    <a:lnTo>
                      <a:pt x="258" y="153"/>
                    </a:lnTo>
                    <a:lnTo>
                      <a:pt x="140" y="165"/>
                    </a:lnTo>
                    <a:lnTo>
                      <a:pt x="138" y="165"/>
                    </a:lnTo>
                    <a:lnTo>
                      <a:pt x="140" y="168"/>
                    </a:lnTo>
                    <a:lnTo>
                      <a:pt x="138" y="168"/>
                    </a:lnTo>
                    <a:lnTo>
                      <a:pt x="138" y="168"/>
                    </a:lnTo>
                    <a:lnTo>
                      <a:pt x="258" y="156"/>
                    </a:lnTo>
                    <a:lnTo>
                      <a:pt x="261" y="156"/>
                    </a:lnTo>
                    <a:lnTo>
                      <a:pt x="263" y="156"/>
                    </a:lnTo>
                    <a:lnTo>
                      <a:pt x="265" y="156"/>
                    </a:lnTo>
                    <a:lnTo>
                      <a:pt x="266" y="156"/>
                    </a:lnTo>
                    <a:lnTo>
                      <a:pt x="267" y="156"/>
                    </a:lnTo>
                    <a:lnTo>
                      <a:pt x="269" y="156"/>
                    </a:lnTo>
                    <a:lnTo>
                      <a:pt x="266" y="155"/>
                    </a:lnTo>
                    <a:lnTo>
                      <a:pt x="266" y="155"/>
                    </a:lnTo>
                    <a:lnTo>
                      <a:pt x="266" y="154"/>
                    </a:lnTo>
                    <a:lnTo>
                      <a:pt x="264" y="153"/>
                    </a:lnTo>
                    <a:lnTo>
                      <a:pt x="8" y="5"/>
                    </a:lnTo>
                    <a:close/>
                    <a:moveTo>
                      <a:pt x="0" y="0"/>
                    </a:moveTo>
                    <a:lnTo>
                      <a:pt x="5" y="6"/>
                    </a:lnTo>
                    <a:lnTo>
                      <a:pt x="6" y="6"/>
                    </a:lnTo>
                    <a:lnTo>
                      <a:pt x="6" y="6"/>
                    </a:lnTo>
                    <a:lnTo>
                      <a:pt x="6" y="3"/>
                    </a:lnTo>
                    <a:lnTo>
                      <a:pt x="3" y="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Freeform 311"/>
              <p:cNvSpPr>
                <a:spLocks noEditPoints="1"/>
              </p:cNvSpPr>
              <p:nvPr/>
            </p:nvSpPr>
            <p:spPr bwMode="auto">
              <a:xfrm>
                <a:off x="4526" y="1339"/>
                <a:ext cx="269" cy="168"/>
              </a:xfrm>
              <a:custGeom>
                <a:avLst/>
                <a:gdLst>
                  <a:gd name="T0" fmla="*/ 8 w 269"/>
                  <a:gd name="T1" fmla="*/ 9 h 168"/>
                  <a:gd name="T2" fmla="*/ 8 w 269"/>
                  <a:gd name="T3" fmla="*/ 9 h 168"/>
                  <a:gd name="T4" fmla="*/ 68 w 269"/>
                  <a:gd name="T5" fmla="*/ 83 h 168"/>
                  <a:gd name="T6" fmla="*/ 8 w 269"/>
                  <a:gd name="T7" fmla="*/ 9 h 168"/>
                  <a:gd name="T8" fmla="*/ 8 w 269"/>
                  <a:gd name="T9" fmla="*/ 5 h 168"/>
                  <a:gd name="T10" fmla="*/ 89 w 269"/>
                  <a:gd name="T11" fmla="*/ 104 h 168"/>
                  <a:gd name="T12" fmla="*/ 14 w 269"/>
                  <a:gd name="T13" fmla="*/ 11 h 168"/>
                  <a:gd name="T14" fmla="*/ 57 w 269"/>
                  <a:gd name="T15" fmla="*/ 37 h 168"/>
                  <a:gd name="T16" fmla="*/ 258 w 269"/>
                  <a:gd name="T17" fmla="*/ 153 h 168"/>
                  <a:gd name="T18" fmla="*/ 258 w 269"/>
                  <a:gd name="T19" fmla="*/ 153 h 168"/>
                  <a:gd name="T20" fmla="*/ 140 w 269"/>
                  <a:gd name="T21" fmla="*/ 165 h 168"/>
                  <a:gd name="T22" fmla="*/ 138 w 269"/>
                  <a:gd name="T23" fmla="*/ 165 h 168"/>
                  <a:gd name="T24" fmla="*/ 140 w 269"/>
                  <a:gd name="T25" fmla="*/ 168 h 168"/>
                  <a:gd name="T26" fmla="*/ 138 w 269"/>
                  <a:gd name="T27" fmla="*/ 168 h 168"/>
                  <a:gd name="T28" fmla="*/ 138 w 269"/>
                  <a:gd name="T29" fmla="*/ 168 h 168"/>
                  <a:gd name="T30" fmla="*/ 258 w 269"/>
                  <a:gd name="T31" fmla="*/ 156 h 168"/>
                  <a:gd name="T32" fmla="*/ 261 w 269"/>
                  <a:gd name="T33" fmla="*/ 156 h 168"/>
                  <a:gd name="T34" fmla="*/ 263 w 269"/>
                  <a:gd name="T35" fmla="*/ 156 h 168"/>
                  <a:gd name="T36" fmla="*/ 265 w 269"/>
                  <a:gd name="T37" fmla="*/ 156 h 168"/>
                  <a:gd name="T38" fmla="*/ 266 w 269"/>
                  <a:gd name="T39" fmla="*/ 156 h 168"/>
                  <a:gd name="T40" fmla="*/ 267 w 269"/>
                  <a:gd name="T41" fmla="*/ 156 h 168"/>
                  <a:gd name="T42" fmla="*/ 269 w 269"/>
                  <a:gd name="T43" fmla="*/ 156 h 168"/>
                  <a:gd name="T44" fmla="*/ 266 w 269"/>
                  <a:gd name="T45" fmla="*/ 155 h 168"/>
                  <a:gd name="T46" fmla="*/ 266 w 269"/>
                  <a:gd name="T47" fmla="*/ 155 h 168"/>
                  <a:gd name="T48" fmla="*/ 266 w 269"/>
                  <a:gd name="T49" fmla="*/ 154 h 168"/>
                  <a:gd name="T50" fmla="*/ 264 w 269"/>
                  <a:gd name="T51" fmla="*/ 153 h 168"/>
                  <a:gd name="T52" fmla="*/ 8 w 269"/>
                  <a:gd name="T53" fmla="*/ 5 h 168"/>
                  <a:gd name="T54" fmla="*/ 0 w 269"/>
                  <a:gd name="T55" fmla="*/ 0 h 168"/>
                  <a:gd name="T56" fmla="*/ 5 w 269"/>
                  <a:gd name="T57" fmla="*/ 6 h 168"/>
                  <a:gd name="T58" fmla="*/ 6 w 269"/>
                  <a:gd name="T59" fmla="*/ 6 h 168"/>
                  <a:gd name="T60" fmla="*/ 6 w 269"/>
                  <a:gd name="T61" fmla="*/ 6 h 168"/>
                  <a:gd name="T62" fmla="*/ 6 w 269"/>
                  <a:gd name="T63" fmla="*/ 3 h 168"/>
                  <a:gd name="T64" fmla="*/ 3 w 269"/>
                  <a:gd name="T65" fmla="*/ 2 h 168"/>
                  <a:gd name="T66" fmla="*/ 0 w 269"/>
                  <a:gd name="T6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9" h="168">
                    <a:moveTo>
                      <a:pt x="8" y="9"/>
                    </a:moveTo>
                    <a:lnTo>
                      <a:pt x="8" y="9"/>
                    </a:lnTo>
                    <a:lnTo>
                      <a:pt x="68" y="83"/>
                    </a:lnTo>
                    <a:lnTo>
                      <a:pt x="8" y="9"/>
                    </a:lnTo>
                    <a:moveTo>
                      <a:pt x="8" y="5"/>
                    </a:moveTo>
                    <a:lnTo>
                      <a:pt x="89" y="104"/>
                    </a:lnTo>
                    <a:lnTo>
                      <a:pt x="14" y="11"/>
                    </a:lnTo>
                    <a:lnTo>
                      <a:pt x="57" y="37"/>
                    </a:lnTo>
                    <a:lnTo>
                      <a:pt x="258" y="153"/>
                    </a:lnTo>
                    <a:lnTo>
                      <a:pt x="258" y="153"/>
                    </a:lnTo>
                    <a:lnTo>
                      <a:pt x="140" y="165"/>
                    </a:lnTo>
                    <a:lnTo>
                      <a:pt x="138" y="165"/>
                    </a:lnTo>
                    <a:lnTo>
                      <a:pt x="140" y="168"/>
                    </a:lnTo>
                    <a:lnTo>
                      <a:pt x="138" y="168"/>
                    </a:lnTo>
                    <a:lnTo>
                      <a:pt x="138" y="168"/>
                    </a:lnTo>
                    <a:lnTo>
                      <a:pt x="258" y="156"/>
                    </a:lnTo>
                    <a:lnTo>
                      <a:pt x="261" y="156"/>
                    </a:lnTo>
                    <a:lnTo>
                      <a:pt x="263" y="156"/>
                    </a:lnTo>
                    <a:lnTo>
                      <a:pt x="265" y="156"/>
                    </a:lnTo>
                    <a:lnTo>
                      <a:pt x="266" y="156"/>
                    </a:lnTo>
                    <a:lnTo>
                      <a:pt x="267" y="156"/>
                    </a:lnTo>
                    <a:lnTo>
                      <a:pt x="269" y="156"/>
                    </a:lnTo>
                    <a:lnTo>
                      <a:pt x="266" y="155"/>
                    </a:lnTo>
                    <a:lnTo>
                      <a:pt x="266" y="155"/>
                    </a:lnTo>
                    <a:lnTo>
                      <a:pt x="266" y="154"/>
                    </a:lnTo>
                    <a:lnTo>
                      <a:pt x="264" y="153"/>
                    </a:lnTo>
                    <a:lnTo>
                      <a:pt x="8" y="5"/>
                    </a:lnTo>
                    <a:moveTo>
                      <a:pt x="0" y="0"/>
                    </a:moveTo>
                    <a:lnTo>
                      <a:pt x="5" y="6"/>
                    </a:lnTo>
                    <a:lnTo>
                      <a:pt x="6" y="6"/>
                    </a:lnTo>
                    <a:lnTo>
                      <a:pt x="6" y="6"/>
                    </a:lnTo>
                    <a:lnTo>
                      <a:pt x="6" y="3"/>
                    </a:lnTo>
                    <a:lnTo>
                      <a:pt x="3"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Freeform 312"/>
              <p:cNvSpPr>
                <a:spLocks noEditPoints="1"/>
              </p:cNvSpPr>
              <p:nvPr/>
            </p:nvSpPr>
            <p:spPr bwMode="auto">
              <a:xfrm>
                <a:off x="4444" y="1341"/>
                <a:ext cx="222" cy="296"/>
              </a:xfrm>
              <a:custGeom>
                <a:avLst/>
                <a:gdLst>
                  <a:gd name="T0" fmla="*/ 90 w 222"/>
                  <a:gd name="T1" fmla="*/ 7 h 296"/>
                  <a:gd name="T2" fmla="*/ 90 w 222"/>
                  <a:gd name="T3" fmla="*/ 7 h 296"/>
                  <a:gd name="T4" fmla="*/ 150 w 222"/>
                  <a:gd name="T5" fmla="*/ 81 h 296"/>
                  <a:gd name="T6" fmla="*/ 217 w 222"/>
                  <a:gd name="T7" fmla="*/ 165 h 296"/>
                  <a:gd name="T8" fmla="*/ 5 w 222"/>
                  <a:gd name="T9" fmla="*/ 289 h 296"/>
                  <a:gd name="T10" fmla="*/ 6 w 222"/>
                  <a:gd name="T11" fmla="*/ 283 h 296"/>
                  <a:gd name="T12" fmla="*/ 90 w 222"/>
                  <a:gd name="T13" fmla="*/ 7 h 296"/>
                  <a:gd name="T14" fmla="*/ 88 w 222"/>
                  <a:gd name="T15" fmla="*/ 5 h 296"/>
                  <a:gd name="T16" fmla="*/ 89 w 222"/>
                  <a:gd name="T17" fmla="*/ 4 h 296"/>
                  <a:gd name="T18" fmla="*/ 88 w 222"/>
                  <a:gd name="T19" fmla="*/ 5 h 296"/>
                  <a:gd name="T20" fmla="*/ 88 w 222"/>
                  <a:gd name="T21" fmla="*/ 0 h 296"/>
                  <a:gd name="T22" fmla="*/ 88 w 222"/>
                  <a:gd name="T23" fmla="*/ 1 h 296"/>
                  <a:gd name="T24" fmla="*/ 88 w 222"/>
                  <a:gd name="T25" fmla="*/ 4 h 296"/>
                  <a:gd name="T26" fmla="*/ 88 w 222"/>
                  <a:gd name="T27" fmla="*/ 4 h 296"/>
                  <a:gd name="T28" fmla="*/ 87 w 222"/>
                  <a:gd name="T29" fmla="*/ 4 h 296"/>
                  <a:gd name="T30" fmla="*/ 87 w 222"/>
                  <a:gd name="T31" fmla="*/ 5 h 296"/>
                  <a:gd name="T32" fmla="*/ 5 w 222"/>
                  <a:gd name="T33" fmla="*/ 276 h 296"/>
                  <a:gd name="T34" fmla="*/ 1 w 222"/>
                  <a:gd name="T35" fmla="*/ 291 h 296"/>
                  <a:gd name="T36" fmla="*/ 1 w 222"/>
                  <a:gd name="T37" fmla="*/ 291 h 296"/>
                  <a:gd name="T38" fmla="*/ 1 w 222"/>
                  <a:gd name="T39" fmla="*/ 291 h 296"/>
                  <a:gd name="T40" fmla="*/ 0 w 222"/>
                  <a:gd name="T41" fmla="*/ 294 h 296"/>
                  <a:gd name="T42" fmla="*/ 0 w 222"/>
                  <a:gd name="T43" fmla="*/ 295 h 296"/>
                  <a:gd name="T44" fmla="*/ 0 w 222"/>
                  <a:gd name="T45" fmla="*/ 296 h 296"/>
                  <a:gd name="T46" fmla="*/ 0 w 222"/>
                  <a:gd name="T47" fmla="*/ 296 h 296"/>
                  <a:gd name="T48" fmla="*/ 2 w 222"/>
                  <a:gd name="T49" fmla="*/ 295 h 296"/>
                  <a:gd name="T50" fmla="*/ 6 w 222"/>
                  <a:gd name="T51" fmla="*/ 292 h 296"/>
                  <a:gd name="T52" fmla="*/ 216 w 222"/>
                  <a:gd name="T53" fmla="*/ 169 h 296"/>
                  <a:gd name="T54" fmla="*/ 220 w 222"/>
                  <a:gd name="T55" fmla="*/ 166 h 296"/>
                  <a:gd name="T56" fmla="*/ 222 w 222"/>
                  <a:gd name="T57" fmla="*/ 166 h 296"/>
                  <a:gd name="T58" fmla="*/ 220 w 222"/>
                  <a:gd name="T59" fmla="*/ 163 h 296"/>
                  <a:gd name="T60" fmla="*/ 220 w 222"/>
                  <a:gd name="T61" fmla="*/ 163 h 296"/>
                  <a:gd name="T62" fmla="*/ 171 w 222"/>
                  <a:gd name="T63" fmla="*/ 102 h 296"/>
                  <a:gd name="T64" fmla="*/ 90 w 222"/>
                  <a:gd name="T65" fmla="*/ 3 h 296"/>
                  <a:gd name="T66" fmla="*/ 89 w 222"/>
                  <a:gd name="T67" fmla="*/ 2 h 296"/>
                  <a:gd name="T68" fmla="*/ 88 w 222"/>
                  <a:gd name="T69"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2" h="296">
                    <a:moveTo>
                      <a:pt x="90" y="7"/>
                    </a:moveTo>
                    <a:lnTo>
                      <a:pt x="90" y="7"/>
                    </a:lnTo>
                    <a:lnTo>
                      <a:pt x="150" y="81"/>
                    </a:lnTo>
                    <a:lnTo>
                      <a:pt x="217" y="165"/>
                    </a:lnTo>
                    <a:lnTo>
                      <a:pt x="5" y="289"/>
                    </a:lnTo>
                    <a:lnTo>
                      <a:pt x="6" y="283"/>
                    </a:lnTo>
                    <a:lnTo>
                      <a:pt x="90" y="7"/>
                    </a:lnTo>
                    <a:close/>
                    <a:moveTo>
                      <a:pt x="88" y="5"/>
                    </a:moveTo>
                    <a:lnTo>
                      <a:pt x="89" y="4"/>
                    </a:lnTo>
                    <a:lnTo>
                      <a:pt x="88" y="5"/>
                    </a:lnTo>
                    <a:close/>
                    <a:moveTo>
                      <a:pt x="88" y="0"/>
                    </a:moveTo>
                    <a:lnTo>
                      <a:pt x="88" y="1"/>
                    </a:lnTo>
                    <a:lnTo>
                      <a:pt x="88" y="4"/>
                    </a:lnTo>
                    <a:lnTo>
                      <a:pt x="88" y="4"/>
                    </a:lnTo>
                    <a:lnTo>
                      <a:pt x="87" y="4"/>
                    </a:lnTo>
                    <a:lnTo>
                      <a:pt x="87" y="5"/>
                    </a:lnTo>
                    <a:lnTo>
                      <a:pt x="5" y="276"/>
                    </a:lnTo>
                    <a:lnTo>
                      <a:pt x="1" y="291"/>
                    </a:lnTo>
                    <a:lnTo>
                      <a:pt x="1" y="291"/>
                    </a:lnTo>
                    <a:lnTo>
                      <a:pt x="1" y="291"/>
                    </a:lnTo>
                    <a:lnTo>
                      <a:pt x="0" y="294"/>
                    </a:lnTo>
                    <a:lnTo>
                      <a:pt x="0" y="295"/>
                    </a:lnTo>
                    <a:lnTo>
                      <a:pt x="0" y="296"/>
                    </a:lnTo>
                    <a:lnTo>
                      <a:pt x="0" y="296"/>
                    </a:lnTo>
                    <a:lnTo>
                      <a:pt x="2" y="295"/>
                    </a:lnTo>
                    <a:lnTo>
                      <a:pt x="6" y="292"/>
                    </a:lnTo>
                    <a:lnTo>
                      <a:pt x="216" y="169"/>
                    </a:lnTo>
                    <a:lnTo>
                      <a:pt x="220" y="166"/>
                    </a:lnTo>
                    <a:lnTo>
                      <a:pt x="222" y="166"/>
                    </a:lnTo>
                    <a:lnTo>
                      <a:pt x="220" y="163"/>
                    </a:lnTo>
                    <a:lnTo>
                      <a:pt x="220" y="163"/>
                    </a:lnTo>
                    <a:lnTo>
                      <a:pt x="171" y="102"/>
                    </a:lnTo>
                    <a:lnTo>
                      <a:pt x="90" y="3"/>
                    </a:lnTo>
                    <a:lnTo>
                      <a:pt x="89" y="2"/>
                    </a:lnTo>
                    <a:lnTo>
                      <a:pt x="8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Freeform 313"/>
              <p:cNvSpPr>
                <a:spLocks noEditPoints="1"/>
              </p:cNvSpPr>
              <p:nvPr/>
            </p:nvSpPr>
            <p:spPr bwMode="auto">
              <a:xfrm>
                <a:off x="4444" y="1341"/>
                <a:ext cx="222" cy="296"/>
              </a:xfrm>
              <a:custGeom>
                <a:avLst/>
                <a:gdLst>
                  <a:gd name="T0" fmla="*/ 90 w 222"/>
                  <a:gd name="T1" fmla="*/ 7 h 296"/>
                  <a:gd name="T2" fmla="*/ 90 w 222"/>
                  <a:gd name="T3" fmla="*/ 7 h 296"/>
                  <a:gd name="T4" fmla="*/ 150 w 222"/>
                  <a:gd name="T5" fmla="*/ 81 h 296"/>
                  <a:gd name="T6" fmla="*/ 217 w 222"/>
                  <a:gd name="T7" fmla="*/ 165 h 296"/>
                  <a:gd name="T8" fmla="*/ 5 w 222"/>
                  <a:gd name="T9" fmla="*/ 289 h 296"/>
                  <a:gd name="T10" fmla="*/ 6 w 222"/>
                  <a:gd name="T11" fmla="*/ 283 h 296"/>
                  <a:gd name="T12" fmla="*/ 90 w 222"/>
                  <a:gd name="T13" fmla="*/ 7 h 296"/>
                  <a:gd name="T14" fmla="*/ 88 w 222"/>
                  <a:gd name="T15" fmla="*/ 5 h 296"/>
                  <a:gd name="T16" fmla="*/ 89 w 222"/>
                  <a:gd name="T17" fmla="*/ 4 h 296"/>
                  <a:gd name="T18" fmla="*/ 88 w 222"/>
                  <a:gd name="T19" fmla="*/ 5 h 296"/>
                  <a:gd name="T20" fmla="*/ 88 w 222"/>
                  <a:gd name="T21" fmla="*/ 0 h 296"/>
                  <a:gd name="T22" fmla="*/ 88 w 222"/>
                  <a:gd name="T23" fmla="*/ 1 h 296"/>
                  <a:gd name="T24" fmla="*/ 88 w 222"/>
                  <a:gd name="T25" fmla="*/ 4 h 296"/>
                  <a:gd name="T26" fmla="*/ 88 w 222"/>
                  <a:gd name="T27" fmla="*/ 4 h 296"/>
                  <a:gd name="T28" fmla="*/ 87 w 222"/>
                  <a:gd name="T29" fmla="*/ 4 h 296"/>
                  <a:gd name="T30" fmla="*/ 87 w 222"/>
                  <a:gd name="T31" fmla="*/ 5 h 296"/>
                  <a:gd name="T32" fmla="*/ 5 w 222"/>
                  <a:gd name="T33" fmla="*/ 276 h 296"/>
                  <a:gd name="T34" fmla="*/ 1 w 222"/>
                  <a:gd name="T35" fmla="*/ 291 h 296"/>
                  <a:gd name="T36" fmla="*/ 1 w 222"/>
                  <a:gd name="T37" fmla="*/ 291 h 296"/>
                  <a:gd name="T38" fmla="*/ 1 w 222"/>
                  <a:gd name="T39" fmla="*/ 291 h 296"/>
                  <a:gd name="T40" fmla="*/ 0 w 222"/>
                  <a:gd name="T41" fmla="*/ 294 h 296"/>
                  <a:gd name="T42" fmla="*/ 0 w 222"/>
                  <a:gd name="T43" fmla="*/ 295 h 296"/>
                  <a:gd name="T44" fmla="*/ 0 w 222"/>
                  <a:gd name="T45" fmla="*/ 296 h 296"/>
                  <a:gd name="T46" fmla="*/ 0 w 222"/>
                  <a:gd name="T47" fmla="*/ 296 h 296"/>
                  <a:gd name="T48" fmla="*/ 2 w 222"/>
                  <a:gd name="T49" fmla="*/ 295 h 296"/>
                  <a:gd name="T50" fmla="*/ 6 w 222"/>
                  <a:gd name="T51" fmla="*/ 292 h 296"/>
                  <a:gd name="T52" fmla="*/ 216 w 222"/>
                  <a:gd name="T53" fmla="*/ 169 h 296"/>
                  <a:gd name="T54" fmla="*/ 220 w 222"/>
                  <a:gd name="T55" fmla="*/ 166 h 296"/>
                  <a:gd name="T56" fmla="*/ 222 w 222"/>
                  <a:gd name="T57" fmla="*/ 166 h 296"/>
                  <a:gd name="T58" fmla="*/ 220 w 222"/>
                  <a:gd name="T59" fmla="*/ 163 h 296"/>
                  <a:gd name="T60" fmla="*/ 220 w 222"/>
                  <a:gd name="T61" fmla="*/ 163 h 296"/>
                  <a:gd name="T62" fmla="*/ 171 w 222"/>
                  <a:gd name="T63" fmla="*/ 102 h 296"/>
                  <a:gd name="T64" fmla="*/ 90 w 222"/>
                  <a:gd name="T65" fmla="*/ 3 h 296"/>
                  <a:gd name="T66" fmla="*/ 89 w 222"/>
                  <a:gd name="T67" fmla="*/ 2 h 296"/>
                  <a:gd name="T68" fmla="*/ 88 w 222"/>
                  <a:gd name="T69"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2" h="296">
                    <a:moveTo>
                      <a:pt x="90" y="7"/>
                    </a:moveTo>
                    <a:lnTo>
                      <a:pt x="90" y="7"/>
                    </a:lnTo>
                    <a:lnTo>
                      <a:pt x="150" y="81"/>
                    </a:lnTo>
                    <a:lnTo>
                      <a:pt x="217" y="165"/>
                    </a:lnTo>
                    <a:lnTo>
                      <a:pt x="5" y="289"/>
                    </a:lnTo>
                    <a:lnTo>
                      <a:pt x="6" y="283"/>
                    </a:lnTo>
                    <a:lnTo>
                      <a:pt x="90" y="7"/>
                    </a:lnTo>
                    <a:moveTo>
                      <a:pt x="88" y="5"/>
                    </a:moveTo>
                    <a:lnTo>
                      <a:pt x="89" y="4"/>
                    </a:lnTo>
                    <a:lnTo>
                      <a:pt x="88" y="5"/>
                    </a:lnTo>
                    <a:moveTo>
                      <a:pt x="88" y="0"/>
                    </a:moveTo>
                    <a:lnTo>
                      <a:pt x="88" y="1"/>
                    </a:lnTo>
                    <a:lnTo>
                      <a:pt x="88" y="4"/>
                    </a:lnTo>
                    <a:lnTo>
                      <a:pt x="88" y="4"/>
                    </a:lnTo>
                    <a:lnTo>
                      <a:pt x="87" y="4"/>
                    </a:lnTo>
                    <a:lnTo>
                      <a:pt x="87" y="5"/>
                    </a:lnTo>
                    <a:lnTo>
                      <a:pt x="5" y="276"/>
                    </a:lnTo>
                    <a:lnTo>
                      <a:pt x="1" y="291"/>
                    </a:lnTo>
                    <a:lnTo>
                      <a:pt x="1" y="291"/>
                    </a:lnTo>
                    <a:lnTo>
                      <a:pt x="1" y="291"/>
                    </a:lnTo>
                    <a:lnTo>
                      <a:pt x="0" y="294"/>
                    </a:lnTo>
                    <a:lnTo>
                      <a:pt x="0" y="295"/>
                    </a:lnTo>
                    <a:lnTo>
                      <a:pt x="0" y="296"/>
                    </a:lnTo>
                    <a:lnTo>
                      <a:pt x="0" y="296"/>
                    </a:lnTo>
                    <a:lnTo>
                      <a:pt x="2" y="295"/>
                    </a:lnTo>
                    <a:lnTo>
                      <a:pt x="6" y="292"/>
                    </a:lnTo>
                    <a:lnTo>
                      <a:pt x="216" y="169"/>
                    </a:lnTo>
                    <a:lnTo>
                      <a:pt x="220" y="166"/>
                    </a:lnTo>
                    <a:lnTo>
                      <a:pt x="222" y="166"/>
                    </a:lnTo>
                    <a:lnTo>
                      <a:pt x="220" y="163"/>
                    </a:lnTo>
                    <a:lnTo>
                      <a:pt x="220" y="163"/>
                    </a:lnTo>
                    <a:lnTo>
                      <a:pt x="171" y="102"/>
                    </a:lnTo>
                    <a:lnTo>
                      <a:pt x="90" y="3"/>
                    </a:lnTo>
                    <a:lnTo>
                      <a:pt x="89" y="2"/>
                    </a:lnTo>
                    <a:lnTo>
                      <a:pt x="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Freeform 314"/>
              <p:cNvSpPr>
                <a:spLocks noEditPoints="1"/>
              </p:cNvSpPr>
              <p:nvPr/>
            </p:nvSpPr>
            <p:spPr bwMode="auto">
              <a:xfrm>
                <a:off x="3408" y="3306"/>
                <a:ext cx="478" cy="70"/>
              </a:xfrm>
              <a:custGeom>
                <a:avLst/>
                <a:gdLst>
                  <a:gd name="T0" fmla="*/ 477 w 478"/>
                  <a:gd name="T1" fmla="*/ 69 h 70"/>
                  <a:gd name="T2" fmla="*/ 476 w 478"/>
                  <a:gd name="T3" fmla="*/ 70 h 70"/>
                  <a:gd name="T4" fmla="*/ 477 w 478"/>
                  <a:gd name="T5" fmla="*/ 70 h 70"/>
                  <a:gd name="T6" fmla="*/ 477 w 478"/>
                  <a:gd name="T7" fmla="*/ 69 h 70"/>
                  <a:gd name="T8" fmla="*/ 379 w 478"/>
                  <a:gd name="T9" fmla="*/ 57 h 70"/>
                  <a:gd name="T10" fmla="*/ 473 w 478"/>
                  <a:gd name="T11" fmla="*/ 69 h 70"/>
                  <a:gd name="T12" fmla="*/ 473 w 478"/>
                  <a:gd name="T13" fmla="*/ 69 h 70"/>
                  <a:gd name="T14" fmla="*/ 473 w 478"/>
                  <a:gd name="T15" fmla="*/ 69 h 70"/>
                  <a:gd name="T16" fmla="*/ 379 w 478"/>
                  <a:gd name="T17" fmla="*/ 57 h 70"/>
                  <a:gd name="T18" fmla="*/ 478 w 478"/>
                  <a:gd name="T19" fmla="*/ 28 h 70"/>
                  <a:gd name="T20" fmla="*/ 478 w 478"/>
                  <a:gd name="T21" fmla="*/ 29 h 70"/>
                  <a:gd name="T22" fmla="*/ 478 w 478"/>
                  <a:gd name="T23" fmla="*/ 29 h 70"/>
                  <a:gd name="T24" fmla="*/ 475 w 478"/>
                  <a:gd name="T25" fmla="*/ 33 h 70"/>
                  <a:gd name="T26" fmla="*/ 474 w 478"/>
                  <a:gd name="T27" fmla="*/ 66 h 70"/>
                  <a:gd name="T28" fmla="*/ 474 w 478"/>
                  <a:gd name="T29" fmla="*/ 67 h 70"/>
                  <a:gd name="T30" fmla="*/ 473 w 478"/>
                  <a:gd name="T31" fmla="*/ 66 h 70"/>
                  <a:gd name="T32" fmla="*/ 409 w 478"/>
                  <a:gd name="T33" fmla="*/ 57 h 70"/>
                  <a:gd name="T34" fmla="*/ 476 w 478"/>
                  <a:gd name="T35" fmla="*/ 67 h 70"/>
                  <a:gd name="T36" fmla="*/ 477 w 478"/>
                  <a:gd name="T37" fmla="*/ 67 h 70"/>
                  <a:gd name="T38" fmla="*/ 477 w 478"/>
                  <a:gd name="T39" fmla="*/ 65 h 70"/>
                  <a:gd name="T40" fmla="*/ 478 w 478"/>
                  <a:gd name="T41" fmla="*/ 28 h 70"/>
                  <a:gd name="T42" fmla="*/ 478 w 478"/>
                  <a:gd name="T43" fmla="*/ 28 h 70"/>
                  <a:gd name="T44" fmla="*/ 0 w 478"/>
                  <a:gd name="T45" fmla="*/ 0 h 70"/>
                  <a:gd name="T46" fmla="*/ 0 w 478"/>
                  <a:gd name="T47" fmla="*/ 0 h 70"/>
                  <a:gd name="T48" fmla="*/ 430 w 478"/>
                  <a:gd name="T49" fmla="*/ 24 h 70"/>
                  <a:gd name="T50" fmla="*/ 0 w 478"/>
                  <a:gd name="T51"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8" h="70">
                    <a:moveTo>
                      <a:pt x="477" y="69"/>
                    </a:moveTo>
                    <a:lnTo>
                      <a:pt x="476" y="70"/>
                    </a:lnTo>
                    <a:lnTo>
                      <a:pt x="477" y="70"/>
                    </a:lnTo>
                    <a:lnTo>
                      <a:pt x="477" y="69"/>
                    </a:lnTo>
                    <a:close/>
                    <a:moveTo>
                      <a:pt x="379" y="57"/>
                    </a:moveTo>
                    <a:lnTo>
                      <a:pt x="473" y="69"/>
                    </a:lnTo>
                    <a:lnTo>
                      <a:pt x="473" y="69"/>
                    </a:lnTo>
                    <a:lnTo>
                      <a:pt x="473" y="69"/>
                    </a:lnTo>
                    <a:lnTo>
                      <a:pt x="379" y="57"/>
                    </a:lnTo>
                    <a:close/>
                    <a:moveTo>
                      <a:pt x="478" y="28"/>
                    </a:moveTo>
                    <a:lnTo>
                      <a:pt x="478" y="29"/>
                    </a:lnTo>
                    <a:lnTo>
                      <a:pt x="478" y="29"/>
                    </a:lnTo>
                    <a:lnTo>
                      <a:pt x="475" y="33"/>
                    </a:lnTo>
                    <a:lnTo>
                      <a:pt x="474" y="66"/>
                    </a:lnTo>
                    <a:lnTo>
                      <a:pt x="474" y="67"/>
                    </a:lnTo>
                    <a:lnTo>
                      <a:pt x="473" y="66"/>
                    </a:lnTo>
                    <a:lnTo>
                      <a:pt x="409" y="57"/>
                    </a:lnTo>
                    <a:lnTo>
                      <a:pt x="476" y="67"/>
                    </a:lnTo>
                    <a:lnTo>
                      <a:pt x="477" y="67"/>
                    </a:lnTo>
                    <a:lnTo>
                      <a:pt x="477" y="65"/>
                    </a:lnTo>
                    <a:lnTo>
                      <a:pt x="478" y="28"/>
                    </a:lnTo>
                    <a:lnTo>
                      <a:pt x="478" y="28"/>
                    </a:lnTo>
                    <a:close/>
                    <a:moveTo>
                      <a:pt x="0" y="0"/>
                    </a:moveTo>
                    <a:lnTo>
                      <a:pt x="0" y="0"/>
                    </a:lnTo>
                    <a:lnTo>
                      <a:pt x="430" y="24"/>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Freeform 315"/>
              <p:cNvSpPr>
                <a:spLocks noEditPoints="1"/>
              </p:cNvSpPr>
              <p:nvPr/>
            </p:nvSpPr>
            <p:spPr bwMode="auto">
              <a:xfrm>
                <a:off x="3408" y="3306"/>
                <a:ext cx="478" cy="70"/>
              </a:xfrm>
              <a:custGeom>
                <a:avLst/>
                <a:gdLst>
                  <a:gd name="T0" fmla="*/ 477 w 478"/>
                  <a:gd name="T1" fmla="*/ 69 h 70"/>
                  <a:gd name="T2" fmla="*/ 476 w 478"/>
                  <a:gd name="T3" fmla="*/ 70 h 70"/>
                  <a:gd name="T4" fmla="*/ 477 w 478"/>
                  <a:gd name="T5" fmla="*/ 70 h 70"/>
                  <a:gd name="T6" fmla="*/ 477 w 478"/>
                  <a:gd name="T7" fmla="*/ 69 h 70"/>
                  <a:gd name="T8" fmla="*/ 379 w 478"/>
                  <a:gd name="T9" fmla="*/ 57 h 70"/>
                  <a:gd name="T10" fmla="*/ 473 w 478"/>
                  <a:gd name="T11" fmla="*/ 69 h 70"/>
                  <a:gd name="T12" fmla="*/ 473 w 478"/>
                  <a:gd name="T13" fmla="*/ 69 h 70"/>
                  <a:gd name="T14" fmla="*/ 473 w 478"/>
                  <a:gd name="T15" fmla="*/ 69 h 70"/>
                  <a:gd name="T16" fmla="*/ 379 w 478"/>
                  <a:gd name="T17" fmla="*/ 57 h 70"/>
                  <a:gd name="T18" fmla="*/ 478 w 478"/>
                  <a:gd name="T19" fmla="*/ 28 h 70"/>
                  <a:gd name="T20" fmla="*/ 478 w 478"/>
                  <a:gd name="T21" fmla="*/ 29 h 70"/>
                  <a:gd name="T22" fmla="*/ 478 w 478"/>
                  <a:gd name="T23" fmla="*/ 29 h 70"/>
                  <a:gd name="T24" fmla="*/ 475 w 478"/>
                  <a:gd name="T25" fmla="*/ 33 h 70"/>
                  <a:gd name="T26" fmla="*/ 474 w 478"/>
                  <a:gd name="T27" fmla="*/ 66 h 70"/>
                  <a:gd name="T28" fmla="*/ 474 w 478"/>
                  <a:gd name="T29" fmla="*/ 67 h 70"/>
                  <a:gd name="T30" fmla="*/ 473 w 478"/>
                  <a:gd name="T31" fmla="*/ 66 h 70"/>
                  <a:gd name="T32" fmla="*/ 409 w 478"/>
                  <a:gd name="T33" fmla="*/ 57 h 70"/>
                  <a:gd name="T34" fmla="*/ 476 w 478"/>
                  <a:gd name="T35" fmla="*/ 67 h 70"/>
                  <a:gd name="T36" fmla="*/ 477 w 478"/>
                  <a:gd name="T37" fmla="*/ 67 h 70"/>
                  <a:gd name="T38" fmla="*/ 477 w 478"/>
                  <a:gd name="T39" fmla="*/ 65 h 70"/>
                  <a:gd name="T40" fmla="*/ 478 w 478"/>
                  <a:gd name="T41" fmla="*/ 28 h 70"/>
                  <a:gd name="T42" fmla="*/ 478 w 478"/>
                  <a:gd name="T43" fmla="*/ 28 h 70"/>
                  <a:gd name="T44" fmla="*/ 0 w 478"/>
                  <a:gd name="T45" fmla="*/ 0 h 70"/>
                  <a:gd name="T46" fmla="*/ 0 w 478"/>
                  <a:gd name="T47" fmla="*/ 0 h 70"/>
                  <a:gd name="T48" fmla="*/ 430 w 478"/>
                  <a:gd name="T49" fmla="*/ 24 h 70"/>
                  <a:gd name="T50" fmla="*/ 0 w 478"/>
                  <a:gd name="T51"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8" h="70">
                    <a:moveTo>
                      <a:pt x="477" y="69"/>
                    </a:moveTo>
                    <a:lnTo>
                      <a:pt x="476" y="70"/>
                    </a:lnTo>
                    <a:lnTo>
                      <a:pt x="477" y="70"/>
                    </a:lnTo>
                    <a:lnTo>
                      <a:pt x="477" y="69"/>
                    </a:lnTo>
                    <a:moveTo>
                      <a:pt x="379" y="57"/>
                    </a:moveTo>
                    <a:lnTo>
                      <a:pt x="473" y="69"/>
                    </a:lnTo>
                    <a:lnTo>
                      <a:pt x="473" y="69"/>
                    </a:lnTo>
                    <a:lnTo>
                      <a:pt x="473" y="69"/>
                    </a:lnTo>
                    <a:lnTo>
                      <a:pt x="379" y="57"/>
                    </a:lnTo>
                    <a:moveTo>
                      <a:pt x="478" y="28"/>
                    </a:moveTo>
                    <a:lnTo>
                      <a:pt x="478" y="29"/>
                    </a:lnTo>
                    <a:lnTo>
                      <a:pt x="478" y="29"/>
                    </a:lnTo>
                    <a:lnTo>
                      <a:pt x="475" y="33"/>
                    </a:lnTo>
                    <a:lnTo>
                      <a:pt x="474" y="66"/>
                    </a:lnTo>
                    <a:lnTo>
                      <a:pt x="474" y="67"/>
                    </a:lnTo>
                    <a:lnTo>
                      <a:pt x="473" y="66"/>
                    </a:lnTo>
                    <a:lnTo>
                      <a:pt x="409" y="57"/>
                    </a:lnTo>
                    <a:lnTo>
                      <a:pt x="476" y="67"/>
                    </a:lnTo>
                    <a:lnTo>
                      <a:pt x="477" y="67"/>
                    </a:lnTo>
                    <a:lnTo>
                      <a:pt x="477" y="65"/>
                    </a:lnTo>
                    <a:lnTo>
                      <a:pt x="478" y="28"/>
                    </a:lnTo>
                    <a:lnTo>
                      <a:pt x="478" y="28"/>
                    </a:lnTo>
                    <a:moveTo>
                      <a:pt x="0" y="0"/>
                    </a:moveTo>
                    <a:lnTo>
                      <a:pt x="0" y="0"/>
                    </a:lnTo>
                    <a:lnTo>
                      <a:pt x="430" y="2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Freeform 316"/>
              <p:cNvSpPr>
                <a:spLocks noEditPoints="1"/>
              </p:cNvSpPr>
              <p:nvPr/>
            </p:nvSpPr>
            <p:spPr bwMode="auto">
              <a:xfrm>
                <a:off x="3370" y="3161"/>
                <a:ext cx="520" cy="173"/>
              </a:xfrm>
              <a:custGeom>
                <a:avLst/>
                <a:gdLst>
                  <a:gd name="T0" fmla="*/ 517 w 520"/>
                  <a:gd name="T1" fmla="*/ 170 h 173"/>
                  <a:gd name="T2" fmla="*/ 516 w 520"/>
                  <a:gd name="T3" fmla="*/ 171 h 173"/>
                  <a:gd name="T4" fmla="*/ 516 w 520"/>
                  <a:gd name="T5" fmla="*/ 173 h 173"/>
                  <a:gd name="T6" fmla="*/ 516 w 520"/>
                  <a:gd name="T7" fmla="*/ 173 h 173"/>
                  <a:gd name="T8" fmla="*/ 516 w 520"/>
                  <a:gd name="T9" fmla="*/ 173 h 173"/>
                  <a:gd name="T10" fmla="*/ 520 w 520"/>
                  <a:gd name="T11" fmla="*/ 173 h 173"/>
                  <a:gd name="T12" fmla="*/ 518 w 520"/>
                  <a:gd name="T13" fmla="*/ 171 h 173"/>
                  <a:gd name="T14" fmla="*/ 518 w 520"/>
                  <a:gd name="T15" fmla="*/ 171 h 173"/>
                  <a:gd name="T16" fmla="*/ 517 w 520"/>
                  <a:gd name="T17" fmla="*/ 170 h 173"/>
                  <a:gd name="T18" fmla="*/ 80 w 520"/>
                  <a:gd name="T19" fmla="*/ 20 h 173"/>
                  <a:gd name="T20" fmla="*/ 2 w 520"/>
                  <a:gd name="T21" fmla="*/ 141 h 173"/>
                  <a:gd name="T22" fmla="*/ 38 w 520"/>
                  <a:gd name="T23" fmla="*/ 145 h 173"/>
                  <a:gd name="T24" fmla="*/ 468 w 520"/>
                  <a:gd name="T25" fmla="*/ 169 h 173"/>
                  <a:gd name="T26" fmla="*/ 512 w 520"/>
                  <a:gd name="T27" fmla="*/ 172 h 173"/>
                  <a:gd name="T28" fmla="*/ 513 w 520"/>
                  <a:gd name="T29" fmla="*/ 173 h 173"/>
                  <a:gd name="T30" fmla="*/ 513 w 520"/>
                  <a:gd name="T31" fmla="*/ 171 h 173"/>
                  <a:gd name="T32" fmla="*/ 510 w 520"/>
                  <a:gd name="T33" fmla="*/ 169 h 173"/>
                  <a:gd name="T34" fmla="*/ 2 w 520"/>
                  <a:gd name="T35" fmla="*/ 141 h 173"/>
                  <a:gd name="T36" fmla="*/ 80 w 520"/>
                  <a:gd name="T37" fmla="*/ 20 h 173"/>
                  <a:gd name="T38" fmla="*/ 88 w 520"/>
                  <a:gd name="T39" fmla="*/ 0 h 173"/>
                  <a:gd name="T40" fmla="*/ 0 w 520"/>
                  <a:gd name="T41" fmla="*/ 139 h 173"/>
                  <a:gd name="T42" fmla="*/ 0 w 520"/>
                  <a:gd name="T43" fmla="*/ 139 h 173"/>
                  <a:gd name="T44" fmla="*/ 88 w 520"/>
                  <a:gd name="T45"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0" h="173">
                    <a:moveTo>
                      <a:pt x="517" y="170"/>
                    </a:moveTo>
                    <a:lnTo>
                      <a:pt x="516" y="171"/>
                    </a:lnTo>
                    <a:lnTo>
                      <a:pt x="516" y="173"/>
                    </a:lnTo>
                    <a:lnTo>
                      <a:pt x="516" y="173"/>
                    </a:lnTo>
                    <a:lnTo>
                      <a:pt x="516" y="173"/>
                    </a:lnTo>
                    <a:lnTo>
                      <a:pt x="520" y="173"/>
                    </a:lnTo>
                    <a:lnTo>
                      <a:pt x="518" y="171"/>
                    </a:lnTo>
                    <a:lnTo>
                      <a:pt x="518" y="171"/>
                    </a:lnTo>
                    <a:lnTo>
                      <a:pt x="517" y="170"/>
                    </a:lnTo>
                    <a:close/>
                    <a:moveTo>
                      <a:pt x="80" y="20"/>
                    </a:moveTo>
                    <a:lnTo>
                      <a:pt x="2" y="141"/>
                    </a:lnTo>
                    <a:lnTo>
                      <a:pt x="38" y="145"/>
                    </a:lnTo>
                    <a:lnTo>
                      <a:pt x="468" y="169"/>
                    </a:lnTo>
                    <a:lnTo>
                      <a:pt x="512" y="172"/>
                    </a:lnTo>
                    <a:lnTo>
                      <a:pt x="513" y="173"/>
                    </a:lnTo>
                    <a:lnTo>
                      <a:pt x="513" y="171"/>
                    </a:lnTo>
                    <a:lnTo>
                      <a:pt x="510" y="169"/>
                    </a:lnTo>
                    <a:lnTo>
                      <a:pt x="2" y="141"/>
                    </a:lnTo>
                    <a:lnTo>
                      <a:pt x="80" y="20"/>
                    </a:lnTo>
                    <a:close/>
                    <a:moveTo>
                      <a:pt x="88" y="0"/>
                    </a:moveTo>
                    <a:lnTo>
                      <a:pt x="0" y="139"/>
                    </a:lnTo>
                    <a:lnTo>
                      <a:pt x="0" y="139"/>
                    </a:lnTo>
                    <a:lnTo>
                      <a:pt x="8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Freeform 317"/>
              <p:cNvSpPr>
                <a:spLocks noEditPoints="1"/>
              </p:cNvSpPr>
              <p:nvPr/>
            </p:nvSpPr>
            <p:spPr bwMode="auto">
              <a:xfrm>
                <a:off x="3370" y="3161"/>
                <a:ext cx="520" cy="173"/>
              </a:xfrm>
              <a:custGeom>
                <a:avLst/>
                <a:gdLst>
                  <a:gd name="T0" fmla="*/ 517 w 520"/>
                  <a:gd name="T1" fmla="*/ 170 h 173"/>
                  <a:gd name="T2" fmla="*/ 516 w 520"/>
                  <a:gd name="T3" fmla="*/ 171 h 173"/>
                  <a:gd name="T4" fmla="*/ 516 w 520"/>
                  <a:gd name="T5" fmla="*/ 173 h 173"/>
                  <a:gd name="T6" fmla="*/ 516 w 520"/>
                  <a:gd name="T7" fmla="*/ 173 h 173"/>
                  <a:gd name="T8" fmla="*/ 516 w 520"/>
                  <a:gd name="T9" fmla="*/ 173 h 173"/>
                  <a:gd name="T10" fmla="*/ 520 w 520"/>
                  <a:gd name="T11" fmla="*/ 173 h 173"/>
                  <a:gd name="T12" fmla="*/ 518 w 520"/>
                  <a:gd name="T13" fmla="*/ 171 h 173"/>
                  <a:gd name="T14" fmla="*/ 518 w 520"/>
                  <a:gd name="T15" fmla="*/ 171 h 173"/>
                  <a:gd name="T16" fmla="*/ 517 w 520"/>
                  <a:gd name="T17" fmla="*/ 170 h 173"/>
                  <a:gd name="T18" fmla="*/ 80 w 520"/>
                  <a:gd name="T19" fmla="*/ 20 h 173"/>
                  <a:gd name="T20" fmla="*/ 2 w 520"/>
                  <a:gd name="T21" fmla="*/ 141 h 173"/>
                  <a:gd name="T22" fmla="*/ 38 w 520"/>
                  <a:gd name="T23" fmla="*/ 145 h 173"/>
                  <a:gd name="T24" fmla="*/ 468 w 520"/>
                  <a:gd name="T25" fmla="*/ 169 h 173"/>
                  <a:gd name="T26" fmla="*/ 512 w 520"/>
                  <a:gd name="T27" fmla="*/ 172 h 173"/>
                  <a:gd name="T28" fmla="*/ 513 w 520"/>
                  <a:gd name="T29" fmla="*/ 173 h 173"/>
                  <a:gd name="T30" fmla="*/ 513 w 520"/>
                  <a:gd name="T31" fmla="*/ 171 h 173"/>
                  <a:gd name="T32" fmla="*/ 510 w 520"/>
                  <a:gd name="T33" fmla="*/ 169 h 173"/>
                  <a:gd name="T34" fmla="*/ 2 w 520"/>
                  <a:gd name="T35" fmla="*/ 141 h 173"/>
                  <a:gd name="T36" fmla="*/ 80 w 520"/>
                  <a:gd name="T37" fmla="*/ 20 h 173"/>
                  <a:gd name="T38" fmla="*/ 88 w 520"/>
                  <a:gd name="T39" fmla="*/ 0 h 173"/>
                  <a:gd name="T40" fmla="*/ 0 w 520"/>
                  <a:gd name="T41" fmla="*/ 139 h 173"/>
                  <a:gd name="T42" fmla="*/ 0 w 520"/>
                  <a:gd name="T43" fmla="*/ 139 h 173"/>
                  <a:gd name="T44" fmla="*/ 88 w 520"/>
                  <a:gd name="T45"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0" h="173">
                    <a:moveTo>
                      <a:pt x="517" y="170"/>
                    </a:moveTo>
                    <a:lnTo>
                      <a:pt x="516" y="171"/>
                    </a:lnTo>
                    <a:lnTo>
                      <a:pt x="516" y="173"/>
                    </a:lnTo>
                    <a:lnTo>
                      <a:pt x="516" y="173"/>
                    </a:lnTo>
                    <a:lnTo>
                      <a:pt x="516" y="173"/>
                    </a:lnTo>
                    <a:lnTo>
                      <a:pt x="520" y="173"/>
                    </a:lnTo>
                    <a:lnTo>
                      <a:pt x="518" y="171"/>
                    </a:lnTo>
                    <a:lnTo>
                      <a:pt x="518" y="171"/>
                    </a:lnTo>
                    <a:lnTo>
                      <a:pt x="517" y="170"/>
                    </a:lnTo>
                    <a:moveTo>
                      <a:pt x="80" y="20"/>
                    </a:moveTo>
                    <a:lnTo>
                      <a:pt x="2" y="141"/>
                    </a:lnTo>
                    <a:lnTo>
                      <a:pt x="38" y="145"/>
                    </a:lnTo>
                    <a:lnTo>
                      <a:pt x="468" y="169"/>
                    </a:lnTo>
                    <a:lnTo>
                      <a:pt x="512" y="172"/>
                    </a:lnTo>
                    <a:lnTo>
                      <a:pt x="513" y="173"/>
                    </a:lnTo>
                    <a:lnTo>
                      <a:pt x="513" y="171"/>
                    </a:lnTo>
                    <a:lnTo>
                      <a:pt x="510" y="169"/>
                    </a:lnTo>
                    <a:lnTo>
                      <a:pt x="2" y="141"/>
                    </a:lnTo>
                    <a:lnTo>
                      <a:pt x="80" y="20"/>
                    </a:lnTo>
                    <a:moveTo>
                      <a:pt x="88" y="0"/>
                    </a:moveTo>
                    <a:lnTo>
                      <a:pt x="0" y="139"/>
                    </a:lnTo>
                    <a:lnTo>
                      <a:pt x="0" y="139"/>
                    </a:lnTo>
                    <a:lnTo>
                      <a:pt x="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Freeform 318"/>
              <p:cNvSpPr>
                <a:spLocks noEditPoints="1"/>
              </p:cNvSpPr>
              <p:nvPr/>
            </p:nvSpPr>
            <p:spPr bwMode="auto">
              <a:xfrm>
                <a:off x="3371" y="3302"/>
                <a:ext cx="515" cy="460"/>
              </a:xfrm>
              <a:custGeom>
                <a:avLst/>
                <a:gdLst>
                  <a:gd name="T0" fmla="*/ 267 w 515"/>
                  <a:gd name="T1" fmla="*/ 459 h 460"/>
                  <a:gd name="T2" fmla="*/ 267 w 515"/>
                  <a:gd name="T3" fmla="*/ 459 h 460"/>
                  <a:gd name="T4" fmla="*/ 267 w 515"/>
                  <a:gd name="T5" fmla="*/ 460 h 460"/>
                  <a:gd name="T6" fmla="*/ 267 w 515"/>
                  <a:gd name="T7" fmla="*/ 459 h 460"/>
                  <a:gd name="T8" fmla="*/ 267 w 515"/>
                  <a:gd name="T9" fmla="*/ 459 h 460"/>
                  <a:gd name="T10" fmla="*/ 35 w 515"/>
                  <a:gd name="T11" fmla="*/ 67 h 460"/>
                  <a:gd name="T12" fmla="*/ 262 w 515"/>
                  <a:gd name="T13" fmla="*/ 451 h 460"/>
                  <a:gd name="T14" fmla="*/ 262 w 515"/>
                  <a:gd name="T15" fmla="*/ 451 h 460"/>
                  <a:gd name="T16" fmla="*/ 35 w 515"/>
                  <a:gd name="T17" fmla="*/ 67 h 460"/>
                  <a:gd name="T18" fmla="*/ 512 w 515"/>
                  <a:gd name="T19" fmla="*/ 73 h 460"/>
                  <a:gd name="T20" fmla="*/ 513 w 515"/>
                  <a:gd name="T21" fmla="*/ 71 h 460"/>
                  <a:gd name="T22" fmla="*/ 512 w 515"/>
                  <a:gd name="T23" fmla="*/ 73 h 460"/>
                  <a:gd name="T24" fmla="*/ 511 w 515"/>
                  <a:gd name="T25" fmla="*/ 72 h 460"/>
                  <a:gd name="T26" fmla="*/ 512 w 515"/>
                  <a:gd name="T27" fmla="*/ 73 h 460"/>
                  <a:gd name="T28" fmla="*/ 1 w 515"/>
                  <a:gd name="T29" fmla="*/ 0 h 460"/>
                  <a:gd name="T30" fmla="*/ 0 w 515"/>
                  <a:gd name="T31" fmla="*/ 0 h 460"/>
                  <a:gd name="T32" fmla="*/ 2 w 515"/>
                  <a:gd name="T33" fmla="*/ 2 h 460"/>
                  <a:gd name="T34" fmla="*/ 1 w 515"/>
                  <a:gd name="T35" fmla="*/ 2 h 460"/>
                  <a:gd name="T36" fmla="*/ 151 w 515"/>
                  <a:gd name="T37" fmla="*/ 257 h 460"/>
                  <a:gd name="T38" fmla="*/ 2 w 515"/>
                  <a:gd name="T39" fmla="*/ 3 h 460"/>
                  <a:gd name="T40" fmla="*/ 416 w 515"/>
                  <a:gd name="T41" fmla="*/ 61 h 460"/>
                  <a:gd name="T42" fmla="*/ 510 w 515"/>
                  <a:gd name="T43" fmla="*/ 73 h 460"/>
                  <a:gd name="T44" fmla="*/ 510 w 515"/>
                  <a:gd name="T45" fmla="*/ 73 h 460"/>
                  <a:gd name="T46" fmla="*/ 326 w 515"/>
                  <a:gd name="T47" fmla="*/ 363 h 460"/>
                  <a:gd name="T48" fmla="*/ 267 w 515"/>
                  <a:gd name="T49" fmla="*/ 453 h 460"/>
                  <a:gd name="T50" fmla="*/ 268 w 515"/>
                  <a:gd name="T51" fmla="*/ 455 h 460"/>
                  <a:gd name="T52" fmla="*/ 271 w 515"/>
                  <a:gd name="T53" fmla="*/ 455 h 460"/>
                  <a:gd name="T54" fmla="*/ 511 w 515"/>
                  <a:gd name="T55" fmla="*/ 77 h 460"/>
                  <a:gd name="T56" fmla="*/ 512 w 515"/>
                  <a:gd name="T57" fmla="*/ 76 h 460"/>
                  <a:gd name="T58" fmla="*/ 513 w 515"/>
                  <a:gd name="T59" fmla="*/ 74 h 460"/>
                  <a:gd name="T60" fmla="*/ 514 w 515"/>
                  <a:gd name="T61" fmla="*/ 73 h 460"/>
                  <a:gd name="T62" fmla="*/ 515 w 515"/>
                  <a:gd name="T63" fmla="*/ 72 h 460"/>
                  <a:gd name="T64" fmla="*/ 515 w 515"/>
                  <a:gd name="T65" fmla="*/ 71 h 460"/>
                  <a:gd name="T66" fmla="*/ 514 w 515"/>
                  <a:gd name="T67" fmla="*/ 71 h 460"/>
                  <a:gd name="T68" fmla="*/ 513 w 515"/>
                  <a:gd name="T69" fmla="*/ 71 h 460"/>
                  <a:gd name="T70" fmla="*/ 446 w 515"/>
                  <a:gd name="T71" fmla="*/ 61 h 460"/>
                  <a:gd name="T72" fmla="*/ 37 w 515"/>
                  <a:gd name="T73" fmla="*/ 4 h 460"/>
                  <a:gd name="T74" fmla="*/ 37 w 515"/>
                  <a:gd name="T75" fmla="*/ 4 h 460"/>
                  <a:gd name="T76" fmla="*/ 1 w 515"/>
                  <a:gd name="T77"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5" h="460">
                    <a:moveTo>
                      <a:pt x="267" y="459"/>
                    </a:moveTo>
                    <a:lnTo>
                      <a:pt x="267" y="459"/>
                    </a:lnTo>
                    <a:lnTo>
                      <a:pt x="267" y="460"/>
                    </a:lnTo>
                    <a:lnTo>
                      <a:pt x="267" y="459"/>
                    </a:lnTo>
                    <a:lnTo>
                      <a:pt x="267" y="459"/>
                    </a:lnTo>
                    <a:close/>
                    <a:moveTo>
                      <a:pt x="35" y="67"/>
                    </a:moveTo>
                    <a:lnTo>
                      <a:pt x="262" y="451"/>
                    </a:lnTo>
                    <a:lnTo>
                      <a:pt x="262" y="451"/>
                    </a:lnTo>
                    <a:lnTo>
                      <a:pt x="35" y="67"/>
                    </a:lnTo>
                    <a:close/>
                    <a:moveTo>
                      <a:pt x="512" y="73"/>
                    </a:moveTo>
                    <a:lnTo>
                      <a:pt x="513" y="71"/>
                    </a:lnTo>
                    <a:lnTo>
                      <a:pt x="512" y="73"/>
                    </a:lnTo>
                    <a:lnTo>
                      <a:pt x="511" y="72"/>
                    </a:lnTo>
                    <a:lnTo>
                      <a:pt x="512" y="73"/>
                    </a:lnTo>
                    <a:close/>
                    <a:moveTo>
                      <a:pt x="1" y="0"/>
                    </a:moveTo>
                    <a:lnTo>
                      <a:pt x="0" y="0"/>
                    </a:lnTo>
                    <a:lnTo>
                      <a:pt x="2" y="2"/>
                    </a:lnTo>
                    <a:lnTo>
                      <a:pt x="1" y="2"/>
                    </a:lnTo>
                    <a:lnTo>
                      <a:pt x="151" y="257"/>
                    </a:lnTo>
                    <a:lnTo>
                      <a:pt x="2" y="3"/>
                    </a:lnTo>
                    <a:lnTo>
                      <a:pt x="416" y="61"/>
                    </a:lnTo>
                    <a:lnTo>
                      <a:pt x="510" y="73"/>
                    </a:lnTo>
                    <a:lnTo>
                      <a:pt x="510" y="73"/>
                    </a:lnTo>
                    <a:lnTo>
                      <a:pt x="326" y="363"/>
                    </a:lnTo>
                    <a:lnTo>
                      <a:pt x="267" y="453"/>
                    </a:lnTo>
                    <a:lnTo>
                      <a:pt x="268" y="455"/>
                    </a:lnTo>
                    <a:lnTo>
                      <a:pt x="271" y="455"/>
                    </a:lnTo>
                    <a:lnTo>
                      <a:pt x="511" y="77"/>
                    </a:lnTo>
                    <a:lnTo>
                      <a:pt x="512" y="76"/>
                    </a:lnTo>
                    <a:lnTo>
                      <a:pt x="513" y="74"/>
                    </a:lnTo>
                    <a:lnTo>
                      <a:pt x="514" y="73"/>
                    </a:lnTo>
                    <a:lnTo>
                      <a:pt x="515" y="72"/>
                    </a:lnTo>
                    <a:lnTo>
                      <a:pt x="515" y="71"/>
                    </a:lnTo>
                    <a:lnTo>
                      <a:pt x="514" y="71"/>
                    </a:lnTo>
                    <a:lnTo>
                      <a:pt x="513" y="71"/>
                    </a:lnTo>
                    <a:lnTo>
                      <a:pt x="446" y="61"/>
                    </a:lnTo>
                    <a:lnTo>
                      <a:pt x="37" y="4"/>
                    </a:lnTo>
                    <a:lnTo>
                      <a:pt x="37" y="4"/>
                    </a:lnTo>
                    <a:lnTo>
                      <a:pt x="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Freeform 319"/>
              <p:cNvSpPr>
                <a:spLocks noEditPoints="1"/>
              </p:cNvSpPr>
              <p:nvPr/>
            </p:nvSpPr>
            <p:spPr bwMode="auto">
              <a:xfrm>
                <a:off x="3371" y="3302"/>
                <a:ext cx="515" cy="460"/>
              </a:xfrm>
              <a:custGeom>
                <a:avLst/>
                <a:gdLst>
                  <a:gd name="T0" fmla="*/ 267 w 515"/>
                  <a:gd name="T1" fmla="*/ 459 h 460"/>
                  <a:gd name="T2" fmla="*/ 267 w 515"/>
                  <a:gd name="T3" fmla="*/ 459 h 460"/>
                  <a:gd name="T4" fmla="*/ 267 w 515"/>
                  <a:gd name="T5" fmla="*/ 460 h 460"/>
                  <a:gd name="T6" fmla="*/ 267 w 515"/>
                  <a:gd name="T7" fmla="*/ 459 h 460"/>
                  <a:gd name="T8" fmla="*/ 267 w 515"/>
                  <a:gd name="T9" fmla="*/ 459 h 460"/>
                  <a:gd name="T10" fmla="*/ 35 w 515"/>
                  <a:gd name="T11" fmla="*/ 67 h 460"/>
                  <a:gd name="T12" fmla="*/ 262 w 515"/>
                  <a:gd name="T13" fmla="*/ 451 h 460"/>
                  <a:gd name="T14" fmla="*/ 262 w 515"/>
                  <a:gd name="T15" fmla="*/ 451 h 460"/>
                  <a:gd name="T16" fmla="*/ 35 w 515"/>
                  <a:gd name="T17" fmla="*/ 67 h 460"/>
                  <a:gd name="T18" fmla="*/ 512 w 515"/>
                  <a:gd name="T19" fmla="*/ 73 h 460"/>
                  <a:gd name="T20" fmla="*/ 513 w 515"/>
                  <a:gd name="T21" fmla="*/ 71 h 460"/>
                  <a:gd name="T22" fmla="*/ 512 w 515"/>
                  <a:gd name="T23" fmla="*/ 73 h 460"/>
                  <a:gd name="T24" fmla="*/ 511 w 515"/>
                  <a:gd name="T25" fmla="*/ 72 h 460"/>
                  <a:gd name="T26" fmla="*/ 512 w 515"/>
                  <a:gd name="T27" fmla="*/ 73 h 460"/>
                  <a:gd name="T28" fmla="*/ 1 w 515"/>
                  <a:gd name="T29" fmla="*/ 0 h 460"/>
                  <a:gd name="T30" fmla="*/ 0 w 515"/>
                  <a:gd name="T31" fmla="*/ 0 h 460"/>
                  <a:gd name="T32" fmla="*/ 2 w 515"/>
                  <a:gd name="T33" fmla="*/ 2 h 460"/>
                  <a:gd name="T34" fmla="*/ 1 w 515"/>
                  <a:gd name="T35" fmla="*/ 2 h 460"/>
                  <a:gd name="T36" fmla="*/ 151 w 515"/>
                  <a:gd name="T37" fmla="*/ 257 h 460"/>
                  <a:gd name="T38" fmla="*/ 2 w 515"/>
                  <a:gd name="T39" fmla="*/ 3 h 460"/>
                  <a:gd name="T40" fmla="*/ 416 w 515"/>
                  <a:gd name="T41" fmla="*/ 61 h 460"/>
                  <a:gd name="T42" fmla="*/ 510 w 515"/>
                  <a:gd name="T43" fmla="*/ 73 h 460"/>
                  <a:gd name="T44" fmla="*/ 510 w 515"/>
                  <a:gd name="T45" fmla="*/ 73 h 460"/>
                  <a:gd name="T46" fmla="*/ 326 w 515"/>
                  <a:gd name="T47" fmla="*/ 363 h 460"/>
                  <a:gd name="T48" fmla="*/ 267 w 515"/>
                  <a:gd name="T49" fmla="*/ 453 h 460"/>
                  <a:gd name="T50" fmla="*/ 268 w 515"/>
                  <a:gd name="T51" fmla="*/ 455 h 460"/>
                  <a:gd name="T52" fmla="*/ 271 w 515"/>
                  <a:gd name="T53" fmla="*/ 455 h 460"/>
                  <a:gd name="T54" fmla="*/ 511 w 515"/>
                  <a:gd name="T55" fmla="*/ 77 h 460"/>
                  <a:gd name="T56" fmla="*/ 512 w 515"/>
                  <a:gd name="T57" fmla="*/ 76 h 460"/>
                  <a:gd name="T58" fmla="*/ 513 w 515"/>
                  <a:gd name="T59" fmla="*/ 74 h 460"/>
                  <a:gd name="T60" fmla="*/ 514 w 515"/>
                  <a:gd name="T61" fmla="*/ 73 h 460"/>
                  <a:gd name="T62" fmla="*/ 515 w 515"/>
                  <a:gd name="T63" fmla="*/ 72 h 460"/>
                  <a:gd name="T64" fmla="*/ 515 w 515"/>
                  <a:gd name="T65" fmla="*/ 71 h 460"/>
                  <a:gd name="T66" fmla="*/ 514 w 515"/>
                  <a:gd name="T67" fmla="*/ 71 h 460"/>
                  <a:gd name="T68" fmla="*/ 513 w 515"/>
                  <a:gd name="T69" fmla="*/ 71 h 460"/>
                  <a:gd name="T70" fmla="*/ 446 w 515"/>
                  <a:gd name="T71" fmla="*/ 61 h 460"/>
                  <a:gd name="T72" fmla="*/ 37 w 515"/>
                  <a:gd name="T73" fmla="*/ 4 h 460"/>
                  <a:gd name="T74" fmla="*/ 37 w 515"/>
                  <a:gd name="T75" fmla="*/ 4 h 460"/>
                  <a:gd name="T76" fmla="*/ 1 w 515"/>
                  <a:gd name="T77"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5" h="460">
                    <a:moveTo>
                      <a:pt x="267" y="459"/>
                    </a:moveTo>
                    <a:lnTo>
                      <a:pt x="267" y="459"/>
                    </a:lnTo>
                    <a:lnTo>
                      <a:pt x="267" y="460"/>
                    </a:lnTo>
                    <a:lnTo>
                      <a:pt x="267" y="459"/>
                    </a:lnTo>
                    <a:lnTo>
                      <a:pt x="267" y="459"/>
                    </a:lnTo>
                    <a:moveTo>
                      <a:pt x="35" y="67"/>
                    </a:moveTo>
                    <a:lnTo>
                      <a:pt x="262" y="451"/>
                    </a:lnTo>
                    <a:lnTo>
                      <a:pt x="262" y="451"/>
                    </a:lnTo>
                    <a:lnTo>
                      <a:pt x="35" y="67"/>
                    </a:lnTo>
                    <a:moveTo>
                      <a:pt x="512" y="73"/>
                    </a:moveTo>
                    <a:lnTo>
                      <a:pt x="513" y="71"/>
                    </a:lnTo>
                    <a:lnTo>
                      <a:pt x="512" y="73"/>
                    </a:lnTo>
                    <a:lnTo>
                      <a:pt x="511" y="72"/>
                    </a:lnTo>
                    <a:lnTo>
                      <a:pt x="512" y="73"/>
                    </a:lnTo>
                    <a:moveTo>
                      <a:pt x="1" y="0"/>
                    </a:moveTo>
                    <a:lnTo>
                      <a:pt x="0" y="0"/>
                    </a:lnTo>
                    <a:lnTo>
                      <a:pt x="2" y="2"/>
                    </a:lnTo>
                    <a:lnTo>
                      <a:pt x="1" y="2"/>
                    </a:lnTo>
                    <a:lnTo>
                      <a:pt x="151" y="257"/>
                    </a:lnTo>
                    <a:lnTo>
                      <a:pt x="2" y="3"/>
                    </a:lnTo>
                    <a:lnTo>
                      <a:pt x="416" y="61"/>
                    </a:lnTo>
                    <a:lnTo>
                      <a:pt x="510" y="73"/>
                    </a:lnTo>
                    <a:lnTo>
                      <a:pt x="510" y="73"/>
                    </a:lnTo>
                    <a:lnTo>
                      <a:pt x="326" y="363"/>
                    </a:lnTo>
                    <a:lnTo>
                      <a:pt x="267" y="453"/>
                    </a:lnTo>
                    <a:lnTo>
                      <a:pt x="268" y="455"/>
                    </a:lnTo>
                    <a:lnTo>
                      <a:pt x="271" y="455"/>
                    </a:lnTo>
                    <a:lnTo>
                      <a:pt x="511" y="77"/>
                    </a:lnTo>
                    <a:lnTo>
                      <a:pt x="512" y="76"/>
                    </a:lnTo>
                    <a:lnTo>
                      <a:pt x="513" y="74"/>
                    </a:lnTo>
                    <a:lnTo>
                      <a:pt x="514" y="73"/>
                    </a:lnTo>
                    <a:lnTo>
                      <a:pt x="515" y="72"/>
                    </a:lnTo>
                    <a:lnTo>
                      <a:pt x="515" y="71"/>
                    </a:lnTo>
                    <a:lnTo>
                      <a:pt x="514" y="71"/>
                    </a:lnTo>
                    <a:lnTo>
                      <a:pt x="513" y="71"/>
                    </a:lnTo>
                    <a:lnTo>
                      <a:pt x="446" y="61"/>
                    </a:lnTo>
                    <a:lnTo>
                      <a:pt x="37" y="4"/>
                    </a:lnTo>
                    <a:lnTo>
                      <a:pt x="37" y="4"/>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Freeform 320"/>
              <p:cNvSpPr>
                <a:spLocks noEditPoints="1"/>
              </p:cNvSpPr>
              <p:nvPr/>
            </p:nvSpPr>
            <p:spPr bwMode="auto">
              <a:xfrm>
                <a:off x="3174" y="3032"/>
                <a:ext cx="369" cy="270"/>
              </a:xfrm>
              <a:custGeom>
                <a:avLst/>
                <a:gdLst>
                  <a:gd name="T0" fmla="*/ 121 w 369"/>
                  <a:gd name="T1" fmla="*/ 210 h 270"/>
                  <a:gd name="T2" fmla="*/ 192 w 369"/>
                  <a:gd name="T3" fmla="*/ 270 h 270"/>
                  <a:gd name="T4" fmla="*/ 192 w 369"/>
                  <a:gd name="T5" fmla="*/ 270 h 270"/>
                  <a:gd name="T6" fmla="*/ 121 w 369"/>
                  <a:gd name="T7" fmla="*/ 210 h 270"/>
                  <a:gd name="T8" fmla="*/ 1 w 369"/>
                  <a:gd name="T9" fmla="*/ 108 h 270"/>
                  <a:gd name="T10" fmla="*/ 0 w 369"/>
                  <a:gd name="T11" fmla="*/ 108 h 270"/>
                  <a:gd name="T12" fmla="*/ 1 w 369"/>
                  <a:gd name="T13" fmla="*/ 110 h 270"/>
                  <a:gd name="T14" fmla="*/ 1 w 369"/>
                  <a:gd name="T15" fmla="*/ 109 h 270"/>
                  <a:gd name="T16" fmla="*/ 1 w 369"/>
                  <a:gd name="T17" fmla="*/ 108 h 270"/>
                  <a:gd name="T18" fmla="*/ 368 w 369"/>
                  <a:gd name="T19" fmla="*/ 0 h 270"/>
                  <a:gd name="T20" fmla="*/ 368 w 369"/>
                  <a:gd name="T21" fmla="*/ 0 h 270"/>
                  <a:gd name="T22" fmla="*/ 14 w 369"/>
                  <a:gd name="T23" fmla="*/ 104 h 270"/>
                  <a:gd name="T24" fmla="*/ 14 w 369"/>
                  <a:gd name="T25" fmla="*/ 104 h 270"/>
                  <a:gd name="T26" fmla="*/ 5 w 369"/>
                  <a:gd name="T27" fmla="*/ 107 h 270"/>
                  <a:gd name="T28" fmla="*/ 5 w 369"/>
                  <a:gd name="T29" fmla="*/ 108 h 270"/>
                  <a:gd name="T30" fmla="*/ 3 w 369"/>
                  <a:gd name="T31" fmla="*/ 108 h 270"/>
                  <a:gd name="T32" fmla="*/ 149 w 369"/>
                  <a:gd name="T33" fmla="*/ 230 h 270"/>
                  <a:gd name="T34" fmla="*/ 6 w 369"/>
                  <a:gd name="T35" fmla="*/ 110 h 270"/>
                  <a:gd name="T36" fmla="*/ 127 w 369"/>
                  <a:gd name="T37" fmla="*/ 75 h 270"/>
                  <a:gd name="T38" fmla="*/ 365 w 369"/>
                  <a:gd name="T39" fmla="*/ 3 h 270"/>
                  <a:gd name="T40" fmla="*/ 284 w 369"/>
                  <a:gd name="T41" fmla="*/ 129 h 270"/>
                  <a:gd name="T42" fmla="*/ 196 w 369"/>
                  <a:gd name="T43" fmla="*/ 268 h 270"/>
                  <a:gd name="T44" fmla="*/ 196 w 369"/>
                  <a:gd name="T45" fmla="*/ 269 h 270"/>
                  <a:gd name="T46" fmla="*/ 199 w 369"/>
                  <a:gd name="T47" fmla="*/ 269 h 270"/>
                  <a:gd name="T48" fmla="*/ 197 w 369"/>
                  <a:gd name="T49" fmla="*/ 270 h 270"/>
                  <a:gd name="T50" fmla="*/ 197 w 369"/>
                  <a:gd name="T51" fmla="*/ 270 h 270"/>
                  <a:gd name="T52" fmla="*/ 198 w 369"/>
                  <a:gd name="T53" fmla="*/ 270 h 270"/>
                  <a:gd name="T54" fmla="*/ 276 w 369"/>
                  <a:gd name="T55" fmla="*/ 149 h 270"/>
                  <a:gd name="T56" fmla="*/ 369 w 369"/>
                  <a:gd name="T57" fmla="*/ 3 h 270"/>
                  <a:gd name="T58" fmla="*/ 368 w 369"/>
                  <a:gd name="T59" fmla="*/ 3 h 270"/>
                  <a:gd name="T60" fmla="*/ 367 w 369"/>
                  <a:gd name="T61" fmla="*/ 3 h 270"/>
                  <a:gd name="T62" fmla="*/ 368 w 369"/>
                  <a:gd name="T63" fmla="*/ 2 h 270"/>
                  <a:gd name="T64" fmla="*/ 366 w 369"/>
                  <a:gd name="T65" fmla="*/ 0 h 270"/>
                  <a:gd name="T66" fmla="*/ 368 w 369"/>
                  <a:gd name="T67" fmla="*/ 0 h 270"/>
                  <a:gd name="T68" fmla="*/ 368 w 369"/>
                  <a:gd name="T69"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9" h="270">
                    <a:moveTo>
                      <a:pt x="121" y="210"/>
                    </a:moveTo>
                    <a:lnTo>
                      <a:pt x="192" y="270"/>
                    </a:lnTo>
                    <a:lnTo>
                      <a:pt x="192" y="270"/>
                    </a:lnTo>
                    <a:lnTo>
                      <a:pt x="121" y="210"/>
                    </a:lnTo>
                    <a:close/>
                    <a:moveTo>
                      <a:pt x="1" y="108"/>
                    </a:moveTo>
                    <a:lnTo>
                      <a:pt x="0" y="108"/>
                    </a:lnTo>
                    <a:lnTo>
                      <a:pt x="1" y="110"/>
                    </a:lnTo>
                    <a:lnTo>
                      <a:pt x="1" y="109"/>
                    </a:lnTo>
                    <a:lnTo>
                      <a:pt x="1" y="108"/>
                    </a:lnTo>
                    <a:close/>
                    <a:moveTo>
                      <a:pt x="368" y="0"/>
                    </a:moveTo>
                    <a:lnTo>
                      <a:pt x="368" y="0"/>
                    </a:lnTo>
                    <a:lnTo>
                      <a:pt x="14" y="104"/>
                    </a:lnTo>
                    <a:lnTo>
                      <a:pt x="14" y="104"/>
                    </a:lnTo>
                    <a:lnTo>
                      <a:pt x="5" y="107"/>
                    </a:lnTo>
                    <a:lnTo>
                      <a:pt x="5" y="108"/>
                    </a:lnTo>
                    <a:lnTo>
                      <a:pt x="3" y="108"/>
                    </a:lnTo>
                    <a:lnTo>
                      <a:pt x="149" y="230"/>
                    </a:lnTo>
                    <a:lnTo>
                      <a:pt x="6" y="110"/>
                    </a:lnTo>
                    <a:lnTo>
                      <a:pt x="127" y="75"/>
                    </a:lnTo>
                    <a:lnTo>
                      <a:pt x="365" y="3"/>
                    </a:lnTo>
                    <a:lnTo>
                      <a:pt x="284" y="129"/>
                    </a:lnTo>
                    <a:lnTo>
                      <a:pt x="196" y="268"/>
                    </a:lnTo>
                    <a:lnTo>
                      <a:pt x="196" y="269"/>
                    </a:lnTo>
                    <a:lnTo>
                      <a:pt x="199" y="269"/>
                    </a:lnTo>
                    <a:lnTo>
                      <a:pt x="197" y="270"/>
                    </a:lnTo>
                    <a:lnTo>
                      <a:pt x="197" y="270"/>
                    </a:lnTo>
                    <a:lnTo>
                      <a:pt x="198" y="270"/>
                    </a:lnTo>
                    <a:lnTo>
                      <a:pt x="276" y="149"/>
                    </a:lnTo>
                    <a:lnTo>
                      <a:pt x="369" y="3"/>
                    </a:lnTo>
                    <a:lnTo>
                      <a:pt x="368" y="3"/>
                    </a:lnTo>
                    <a:lnTo>
                      <a:pt x="367" y="3"/>
                    </a:lnTo>
                    <a:lnTo>
                      <a:pt x="368" y="2"/>
                    </a:lnTo>
                    <a:lnTo>
                      <a:pt x="366" y="0"/>
                    </a:lnTo>
                    <a:lnTo>
                      <a:pt x="368" y="0"/>
                    </a:lnTo>
                    <a:lnTo>
                      <a:pt x="36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Freeform 321"/>
              <p:cNvSpPr>
                <a:spLocks noEditPoints="1"/>
              </p:cNvSpPr>
              <p:nvPr/>
            </p:nvSpPr>
            <p:spPr bwMode="auto">
              <a:xfrm>
                <a:off x="3174" y="3032"/>
                <a:ext cx="369" cy="270"/>
              </a:xfrm>
              <a:custGeom>
                <a:avLst/>
                <a:gdLst>
                  <a:gd name="T0" fmla="*/ 121 w 369"/>
                  <a:gd name="T1" fmla="*/ 210 h 270"/>
                  <a:gd name="T2" fmla="*/ 192 w 369"/>
                  <a:gd name="T3" fmla="*/ 270 h 270"/>
                  <a:gd name="T4" fmla="*/ 192 w 369"/>
                  <a:gd name="T5" fmla="*/ 270 h 270"/>
                  <a:gd name="T6" fmla="*/ 121 w 369"/>
                  <a:gd name="T7" fmla="*/ 210 h 270"/>
                  <a:gd name="T8" fmla="*/ 1 w 369"/>
                  <a:gd name="T9" fmla="*/ 108 h 270"/>
                  <a:gd name="T10" fmla="*/ 0 w 369"/>
                  <a:gd name="T11" fmla="*/ 108 h 270"/>
                  <a:gd name="T12" fmla="*/ 1 w 369"/>
                  <a:gd name="T13" fmla="*/ 110 h 270"/>
                  <a:gd name="T14" fmla="*/ 1 w 369"/>
                  <a:gd name="T15" fmla="*/ 109 h 270"/>
                  <a:gd name="T16" fmla="*/ 1 w 369"/>
                  <a:gd name="T17" fmla="*/ 108 h 270"/>
                  <a:gd name="T18" fmla="*/ 368 w 369"/>
                  <a:gd name="T19" fmla="*/ 0 h 270"/>
                  <a:gd name="T20" fmla="*/ 368 w 369"/>
                  <a:gd name="T21" fmla="*/ 0 h 270"/>
                  <a:gd name="T22" fmla="*/ 14 w 369"/>
                  <a:gd name="T23" fmla="*/ 104 h 270"/>
                  <a:gd name="T24" fmla="*/ 14 w 369"/>
                  <a:gd name="T25" fmla="*/ 104 h 270"/>
                  <a:gd name="T26" fmla="*/ 5 w 369"/>
                  <a:gd name="T27" fmla="*/ 107 h 270"/>
                  <a:gd name="T28" fmla="*/ 5 w 369"/>
                  <a:gd name="T29" fmla="*/ 108 h 270"/>
                  <a:gd name="T30" fmla="*/ 3 w 369"/>
                  <a:gd name="T31" fmla="*/ 108 h 270"/>
                  <a:gd name="T32" fmla="*/ 149 w 369"/>
                  <a:gd name="T33" fmla="*/ 230 h 270"/>
                  <a:gd name="T34" fmla="*/ 6 w 369"/>
                  <a:gd name="T35" fmla="*/ 110 h 270"/>
                  <a:gd name="T36" fmla="*/ 127 w 369"/>
                  <a:gd name="T37" fmla="*/ 75 h 270"/>
                  <a:gd name="T38" fmla="*/ 365 w 369"/>
                  <a:gd name="T39" fmla="*/ 3 h 270"/>
                  <a:gd name="T40" fmla="*/ 284 w 369"/>
                  <a:gd name="T41" fmla="*/ 129 h 270"/>
                  <a:gd name="T42" fmla="*/ 196 w 369"/>
                  <a:gd name="T43" fmla="*/ 268 h 270"/>
                  <a:gd name="T44" fmla="*/ 196 w 369"/>
                  <a:gd name="T45" fmla="*/ 269 h 270"/>
                  <a:gd name="T46" fmla="*/ 199 w 369"/>
                  <a:gd name="T47" fmla="*/ 269 h 270"/>
                  <a:gd name="T48" fmla="*/ 197 w 369"/>
                  <a:gd name="T49" fmla="*/ 270 h 270"/>
                  <a:gd name="T50" fmla="*/ 197 w 369"/>
                  <a:gd name="T51" fmla="*/ 270 h 270"/>
                  <a:gd name="T52" fmla="*/ 198 w 369"/>
                  <a:gd name="T53" fmla="*/ 270 h 270"/>
                  <a:gd name="T54" fmla="*/ 276 w 369"/>
                  <a:gd name="T55" fmla="*/ 149 h 270"/>
                  <a:gd name="T56" fmla="*/ 369 w 369"/>
                  <a:gd name="T57" fmla="*/ 3 h 270"/>
                  <a:gd name="T58" fmla="*/ 368 w 369"/>
                  <a:gd name="T59" fmla="*/ 3 h 270"/>
                  <a:gd name="T60" fmla="*/ 367 w 369"/>
                  <a:gd name="T61" fmla="*/ 3 h 270"/>
                  <a:gd name="T62" fmla="*/ 368 w 369"/>
                  <a:gd name="T63" fmla="*/ 2 h 270"/>
                  <a:gd name="T64" fmla="*/ 366 w 369"/>
                  <a:gd name="T65" fmla="*/ 0 h 270"/>
                  <a:gd name="T66" fmla="*/ 368 w 369"/>
                  <a:gd name="T67" fmla="*/ 0 h 270"/>
                  <a:gd name="T68" fmla="*/ 368 w 369"/>
                  <a:gd name="T69"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9" h="270">
                    <a:moveTo>
                      <a:pt x="121" y="210"/>
                    </a:moveTo>
                    <a:lnTo>
                      <a:pt x="192" y="270"/>
                    </a:lnTo>
                    <a:lnTo>
                      <a:pt x="192" y="270"/>
                    </a:lnTo>
                    <a:lnTo>
                      <a:pt x="121" y="210"/>
                    </a:lnTo>
                    <a:moveTo>
                      <a:pt x="1" y="108"/>
                    </a:moveTo>
                    <a:lnTo>
                      <a:pt x="0" y="108"/>
                    </a:lnTo>
                    <a:lnTo>
                      <a:pt x="1" y="110"/>
                    </a:lnTo>
                    <a:lnTo>
                      <a:pt x="1" y="109"/>
                    </a:lnTo>
                    <a:lnTo>
                      <a:pt x="1" y="108"/>
                    </a:lnTo>
                    <a:moveTo>
                      <a:pt x="368" y="0"/>
                    </a:moveTo>
                    <a:lnTo>
                      <a:pt x="368" y="0"/>
                    </a:lnTo>
                    <a:lnTo>
                      <a:pt x="14" y="104"/>
                    </a:lnTo>
                    <a:lnTo>
                      <a:pt x="14" y="104"/>
                    </a:lnTo>
                    <a:lnTo>
                      <a:pt x="5" y="107"/>
                    </a:lnTo>
                    <a:lnTo>
                      <a:pt x="5" y="108"/>
                    </a:lnTo>
                    <a:lnTo>
                      <a:pt x="3" y="108"/>
                    </a:lnTo>
                    <a:lnTo>
                      <a:pt x="149" y="230"/>
                    </a:lnTo>
                    <a:lnTo>
                      <a:pt x="6" y="110"/>
                    </a:lnTo>
                    <a:lnTo>
                      <a:pt x="127" y="75"/>
                    </a:lnTo>
                    <a:lnTo>
                      <a:pt x="365" y="3"/>
                    </a:lnTo>
                    <a:lnTo>
                      <a:pt x="284" y="129"/>
                    </a:lnTo>
                    <a:lnTo>
                      <a:pt x="196" y="268"/>
                    </a:lnTo>
                    <a:lnTo>
                      <a:pt x="196" y="269"/>
                    </a:lnTo>
                    <a:lnTo>
                      <a:pt x="199" y="269"/>
                    </a:lnTo>
                    <a:lnTo>
                      <a:pt x="197" y="270"/>
                    </a:lnTo>
                    <a:lnTo>
                      <a:pt x="197" y="270"/>
                    </a:lnTo>
                    <a:lnTo>
                      <a:pt x="198" y="270"/>
                    </a:lnTo>
                    <a:lnTo>
                      <a:pt x="276" y="149"/>
                    </a:lnTo>
                    <a:lnTo>
                      <a:pt x="369" y="3"/>
                    </a:lnTo>
                    <a:lnTo>
                      <a:pt x="368" y="3"/>
                    </a:lnTo>
                    <a:lnTo>
                      <a:pt x="367" y="3"/>
                    </a:lnTo>
                    <a:lnTo>
                      <a:pt x="368" y="2"/>
                    </a:lnTo>
                    <a:lnTo>
                      <a:pt x="366" y="0"/>
                    </a:lnTo>
                    <a:lnTo>
                      <a:pt x="368" y="0"/>
                    </a:lnTo>
                    <a:lnTo>
                      <a:pt x="3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Freeform 322"/>
              <p:cNvSpPr>
                <a:spLocks noEditPoints="1"/>
              </p:cNvSpPr>
              <p:nvPr/>
            </p:nvSpPr>
            <p:spPr bwMode="auto">
              <a:xfrm>
                <a:off x="3109" y="3139"/>
                <a:ext cx="264" cy="225"/>
              </a:xfrm>
              <a:custGeom>
                <a:avLst/>
                <a:gdLst>
                  <a:gd name="T0" fmla="*/ 241 w 264"/>
                  <a:gd name="T1" fmla="*/ 170 h 225"/>
                  <a:gd name="T2" fmla="*/ 5 w 264"/>
                  <a:gd name="T3" fmla="*/ 225 h 225"/>
                  <a:gd name="T4" fmla="*/ 241 w 264"/>
                  <a:gd name="T5" fmla="*/ 170 h 225"/>
                  <a:gd name="T6" fmla="*/ 262 w 264"/>
                  <a:gd name="T7" fmla="*/ 163 h 225"/>
                  <a:gd name="T8" fmla="*/ 262 w 264"/>
                  <a:gd name="T9" fmla="*/ 164 h 225"/>
                  <a:gd name="T10" fmla="*/ 263 w 264"/>
                  <a:gd name="T11" fmla="*/ 165 h 225"/>
                  <a:gd name="T12" fmla="*/ 264 w 264"/>
                  <a:gd name="T13" fmla="*/ 165 h 225"/>
                  <a:gd name="T14" fmla="*/ 262 w 264"/>
                  <a:gd name="T15" fmla="*/ 163 h 225"/>
                  <a:gd name="T16" fmla="*/ 262 w 264"/>
                  <a:gd name="T17" fmla="*/ 163 h 225"/>
                  <a:gd name="T18" fmla="*/ 67 w 264"/>
                  <a:gd name="T19" fmla="*/ 4 h 225"/>
                  <a:gd name="T20" fmla="*/ 68 w 264"/>
                  <a:gd name="T21" fmla="*/ 2 h 225"/>
                  <a:gd name="T22" fmla="*/ 67 w 264"/>
                  <a:gd name="T23" fmla="*/ 4 h 225"/>
                  <a:gd name="T24" fmla="*/ 67 w 264"/>
                  <a:gd name="T25" fmla="*/ 0 h 225"/>
                  <a:gd name="T26" fmla="*/ 67 w 264"/>
                  <a:gd name="T27" fmla="*/ 0 h 225"/>
                  <a:gd name="T28" fmla="*/ 66 w 264"/>
                  <a:gd name="T29" fmla="*/ 1 h 225"/>
                  <a:gd name="T30" fmla="*/ 66 w 264"/>
                  <a:gd name="T31" fmla="*/ 2 h 225"/>
                  <a:gd name="T32" fmla="*/ 66 w 264"/>
                  <a:gd name="T33" fmla="*/ 3 h 225"/>
                  <a:gd name="T34" fmla="*/ 1 w 264"/>
                  <a:gd name="T35" fmla="*/ 220 h 225"/>
                  <a:gd name="T36" fmla="*/ 0 w 264"/>
                  <a:gd name="T37" fmla="*/ 222 h 225"/>
                  <a:gd name="T38" fmla="*/ 1 w 264"/>
                  <a:gd name="T39" fmla="*/ 223 h 225"/>
                  <a:gd name="T40" fmla="*/ 1 w 264"/>
                  <a:gd name="T41" fmla="*/ 222 h 225"/>
                  <a:gd name="T42" fmla="*/ 2 w 264"/>
                  <a:gd name="T43" fmla="*/ 223 h 225"/>
                  <a:gd name="T44" fmla="*/ 3 w 264"/>
                  <a:gd name="T45" fmla="*/ 223 h 225"/>
                  <a:gd name="T46" fmla="*/ 22 w 264"/>
                  <a:gd name="T47" fmla="*/ 163 h 225"/>
                  <a:gd name="T48" fmla="*/ 67 w 264"/>
                  <a:gd name="T49" fmla="*/ 11 h 225"/>
                  <a:gd name="T50" fmla="*/ 69 w 264"/>
                  <a:gd name="T51" fmla="*/ 5 h 225"/>
                  <a:gd name="T52" fmla="*/ 69 w 264"/>
                  <a:gd name="T53" fmla="*/ 5 h 225"/>
                  <a:gd name="T54" fmla="*/ 186 w 264"/>
                  <a:gd name="T55" fmla="*/ 103 h 225"/>
                  <a:gd name="T56" fmla="*/ 257 w 264"/>
                  <a:gd name="T57" fmla="*/ 163 h 225"/>
                  <a:gd name="T58" fmla="*/ 259 w 264"/>
                  <a:gd name="T59" fmla="*/ 163 h 225"/>
                  <a:gd name="T60" fmla="*/ 260 w 264"/>
                  <a:gd name="T61" fmla="*/ 161 h 225"/>
                  <a:gd name="T62" fmla="*/ 214 w 264"/>
                  <a:gd name="T63" fmla="*/ 123 h 225"/>
                  <a:gd name="T64" fmla="*/ 68 w 264"/>
                  <a:gd name="T65" fmla="*/ 1 h 225"/>
                  <a:gd name="T66" fmla="*/ 67 w 264"/>
                  <a:gd name="T6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4" h="225">
                    <a:moveTo>
                      <a:pt x="241" y="170"/>
                    </a:moveTo>
                    <a:lnTo>
                      <a:pt x="5" y="225"/>
                    </a:lnTo>
                    <a:lnTo>
                      <a:pt x="241" y="170"/>
                    </a:lnTo>
                    <a:close/>
                    <a:moveTo>
                      <a:pt x="262" y="163"/>
                    </a:moveTo>
                    <a:lnTo>
                      <a:pt x="262" y="164"/>
                    </a:lnTo>
                    <a:lnTo>
                      <a:pt x="263" y="165"/>
                    </a:lnTo>
                    <a:lnTo>
                      <a:pt x="264" y="165"/>
                    </a:lnTo>
                    <a:lnTo>
                      <a:pt x="262" y="163"/>
                    </a:lnTo>
                    <a:lnTo>
                      <a:pt x="262" y="163"/>
                    </a:lnTo>
                    <a:close/>
                    <a:moveTo>
                      <a:pt x="67" y="4"/>
                    </a:moveTo>
                    <a:lnTo>
                      <a:pt x="68" y="2"/>
                    </a:lnTo>
                    <a:lnTo>
                      <a:pt x="67" y="4"/>
                    </a:lnTo>
                    <a:close/>
                    <a:moveTo>
                      <a:pt x="67" y="0"/>
                    </a:moveTo>
                    <a:lnTo>
                      <a:pt x="67" y="0"/>
                    </a:lnTo>
                    <a:lnTo>
                      <a:pt x="66" y="1"/>
                    </a:lnTo>
                    <a:lnTo>
                      <a:pt x="66" y="2"/>
                    </a:lnTo>
                    <a:lnTo>
                      <a:pt x="66" y="3"/>
                    </a:lnTo>
                    <a:lnTo>
                      <a:pt x="1" y="220"/>
                    </a:lnTo>
                    <a:lnTo>
                      <a:pt x="0" y="222"/>
                    </a:lnTo>
                    <a:lnTo>
                      <a:pt x="1" y="223"/>
                    </a:lnTo>
                    <a:lnTo>
                      <a:pt x="1" y="222"/>
                    </a:lnTo>
                    <a:lnTo>
                      <a:pt x="2" y="223"/>
                    </a:lnTo>
                    <a:lnTo>
                      <a:pt x="3" y="223"/>
                    </a:lnTo>
                    <a:lnTo>
                      <a:pt x="22" y="163"/>
                    </a:lnTo>
                    <a:lnTo>
                      <a:pt x="67" y="11"/>
                    </a:lnTo>
                    <a:lnTo>
                      <a:pt x="69" y="5"/>
                    </a:lnTo>
                    <a:lnTo>
                      <a:pt x="69" y="5"/>
                    </a:lnTo>
                    <a:lnTo>
                      <a:pt x="186" y="103"/>
                    </a:lnTo>
                    <a:lnTo>
                      <a:pt x="257" y="163"/>
                    </a:lnTo>
                    <a:lnTo>
                      <a:pt x="259" y="163"/>
                    </a:lnTo>
                    <a:lnTo>
                      <a:pt x="260" y="161"/>
                    </a:lnTo>
                    <a:lnTo>
                      <a:pt x="214" y="123"/>
                    </a:lnTo>
                    <a:lnTo>
                      <a:pt x="68" y="1"/>
                    </a:lnTo>
                    <a:lnTo>
                      <a:pt x="6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Freeform 323"/>
              <p:cNvSpPr>
                <a:spLocks noEditPoints="1"/>
              </p:cNvSpPr>
              <p:nvPr/>
            </p:nvSpPr>
            <p:spPr bwMode="auto">
              <a:xfrm>
                <a:off x="3109" y="3139"/>
                <a:ext cx="264" cy="225"/>
              </a:xfrm>
              <a:custGeom>
                <a:avLst/>
                <a:gdLst>
                  <a:gd name="T0" fmla="*/ 241 w 264"/>
                  <a:gd name="T1" fmla="*/ 170 h 225"/>
                  <a:gd name="T2" fmla="*/ 5 w 264"/>
                  <a:gd name="T3" fmla="*/ 225 h 225"/>
                  <a:gd name="T4" fmla="*/ 241 w 264"/>
                  <a:gd name="T5" fmla="*/ 170 h 225"/>
                  <a:gd name="T6" fmla="*/ 262 w 264"/>
                  <a:gd name="T7" fmla="*/ 163 h 225"/>
                  <a:gd name="T8" fmla="*/ 262 w 264"/>
                  <a:gd name="T9" fmla="*/ 164 h 225"/>
                  <a:gd name="T10" fmla="*/ 263 w 264"/>
                  <a:gd name="T11" fmla="*/ 165 h 225"/>
                  <a:gd name="T12" fmla="*/ 264 w 264"/>
                  <a:gd name="T13" fmla="*/ 165 h 225"/>
                  <a:gd name="T14" fmla="*/ 262 w 264"/>
                  <a:gd name="T15" fmla="*/ 163 h 225"/>
                  <a:gd name="T16" fmla="*/ 262 w 264"/>
                  <a:gd name="T17" fmla="*/ 163 h 225"/>
                  <a:gd name="T18" fmla="*/ 67 w 264"/>
                  <a:gd name="T19" fmla="*/ 4 h 225"/>
                  <a:gd name="T20" fmla="*/ 68 w 264"/>
                  <a:gd name="T21" fmla="*/ 2 h 225"/>
                  <a:gd name="T22" fmla="*/ 67 w 264"/>
                  <a:gd name="T23" fmla="*/ 4 h 225"/>
                  <a:gd name="T24" fmla="*/ 67 w 264"/>
                  <a:gd name="T25" fmla="*/ 0 h 225"/>
                  <a:gd name="T26" fmla="*/ 67 w 264"/>
                  <a:gd name="T27" fmla="*/ 0 h 225"/>
                  <a:gd name="T28" fmla="*/ 66 w 264"/>
                  <a:gd name="T29" fmla="*/ 1 h 225"/>
                  <a:gd name="T30" fmla="*/ 66 w 264"/>
                  <a:gd name="T31" fmla="*/ 2 h 225"/>
                  <a:gd name="T32" fmla="*/ 66 w 264"/>
                  <a:gd name="T33" fmla="*/ 3 h 225"/>
                  <a:gd name="T34" fmla="*/ 1 w 264"/>
                  <a:gd name="T35" fmla="*/ 220 h 225"/>
                  <a:gd name="T36" fmla="*/ 0 w 264"/>
                  <a:gd name="T37" fmla="*/ 222 h 225"/>
                  <a:gd name="T38" fmla="*/ 1 w 264"/>
                  <a:gd name="T39" fmla="*/ 223 h 225"/>
                  <a:gd name="T40" fmla="*/ 1 w 264"/>
                  <a:gd name="T41" fmla="*/ 222 h 225"/>
                  <a:gd name="T42" fmla="*/ 2 w 264"/>
                  <a:gd name="T43" fmla="*/ 223 h 225"/>
                  <a:gd name="T44" fmla="*/ 3 w 264"/>
                  <a:gd name="T45" fmla="*/ 223 h 225"/>
                  <a:gd name="T46" fmla="*/ 22 w 264"/>
                  <a:gd name="T47" fmla="*/ 163 h 225"/>
                  <a:gd name="T48" fmla="*/ 67 w 264"/>
                  <a:gd name="T49" fmla="*/ 11 h 225"/>
                  <a:gd name="T50" fmla="*/ 69 w 264"/>
                  <a:gd name="T51" fmla="*/ 5 h 225"/>
                  <a:gd name="T52" fmla="*/ 69 w 264"/>
                  <a:gd name="T53" fmla="*/ 5 h 225"/>
                  <a:gd name="T54" fmla="*/ 186 w 264"/>
                  <a:gd name="T55" fmla="*/ 103 h 225"/>
                  <a:gd name="T56" fmla="*/ 257 w 264"/>
                  <a:gd name="T57" fmla="*/ 163 h 225"/>
                  <a:gd name="T58" fmla="*/ 259 w 264"/>
                  <a:gd name="T59" fmla="*/ 163 h 225"/>
                  <a:gd name="T60" fmla="*/ 260 w 264"/>
                  <a:gd name="T61" fmla="*/ 161 h 225"/>
                  <a:gd name="T62" fmla="*/ 214 w 264"/>
                  <a:gd name="T63" fmla="*/ 123 h 225"/>
                  <a:gd name="T64" fmla="*/ 68 w 264"/>
                  <a:gd name="T65" fmla="*/ 1 h 225"/>
                  <a:gd name="T66" fmla="*/ 67 w 264"/>
                  <a:gd name="T6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4" h="225">
                    <a:moveTo>
                      <a:pt x="241" y="170"/>
                    </a:moveTo>
                    <a:lnTo>
                      <a:pt x="5" y="225"/>
                    </a:lnTo>
                    <a:lnTo>
                      <a:pt x="241" y="170"/>
                    </a:lnTo>
                    <a:moveTo>
                      <a:pt x="262" y="163"/>
                    </a:moveTo>
                    <a:lnTo>
                      <a:pt x="262" y="164"/>
                    </a:lnTo>
                    <a:lnTo>
                      <a:pt x="263" y="165"/>
                    </a:lnTo>
                    <a:lnTo>
                      <a:pt x="264" y="165"/>
                    </a:lnTo>
                    <a:lnTo>
                      <a:pt x="262" y="163"/>
                    </a:lnTo>
                    <a:lnTo>
                      <a:pt x="262" y="163"/>
                    </a:lnTo>
                    <a:moveTo>
                      <a:pt x="67" y="4"/>
                    </a:moveTo>
                    <a:lnTo>
                      <a:pt x="68" y="2"/>
                    </a:lnTo>
                    <a:lnTo>
                      <a:pt x="67" y="4"/>
                    </a:lnTo>
                    <a:moveTo>
                      <a:pt x="67" y="0"/>
                    </a:moveTo>
                    <a:lnTo>
                      <a:pt x="67" y="0"/>
                    </a:lnTo>
                    <a:lnTo>
                      <a:pt x="66" y="1"/>
                    </a:lnTo>
                    <a:lnTo>
                      <a:pt x="66" y="2"/>
                    </a:lnTo>
                    <a:lnTo>
                      <a:pt x="66" y="3"/>
                    </a:lnTo>
                    <a:lnTo>
                      <a:pt x="1" y="220"/>
                    </a:lnTo>
                    <a:lnTo>
                      <a:pt x="0" y="222"/>
                    </a:lnTo>
                    <a:lnTo>
                      <a:pt x="1" y="223"/>
                    </a:lnTo>
                    <a:lnTo>
                      <a:pt x="1" y="222"/>
                    </a:lnTo>
                    <a:lnTo>
                      <a:pt x="2" y="223"/>
                    </a:lnTo>
                    <a:lnTo>
                      <a:pt x="3" y="223"/>
                    </a:lnTo>
                    <a:lnTo>
                      <a:pt x="22" y="163"/>
                    </a:lnTo>
                    <a:lnTo>
                      <a:pt x="67" y="11"/>
                    </a:lnTo>
                    <a:lnTo>
                      <a:pt x="69" y="5"/>
                    </a:lnTo>
                    <a:lnTo>
                      <a:pt x="69" y="5"/>
                    </a:lnTo>
                    <a:lnTo>
                      <a:pt x="186" y="103"/>
                    </a:lnTo>
                    <a:lnTo>
                      <a:pt x="257" y="163"/>
                    </a:lnTo>
                    <a:lnTo>
                      <a:pt x="259" y="163"/>
                    </a:lnTo>
                    <a:lnTo>
                      <a:pt x="260" y="161"/>
                    </a:lnTo>
                    <a:lnTo>
                      <a:pt x="214" y="123"/>
                    </a:lnTo>
                    <a:lnTo>
                      <a:pt x="68" y="1"/>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Freeform 324"/>
              <p:cNvSpPr>
                <a:spLocks noEditPoints="1"/>
              </p:cNvSpPr>
              <p:nvPr/>
            </p:nvSpPr>
            <p:spPr bwMode="auto">
              <a:xfrm>
                <a:off x="3259" y="3300"/>
                <a:ext cx="380" cy="457"/>
              </a:xfrm>
              <a:custGeom>
                <a:avLst/>
                <a:gdLst>
                  <a:gd name="T0" fmla="*/ 3 w 380"/>
                  <a:gd name="T1" fmla="*/ 191 h 457"/>
                  <a:gd name="T2" fmla="*/ 3 w 380"/>
                  <a:gd name="T3" fmla="*/ 191 h 457"/>
                  <a:gd name="T4" fmla="*/ 359 w 380"/>
                  <a:gd name="T5" fmla="*/ 447 h 457"/>
                  <a:gd name="T6" fmla="*/ 359 w 380"/>
                  <a:gd name="T7" fmla="*/ 447 h 457"/>
                  <a:gd name="T8" fmla="*/ 3 w 380"/>
                  <a:gd name="T9" fmla="*/ 191 h 457"/>
                  <a:gd name="T10" fmla="*/ 0 w 380"/>
                  <a:gd name="T11" fmla="*/ 188 h 457"/>
                  <a:gd name="T12" fmla="*/ 0 w 380"/>
                  <a:gd name="T13" fmla="*/ 188 h 457"/>
                  <a:gd name="T14" fmla="*/ 0 w 380"/>
                  <a:gd name="T15" fmla="*/ 188 h 457"/>
                  <a:gd name="T16" fmla="*/ 0 w 380"/>
                  <a:gd name="T17" fmla="*/ 188 h 457"/>
                  <a:gd name="T18" fmla="*/ 0 w 380"/>
                  <a:gd name="T19" fmla="*/ 188 h 457"/>
                  <a:gd name="T20" fmla="*/ 107 w 380"/>
                  <a:gd name="T21" fmla="*/ 6 h 457"/>
                  <a:gd name="T22" fmla="*/ 107 w 380"/>
                  <a:gd name="T23" fmla="*/ 6 h 457"/>
                  <a:gd name="T24" fmla="*/ 64 w 380"/>
                  <a:gd name="T25" fmla="*/ 79 h 457"/>
                  <a:gd name="T26" fmla="*/ 107 w 380"/>
                  <a:gd name="T27" fmla="*/ 6 h 457"/>
                  <a:gd name="T28" fmla="*/ 112 w 380"/>
                  <a:gd name="T29" fmla="*/ 3 h 457"/>
                  <a:gd name="T30" fmla="*/ 69 w 380"/>
                  <a:gd name="T31" fmla="*/ 76 h 457"/>
                  <a:gd name="T32" fmla="*/ 111 w 380"/>
                  <a:gd name="T33" fmla="*/ 6 h 457"/>
                  <a:gd name="T34" fmla="*/ 147 w 380"/>
                  <a:gd name="T35" fmla="*/ 69 h 457"/>
                  <a:gd name="T36" fmla="*/ 374 w 380"/>
                  <a:gd name="T37" fmla="*/ 453 h 457"/>
                  <a:gd name="T38" fmla="*/ 374 w 380"/>
                  <a:gd name="T39" fmla="*/ 453 h 457"/>
                  <a:gd name="T40" fmla="*/ 4 w 380"/>
                  <a:gd name="T41" fmla="*/ 188 h 457"/>
                  <a:gd name="T42" fmla="*/ 4 w 380"/>
                  <a:gd name="T43" fmla="*/ 188 h 457"/>
                  <a:gd name="T44" fmla="*/ 379 w 380"/>
                  <a:gd name="T45" fmla="*/ 457 h 457"/>
                  <a:gd name="T46" fmla="*/ 379 w 380"/>
                  <a:gd name="T47" fmla="*/ 456 h 457"/>
                  <a:gd name="T48" fmla="*/ 380 w 380"/>
                  <a:gd name="T49" fmla="*/ 457 h 457"/>
                  <a:gd name="T50" fmla="*/ 380 w 380"/>
                  <a:gd name="T51" fmla="*/ 457 h 457"/>
                  <a:gd name="T52" fmla="*/ 379 w 380"/>
                  <a:gd name="T53" fmla="*/ 455 h 457"/>
                  <a:gd name="T54" fmla="*/ 263 w 380"/>
                  <a:gd name="T55" fmla="*/ 259 h 457"/>
                  <a:gd name="T56" fmla="*/ 113 w 380"/>
                  <a:gd name="T57" fmla="*/ 4 h 457"/>
                  <a:gd name="T58" fmla="*/ 112 w 380"/>
                  <a:gd name="T59" fmla="*/ 3 h 457"/>
                  <a:gd name="T60" fmla="*/ 111 w 380"/>
                  <a:gd name="T61" fmla="*/ 0 h 457"/>
                  <a:gd name="T62" fmla="*/ 110 w 380"/>
                  <a:gd name="T63" fmla="*/ 0 h 457"/>
                  <a:gd name="T64" fmla="*/ 109 w 380"/>
                  <a:gd name="T65" fmla="*/ 2 h 457"/>
                  <a:gd name="T66" fmla="*/ 111 w 380"/>
                  <a:gd name="T67" fmla="*/ 1 h 457"/>
                  <a:gd name="T68" fmla="*/ 111 w 380"/>
                  <a:gd name="T69" fmla="*/ 0 h 457"/>
                  <a:gd name="T70" fmla="*/ 111 w 380"/>
                  <a:gd name="T71" fmla="*/ 0 h 457"/>
                  <a:gd name="T72" fmla="*/ 111 w 380"/>
                  <a:gd name="T73" fmla="*/ 0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0" h="457">
                    <a:moveTo>
                      <a:pt x="3" y="191"/>
                    </a:moveTo>
                    <a:lnTo>
                      <a:pt x="3" y="191"/>
                    </a:lnTo>
                    <a:lnTo>
                      <a:pt x="359" y="447"/>
                    </a:lnTo>
                    <a:lnTo>
                      <a:pt x="359" y="447"/>
                    </a:lnTo>
                    <a:lnTo>
                      <a:pt x="3" y="191"/>
                    </a:lnTo>
                    <a:close/>
                    <a:moveTo>
                      <a:pt x="0" y="188"/>
                    </a:moveTo>
                    <a:lnTo>
                      <a:pt x="0" y="188"/>
                    </a:lnTo>
                    <a:lnTo>
                      <a:pt x="0" y="188"/>
                    </a:lnTo>
                    <a:lnTo>
                      <a:pt x="0" y="188"/>
                    </a:lnTo>
                    <a:lnTo>
                      <a:pt x="0" y="188"/>
                    </a:lnTo>
                    <a:close/>
                    <a:moveTo>
                      <a:pt x="107" y="6"/>
                    </a:moveTo>
                    <a:lnTo>
                      <a:pt x="107" y="6"/>
                    </a:lnTo>
                    <a:lnTo>
                      <a:pt x="64" y="79"/>
                    </a:lnTo>
                    <a:lnTo>
                      <a:pt x="107" y="6"/>
                    </a:lnTo>
                    <a:close/>
                    <a:moveTo>
                      <a:pt x="112" y="3"/>
                    </a:moveTo>
                    <a:lnTo>
                      <a:pt x="69" y="76"/>
                    </a:lnTo>
                    <a:lnTo>
                      <a:pt x="111" y="6"/>
                    </a:lnTo>
                    <a:lnTo>
                      <a:pt x="147" y="69"/>
                    </a:lnTo>
                    <a:lnTo>
                      <a:pt x="374" y="453"/>
                    </a:lnTo>
                    <a:lnTo>
                      <a:pt x="374" y="453"/>
                    </a:lnTo>
                    <a:lnTo>
                      <a:pt x="4" y="188"/>
                    </a:lnTo>
                    <a:lnTo>
                      <a:pt x="4" y="188"/>
                    </a:lnTo>
                    <a:lnTo>
                      <a:pt x="379" y="457"/>
                    </a:lnTo>
                    <a:lnTo>
                      <a:pt x="379" y="456"/>
                    </a:lnTo>
                    <a:lnTo>
                      <a:pt x="380" y="457"/>
                    </a:lnTo>
                    <a:lnTo>
                      <a:pt x="380" y="457"/>
                    </a:lnTo>
                    <a:lnTo>
                      <a:pt x="379" y="455"/>
                    </a:lnTo>
                    <a:lnTo>
                      <a:pt x="263" y="259"/>
                    </a:lnTo>
                    <a:lnTo>
                      <a:pt x="113" y="4"/>
                    </a:lnTo>
                    <a:lnTo>
                      <a:pt x="112" y="3"/>
                    </a:lnTo>
                    <a:close/>
                    <a:moveTo>
                      <a:pt x="111" y="0"/>
                    </a:moveTo>
                    <a:lnTo>
                      <a:pt x="110" y="0"/>
                    </a:lnTo>
                    <a:lnTo>
                      <a:pt x="109" y="2"/>
                    </a:lnTo>
                    <a:lnTo>
                      <a:pt x="111" y="1"/>
                    </a:lnTo>
                    <a:lnTo>
                      <a:pt x="111" y="0"/>
                    </a:lnTo>
                    <a:lnTo>
                      <a:pt x="111" y="0"/>
                    </a:lnTo>
                    <a:lnTo>
                      <a:pt x="11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Freeform 325"/>
              <p:cNvSpPr>
                <a:spLocks noEditPoints="1"/>
              </p:cNvSpPr>
              <p:nvPr/>
            </p:nvSpPr>
            <p:spPr bwMode="auto">
              <a:xfrm>
                <a:off x="3259" y="3300"/>
                <a:ext cx="380" cy="457"/>
              </a:xfrm>
              <a:custGeom>
                <a:avLst/>
                <a:gdLst>
                  <a:gd name="T0" fmla="*/ 3 w 380"/>
                  <a:gd name="T1" fmla="*/ 191 h 457"/>
                  <a:gd name="T2" fmla="*/ 3 w 380"/>
                  <a:gd name="T3" fmla="*/ 191 h 457"/>
                  <a:gd name="T4" fmla="*/ 359 w 380"/>
                  <a:gd name="T5" fmla="*/ 447 h 457"/>
                  <a:gd name="T6" fmla="*/ 359 w 380"/>
                  <a:gd name="T7" fmla="*/ 447 h 457"/>
                  <a:gd name="T8" fmla="*/ 3 w 380"/>
                  <a:gd name="T9" fmla="*/ 191 h 457"/>
                  <a:gd name="T10" fmla="*/ 0 w 380"/>
                  <a:gd name="T11" fmla="*/ 188 h 457"/>
                  <a:gd name="T12" fmla="*/ 0 w 380"/>
                  <a:gd name="T13" fmla="*/ 188 h 457"/>
                  <a:gd name="T14" fmla="*/ 0 w 380"/>
                  <a:gd name="T15" fmla="*/ 188 h 457"/>
                  <a:gd name="T16" fmla="*/ 0 w 380"/>
                  <a:gd name="T17" fmla="*/ 188 h 457"/>
                  <a:gd name="T18" fmla="*/ 0 w 380"/>
                  <a:gd name="T19" fmla="*/ 188 h 457"/>
                  <a:gd name="T20" fmla="*/ 107 w 380"/>
                  <a:gd name="T21" fmla="*/ 6 h 457"/>
                  <a:gd name="T22" fmla="*/ 107 w 380"/>
                  <a:gd name="T23" fmla="*/ 6 h 457"/>
                  <a:gd name="T24" fmla="*/ 64 w 380"/>
                  <a:gd name="T25" fmla="*/ 79 h 457"/>
                  <a:gd name="T26" fmla="*/ 107 w 380"/>
                  <a:gd name="T27" fmla="*/ 6 h 457"/>
                  <a:gd name="T28" fmla="*/ 112 w 380"/>
                  <a:gd name="T29" fmla="*/ 3 h 457"/>
                  <a:gd name="T30" fmla="*/ 69 w 380"/>
                  <a:gd name="T31" fmla="*/ 76 h 457"/>
                  <a:gd name="T32" fmla="*/ 111 w 380"/>
                  <a:gd name="T33" fmla="*/ 6 h 457"/>
                  <a:gd name="T34" fmla="*/ 147 w 380"/>
                  <a:gd name="T35" fmla="*/ 69 h 457"/>
                  <a:gd name="T36" fmla="*/ 374 w 380"/>
                  <a:gd name="T37" fmla="*/ 453 h 457"/>
                  <a:gd name="T38" fmla="*/ 374 w 380"/>
                  <a:gd name="T39" fmla="*/ 453 h 457"/>
                  <a:gd name="T40" fmla="*/ 4 w 380"/>
                  <a:gd name="T41" fmla="*/ 188 h 457"/>
                  <a:gd name="T42" fmla="*/ 4 w 380"/>
                  <a:gd name="T43" fmla="*/ 188 h 457"/>
                  <a:gd name="T44" fmla="*/ 379 w 380"/>
                  <a:gd name="T45" fmla="*/ 457 h 457"/>
                  <a:gd name="T46" fmla="*/ 379 w 380"/>
                  <a:gd name="T47" fmla="*/ 456 h 457"/>
                  <a:gd name="T48" fmla="*/ 380 w 380"/>
                  <a:gd name="T49" fmla="*/ 457 h 457"/>
                  <a:gd name="T50" fmla="*/ 380 w 380"/>
                  <a:gd name="T51" fmla="*/ 457 h 457"/>
                  <a:gd name="T52" fmla="*/ 379 w 380"/>
                  <a:gd name="T53" fmla="*/ 455 h 457"/>
                  <a:gd name="T54" fmla="*/ 263 w 380"/>
                  <a:gd name="T55" fmla="*/ 259 h 457"/>
                  <a:gd name="T56" fmla="*/ 113 w 380"/>
                  <a:gd name="T57" fmla="*/ 4 h 457"/>
                  <a:gd name="T58" fmla="*/ 112 w 380"/>
                  <a:gd name="T59" fmla="*/ 3 h 457"/>
                  <a:gd name="T60" fmla="*/ 111 w 380"/>
                  <a:gd name="T61" fmla="*/ 0 h 457"/>
                  <a:gd name="T62" fmla="*/ 110 w 380"/>
                  <a:gd name="T63" fmla="*/ 0 h 457"/>
                  <a:gd name="T64" fmla="*/ 109 w 380"/>
                  <a:gd name="T65" fmla="*/ 2 h 457"/>
                  <a:gd name="T66" fmla="*/ 111 w 380"/>
                  <a:gd name="T67" fmla="*/ 1 h 457"/>
                  <a:gd name="T68" fmla="*/ 111 w 380"/>
                  <a:gd name="T69" fmla="*/ 0 h 457"/>
                  <a:gd name="T70" fmla="*/ 111 w 380"/>
                  <a:gd name="T71" fmla="*/ 0 h 457"/>
                  <a:gd name="T72" fmla="*/ 111 w 380"/>
                  <a:gd name="T73" fmla="*/ 0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0" h="457">
                    <a:moveTo>
                      <a:pt x="3" y="191"/>
                    </a:moveTo>
                    <a:lnTo>
                      <a:pt x="3" y="191"/>
                    </a:lnTo>
                    <a:lnTo>
                      <a:pt x="359" y="447"/>
                    </a:lnTo>
                    <a:lnTo>
                      <a:pt x="359" y="447"/>
                    </a:lnTo>
                    <a:lnTo>
                      <a:pt x="3" y="191"/>
                    </a:lnTo>
                    <a:moveTo>
                      <a:pt x="0" y="188"/>
                    </a:moveTo>
                    <a:lnTo>
                      <a:pt x="0" y="188"/>
                    </a:lnTo>
                    <a:lnTo>
                      <a:pt x="0" y="188"/>
                    </a:lnTo>
                    <a:lnTo>
                      <a:pt x="0" y="188"/>
                    </a:lnTo>
                    <a:lnTo>
                      <a:pt x="0" y="188"/>
                    </a:lnTo>
                    <a:moveTo>
                      <a:pt x="107" y="6"/>
                    </a:moveTo>
                    <a:lnTo>
                      <a:pt x="107" y="6"/>
                    </a:lnTo>
                    <a:lnTo>
                      <a:pt x="64" y="79"/>
                    </a:lnTo>
                    <a:lnTo>
                      <a:pt x="107" y="6"/>
                    </a:lnTo>
                    <a:moveTo>
                      <a:pt x="112" y="3"/>
                    </a:moveTo>
                    <a:lnTo>
                      <a:pt x="69" y="76"/>
                    </a:lnTo>
                    <a:lnTo>
                      <a:pt x="111" y="6"/>
                    </a:lnTo>
                    <a:lnTo>
                      <a:pt x="147" y="69"/>
                    </a:lnTo>
                    <a:lnTo>
                      <a:pt x="374" y="453"/>
                    </a:lnTo>
                    <a:lnTo>
                      <a:pt x="374" y="453"/>
                    </a:lnTo>
                    <a:lnTo>
                      <a:pt x="4" y="188"/>
                    </a:lnTo>
                    <a:lnTo>
                      <a:pt x="4" y="188"/>
                    </a:lnTo>
                    <a:lnTo>
                      <a:pt x="379" y="457"/>
                    </a:lnTo>
                    <a:lnTo>
                      <a:pt x="379" y="456"/>
                    </a:lnTo>
                    <a:lnTo>
                      <a:pt x="380" y="457"/>
                    </a:lnTo>
                    <a:lnTo>
                      <a:pt x="380" y="457"/>
                    </a:lnTo>
                    <a:lnTo>
                      <a:pt x="379" y="455"/>
                    </a:lnTo>
                    <a:lnTo>
                      <a:pt x="263" y="259"/>
                    </a:lnTo>
                    <a:lnTo>
                      <a:pt x="113" y="4"/>
                    </a:lnTo>
                    <a:lnTo>
                      <a:pt x="112" y="3"/>
                    </a:lnTo>
                    <a:moveTo>
                      <a:pt x="111" y="0"/>
                    </a:moveTo>
                    <a:lnTo>
                      <a:pt x="110" y="0"/>
                    </a:lnTo>
                    <a:lnTo>
                      <a:pt x="109" y="2"/>
                    </a:lnTo>
                    <a:lnTo>
                      <a:pt x="111" y="1"/>
                    </a:lnTo>
                    <a:lnTo>
                      <a:pt x="111" y="0"/>
                    </a:lnTo>
                    <a:lnTo>
                      <a:pt x="111" y="0"/>
                    </a:lnTo>
                    <a:lnTo>
                      <a:pt x="1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Freeform 326"/>
              <p:cNvSpPr>
                <a:spLocks noEditPoints="1"/>
              </p:cNvSpPr>
              <p:nvPr/>
            </p:nvSpPr>
            <p:spPr bwMode="auto">
              <a:xfrm>
                <a:off x="3107" y="3301"/>
                <a:ext cx="266" cy="187"/>
              </a:xfrm>
              <a:custGeom>
                <a:avLst/>
                <a:gdLst>
                  <a:gd name="T0" fmla="*/ 12 w 266"/>
                  <a:gd name="T1" fmla="*/ 72 h 187"/>
                  <a:gd name="T2" fmla="*/ 12 w 266"/>
                  <a:gd name="T3" fmla="*/ 72 h 187"/>
                  <a:gd name="T4" fmla="*/ 36 w 266"/>
                  <a:gd name="T5" fmla="*/ 91 h 187"/>
                  <a:gd name="T6" fmla="*/ 12 w 266"/>
                  <a:gd name="T7" fmla="*/ 72 h 187"/>
                  <a:gd name="T8" fmla="*/ 0 w 266"/>
                  <a:gd name="T9" fmla="*/ 62 h 187"/>
                  <a:gd name="T10" fmla="*/ 0 w 266"/>
                  <a:gd name="T11" fmla="*/ 62 h 187"/>
                  <a:gd name="T12" fmla="*/ 1 w 266"/>
                  <a:gd name="T13" fmla="*/ 63 h 187"/>
                  <a:gd name="T14" fmla="*/ 1 w 266"/>
                  <a:gd name="T15" fmla="*/ 63 h 187"/>
                  <a:gd name="T16" fmla="*/ 0 w 266"/>
                  <a:gd name="T17" fmla="*/ 62 h 187"/>
                  <a:gd name="T18" fmla="*/ 259 w 266"/>
                  <a:gd name="T19" fmla="*/ 5 h 187"/>
                  <a:gd name="T20" fmla="*/ 259 w 266"/>
                  <a:gd name="T21" fmla="*/ 5 h 187"/>
                  <a:gd name="T22" fmla="*/ 216 w 266"/>
                  <a:gd name="T23" fmla="*/ 78 h 187"/>
                  <a:gd name="T24" fmla="*/ 153 w 266"/>
                  <a:gd name="T25" fmla="*/ 184 h 187"/>
                  <a:gd name="T26" fmla="*/ 7 w 266"/>
                  <a:gd name="T27" fmla="*/ 63 h 187"/>
                  <a:gd name="T28" fmla="*/ 243 w 266"/>
                  <a:gd name="T29" fmla="*/ 8 h 187"/>
                  <a:gd name="T30" fmla="*/ 259 w 266"/>
                  <a:gd name="T31" fmla="*/ 5 h 187"/>
                  <a:gd name="T32" fmla="*/ 266 w 266"/>
                  <a:gd name="T33" fmla="*/ 0 h 187"/>
                  <a:gd name="T34" fmla="*/ 263 w 266"/>
                  <a:gd name="T35" fmla="*/ 0 h 187"/>
                  <a:gd name="T36" fmla="*/ 261 w 266"/>
                  <a:gd name="T37" fmla="*/ 1 h 187"/>
                  <a:gd name="T38" fmla="*/ 259 w 266"/>
                  <a:gd name="T39" fmla="*/ 1 h 187"/>
                  <a:gd name="T40" fmla="*/ 259 w 266"/>
                  <a:gd name="T41" fmla="*/ 1 h 187"/>
                  <a:gd name="T42" fmla="*/ 5 w 266"/>
                  <a:gd name="T43" fmla="*/ 61 h 187"/>
                  <a:gd name="T44" fmla="*/ 5 w 266"/>
                  <a:gd name="T45" fmla="*/ 61 h 187"/>
                  <a:gd name="T46" fmla="*/ 4 w 266"/>
                  <a:gd name="T47" fmla="*/ 61 h 187"/>
                  <a:gd name="T48" fmla="*/ 4 w 266"/>
                  <a:gd name="T49" fmla="*/ 62 h 187"/>
                  <a:gd name="T50" fmla="*/ 155 w 266"/>
                  <a:gd name="T51" fmla="*/ 186 h 187"/>
                  <a:gd name="T52" fmla="*/ 156 w 266"/>
                  <a:gd name="T53" fmla="*/ 187 h 187"/>
                  <a:gd name="T54" fmla="*/ 156 w 266"/>
                  <a:gd name="T55" fmla="*/ 187 h 187"/>
                  <a:gd name="T56" fmla="*/ 221 w 266"/>
                  <a:gd name="T57" fmla="*/ 75 h 187"/>
                  <a:gd name="T58" fmla="*/ 264 w 266"/>
                  <a:gd name="T59" fmla="*/ 2 h 187"/>
                  <a:gd name="T60" fmla="*/ 264 w 266"/>
                  <a:gd name="T61" fmla="*/ 1 h 187"/>
                  <a:gd name="T62" fmla="*/ 266 w 266"/>
                  <a:gd name="T63"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6" h="187">
                    <a:moveTo>
                      <a:pt x="12" y="72"/>
                    </a:moveTo>
                    <a:lnTo>
                      <a:pt x="12" y="72"/>
                    </a:lnTo>
                    <a:lnTo>
                      <a:pt x="36" y="91"/>
                    </a:lnTo>
                    <a:lnTo>
                      <a:pt x="12" y="72"/>
                    </a:lnTo>
                    <a:close/>
                    <a:moveTo>
                      <a:pt x="0" y="62"/>
                    </a:moveTo>
                    <a:lnTo>
                      <a:pt x="0" y="62"/>
                    </a:lnTo>
                    <a:lnTo>
                      <a:pt x="1" y="63"/>
                    </a:lnTo>
                    <a:lnTo>
                      <a:pt x="1" y="63"/>
                    </a:lnTo>
                    <a:lnTo>
                      <a:pt x="0" y="62"/>
                    </a:lnTo>
                    <a:close/>
                    <a:moveTo>
                      <a:pt x="259" y="5"/>
                    </a:moveTo>
                    <a:lnTo>
                      <a:pt x="259" y="5"/>
                    </a:lnTo>
                    <a:lnTo>
                      <a:pt x="216" y="78"/>
                    </a:lnTo>
                    <a:lnTo>
                      <a:pt x="153" y="184"/>
                    </a:lnTo>
                    <a:lnTo>
                      <a:pt x="7" y="63"/>
                    </a:lnTo>
                    <a:lnTo>
                      <a:pt x="243" y="8"/>
                    </a:lnTo>
                    <a:lnTo>
                      <a:pt x="259" y="5"/>
                    </a:lnTo>
                    <a:close/>
                    <a:moveTo>
                      <a:pt x="266" y="0"/>
                    </a:moveTo>
                    <a:lnTo>
                      <a:pt x="263" y="0"/>
                    </a:lnTo>
                    <a:lnTo>
                      <a:pt x="261" y="1"/>
                    </a:lnTo>
                    <a:lnTo>
                      <a:pt x="259" y="1"/>
                    </a:lnTo>
                    <a:lnTo>
                      <a:pt x="259" y="1"/>
                    </a:lnTo>
                    <a:lnTo>
                      <a:pt x="5" y="61"/>
                    </a:lnTo>
                    <a:lnTo>
                      <a:pt x="5" y="61"/>
                    </a:lnTo>
                    <a:lnTo>
                      <a:pt x="4" y="61"/>
                    </a:lnTo>
                    <a:lnTo>
                      <a:pt x="4" y="62"/>
                    </a:lnTo>
                    <a:lnTo>
                      <a:pt x="155" y="186"/>
                    </a:lnTo>
                    <a:lnTo>
                      <a:pt x="156" y="187"/>
                    </a:lnTo>
                    <a:lnTo>
                      <a:pt x="156" y="187"/>
                    </a:lnTo>
                    <a:lnTo>
                      <a:pt x="221" y="75"/>
                    </a:lnTo>
                    <a:lnTo>
                      <a:pt x="264" y="2"/>
                    </a:lnTo>
                    <a:lnTo>
                      <a:pt x="264" y="1"/>
                    </a:lnTo>
                    <a:lnTo>
                      <a:pt x="26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Freeform 327"/>
              <p:cNvSpPr>
                <a:spLocks noEditPoints="1"/>
              </p:cNvSpPr>
              <p:nvPr/>
            </p:nvSpPr>
            <p:spPr bwMode="auto">
              <a:xfrm>
                <a:off x="3107" y="3301"/>
                <a:ext cx="266" cy="187"/>
              </a:xfrm>
              <a:custGeom>
                <a:avLst/>
                <a:gdLst>
                  <a:gd name="T0" fmla="*/ 12 w 266"/>
                  <a:gd name="T1" fmla="*/ 72 h 187"/>
                  <a:gd name="T2" fmla="*/ 12 w 266"/>
                  <a:gd name="T3" fmla="*/ 72 h 187"/>
                  <a:gd name="T4" fmla="*/ 36 w 266"/>
                  <a:gd name="T5" fmla="*/ 91 h 187"/>
                  <a:gd name="T6" fmla="*/ 12 w 266"/>
                  <a:gd name="T7" fmla="*/ 72 h 187"/>
                  <a:gd name="T8" fmla="*/ 0 w 266"/>
                  <a:gd name="T9" fmla="*/ 62 h 187"/>
                  <a:gd name="T10" fmla="*/ 0 w 266"/>
                  <a:gd name="T11" fmla="*/ 62 h 187"/>
                  <a:gd name="T12" fmla="*/ 1 w 266"/>
                  <a:gd name="T13" fmla="*/ 63 h 187"/>
                  <a:gd name="T14" fmla="*/ 1 w 266"/>
                  <a:gd name="T15" fmla="*/ 63 h 187"/>
                  <a:gd name="T16" fmla="*/ 0 w 266"/>
                  <a:gd name="T17" fmla="*/ 62 h 187"/>
                  <a:gd name="T18" fmla="*/ 259 w 266"/>
                  <a:gd name="T19" fmla="*/ 5 h 187"/>
                  <a:gd name="T20" fmla="*/ 259 w 266"/>
                  <a:gd name="T21" fmla="*/ 5 h 187"/>
                  <a:gd name="T22" fmla="*/ 216 w 266"/>
                  <a:gd name="T23" fmla="*/ 78 h 187"/>
                  <a:gd name="T24" fmla="*/ 153 w 266"/>
                  <a:gd name="T25" fmla="*/ 184 h 187"/>
                  <a:gd name="T26" fmla="*/ 7 w 266"/>
                  <a:gd name="T27" fmla="*/ 63 h 187"/>
                  <a:gd name="T28" fmla="*/ 243 w 266"/>
                  <a:gd name="T29" fmla="*/ 8 h 187"/>
                  <a:gd name="T30" fmla="*/ 259 w 266"/>
                  <a:gd name="T31" fmla="*/ 5 h 187"/>
                  <a:gd name="T32" fmla="*/ 266 w 266"/>
                  <a:gd name="T33" fmla="*/ 0 h 187"/>
                  <a:gd name="T34" fmla="*/ 263 w 266"/>
                  <a:gd name="T35" fmla="*/ 0 h 187"/>
                  <a:gd name="T36" fmla="*/ 261 w 266"/>
                  <a:gd name="T37" fmla="*/ 1 h 187"/>
                  <a:gd name="T38" fmla="*/ 259 w 266"/>
                  <a:gd name="T39" fmla="*/ 1 h 187"/>
                  <a:gd name="T40" fmla="*/ 259 w 266"/>
                  <a:gd name="T41" fmla="*/ 1 h 187"/>
                  <a:gd name="T42" fmla="*/ 5 w 266"/>
                  <a:gd name="T43" fmla="*/ 61 h 187"/>
                  <a:gd name="T44" fmla="*/ 5 w 266"/>
                  <a:gd name="T45" fmla="*/ 61 h 187"/>
                  <a:gd name="T46" fmla="*/ 4 w 266"/>
                  <a:gd name="T47" fmla="*/ 61 h 187"/>
                  <a:gd name="T48" fmla="*/ 4 w 266"/>
                  <a:gd name="T49" fmla="*/ 62 h 187"/>
                  <a:gd name="T50" fmla="*/ 155 w 266"/>
                  <a:gd name="T51" fmla="*/ 186 h 187"/>
                  <a:gd name="T52" fmla="*/ 156 w 266"/>
                  <a:gd name="T53" fmla="*/ 187 h 187"/>
                  <a:gd name="T54" fmla="*/ 156 w 266"/>
                  <a:gd name="T55" fmla="*/ 187 h 187"/>
                  <a:gd name="T56" fmla="*/ 221 w 266"/>
                  <a:gd name="T57" fmla="*/ 75 h 187"/>
                  <a:gd name="T58" fmla="*/ 264 w 266"/>
                  <a:gd name="T59" fmla="*/ 2 h 187"/>
                  <a:gd name="T60" fmla="*/ 264 w 266"/>
                  <a:gd name="T61" fmla="*/ 1 h 187"/>
                  <a:gd name="T62" fmla="*/ 266 w 266"/>
                  <a:gd name="T63"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6" h="187">
                    <a:moveTo>
                      <a:pt x="12" y="72"/>
                    </a:moveTo>
                    <a:lnTo>
                      <a:pt x="12" y="72"/>
                    </a:lnTo>
                    <a:lnTo>
                      <a:pt x="36" y="91"/>
                    </a:lnTo>
                    <a:lnTo>
                      <a:pt x="12" y="72"/>
                    </a:lnTo>
                    <a:moveTo>
                      <a:pt x="0" y="62"/>
                    </a:moveTo>
                    <a:lnTo>
                      <a:pt x="0" y="62"/>
                    </a:lnTo>
                    <a:lnTo>
                      <a:pt x="1" y="63"/>
                    </a:lnTo>
                    <a:lnTo>
                      <a:pt x="1" y="63"/>
                    </a:lnTo>
                    <a:lnTo>
                      <a:pt x="0" y="62"/>
                    </a:lnTo>
                    <a:moveTo>
                      <a:pt x="259" y="5"/>
                    </a:moveTo>
                    <a:lnTo>
                      <a:pt x="259" y="5"/>
                    </a:lnTo>
                    <a:lnTo>
                      <a:pt x="216" y="78"/>
                    </a:lnTo>
                    <a:lnTo>
                      <a:pt x="153" y="184"/>
                    </a:lnTo>
                    <a:lnTo>
                      <a:pt x="7" y="63"/>
                    </a:lnTo>
                    <a:lnTo>
                      <a:pt x="243" y="8"/>
                    </a:lnTo>
                    <a:lnTo>
                      <a:pt x="259" y="5"/>
                    </a:lnTo>
                    <a:moveTo>
                      <a:pt x="266" y="0"/>
                    </a:moveTo>
                    <a:lnTo>
                      <a:pt x="263" y="0"/>
                    </a:lnTo>
                    <a:lnTo>
                      <a:pt x="261" y="1"/>
                    </a:lnTo>
                    <a:lnTo>
                      <a:pt x="259" y="1"/>
                    </a:lnTo>
                    <a:lnTo>
                      <a:pt x="259" y="1"/>
                    </a:lnTo>
                    <a:lnTo>
                      <a:pt x="5" y="61"/>
                    </a:lnTo>
                    <a:lnTo>
                      <a:pt x="5" y="61"/>
                    </a:lnTo>
                    <a:lnTo>
                      <a:pt x="4" y="61"/>
                    </a:lnTo>
                    <a:lnTo>
                      <a:pt x="4" y="62"/>
                    </a:lnTo>
                    <a:lnTo>
                      <a:pt x="155" y="186"/>
                    </a:lnTo>
                    <a:lnTo>
                      <a:pt x="156" y="187"/>
                    </a:lnTo>
                    <a:lnTo>
                      <a:pt x="156" y="187"/>
                    </a:lnTo>
                    <a:lnTo>
                      <a:pt x="221" y="75"/>
                    </a:lnTo>
                    <a:lnTo>
                      <a:pt x="264" y="2"/>
                    </a:lnTo>
                    <a:lnTo>
                      <a:pt x="264" y="1"/>
                    </a:lnTo>
                    <a:lnTo>
                      <a:pt x="26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Freeform 328"/>
              <p:cNvSpPr>
                <a:spLocks noEditPoints="1"/>
              </p:cNvSpPr>
              <p:nvPr/>
            </p:nvSpPr>
            <p:spPr bwMode="auto">
              <a:xfrm>
                <a:off x="3246" y="3487"/>
                <a:ext cx="392" cy="270"/>
              </a:xfrm>
              <a:custGeom>
                <a:avLst/>
                <a:gdLst>
                  <a:gd name="T0" fmla="*/ 0 w 392"/>
                  <a:gd name="T1" fmla="*/ 66 h 270"/>
                  <a:gd name="T2" fmla="*/ 0 w 392"/>
                  <a:gd name="T3" fmla="*/ 66 h 270"/>
                  <a:gd name="T4" fmla="*/ 386 w 392"/>
                  <a:gd name="T5" fmla="*/ 270 h 270"/>
                  <a:gd name="T6" fmla="*/ 0 w 392"/>
                  <a:gd name="T7" fmla="*/ 66 h 270"/>
                  <a:gd name="T8" fmla="*/ 13 w 392"/>
                  <a:gd name="T9" fmla="*/ 1 h 270"/>
                  <a:gd name="T10" fmla="*/ 13 w 392"/>
                  <a:gd name="T11" fmla="*/ 1 h 270"/>
                  <a:gd name="T12" fmla="*/ 4 w 392"/>
                  <a:gd name="T13" fmla="*/ 38 h 270"/>
                  <a:gd name="T14" fmla="*/ 13 w 392"/>
                  <a:gd name="T15" fmla="*/ 1 h 270"/>
                  <a:gd name="T16" fmla="*/ 13 w 392"/>
                  <a:gd name="T17" fmla="*/ 1 h 270"/>
                  <a:gd name="T18" fmla="*/ 16 w 392"/>
                  <a:gd name="T19" fmla="*/ 0 h 270"/>
                  <a:gd name="T20" fmla="*/ 16 w 392"/>
                  <a:gd name="T21" fmla="*/ 0 h 270"/>
                  <a:gd name="T22" fmla="*/ 17 w 392"/>
                  <a:gd name="T23" fmla="*/ 1 h 270"/>
                  <a:gd name="T24" fmla="*/ 0 w 392"/>
                  <a:gd name="T25" fmla="*/ 63 h 270"/>
                  <a:gd name="T26" fmla="*/ 16 w 392"/>
                  <a:gd name="T27" fmla="*/ 4 h 270"/>
                  <a:gd name="T28" fmla="*/ 372 w 392"/>
                  <a:gd name="T29" fmla="*/ 260 h 270"/>
                  <a:gd name="T30" fmla="*/ 392 w 392"/>
                  <a:gd name="T31" fmla="*/ 270 h 270"/>
                  <a:gd name="T32" fmla="*/ 392 w 392"/>
                  <a:gd name="T33" fmla="*/ 270 h 270"/>
                  <a:gd name="T34" fmla="*/ 17 w 392"/>
                  <a:gd name="T35" fmla="*/ 1 h 270"/>
                  <a:gd name="T36" fmla="*/ 16 w 392"/>
                  <a:gd name="T37"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2" h="270">
                    <a:moveTo>
                      <a:pt x="0" y="66"/>
                    </a:moveTo>
                    <a:lnTo>
                      <a:pt x="0" y="66"/>
                    </a:lnTo>
                    <a:lnTo>
                      <a:pt x="386" y="270"/>
                    </a:lnTo>
                    <a:lnTo>
                      <a:pt x="0" y="66"/>
                    </a:lnTo>
                    <a:close/>
                    <a:moveTo>
                      <a:pt x="13" y="1"/>
                    </a:moveTo>
                    <a:lnTo>
                      <a:pt x="13" y="1"/>
                    </a:lnTo>
                    <a:lnTo>
                      <a:pt x="4" y="38"/>
                    </a:lnTo>
                    <a:lnTo>
                      <a:pt x="13" y="1"/>
                    </a:lnTo>
                    <a:lnTo>
                      <a:pt x="13" y="1"/>
                    </a:lnTo>
                    <a:close/>
                    <a:moveTo>
                      <a:pt x="16" y="0"/>
                    </a:moveTo>
                    <a:lnTo>
                      <a:pt x="16" y="0"/>
                    </a:lnTo>
                    <a:lnTo>
                      <a:pt x="17" y="1"/>
                    </a:lnTo>
                    <a:lnTo>
                      <a:pt x="0" y="63"/>
                    </a:lnTo>
                    <a:lnTo>
                      <a:pt x="16" y="4"/>
                    </a:lnTo>
                    <a:lnTo>
                      <a:pt x="372" y="260"/>
                    </a:lnTo>
                    <a:lnTo>
                      <a:pt x="392" y="270"/>
                    </a:lnTo>
                    <a:lnTo>
                      <a:pt x="392" y="270"/>
                    </a:lnTo>
                    <a:lnTo>
                      <a:pt x="17" y="1"/>
                    </a:lnTo>
                    <a:lnTo>
                      <a:pt x="1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Freeform 329"/>
              <p:cNvSpPr>
                <a:spLocks noEditPoints="1"/>
              </p:cNvSpPr>
              <p:nvPr/>
            </p:nvSpPr>
            <p:spPr bwMode="auto">
              <a:xfrm>
                <a:off x="3246" y="3487"/>
                <a:ext cx="392" cy="270"/>
              </a:xfrm>
              <a:custGeom>
                <a:avLst/>
                <a:gdLst>
                  <a:gd name="T0" fmla="*/ 0 w 392"/>
                  <a:gd name="T1" fmla="*/ 66 h 270"/>
                  <a:gd name="T2" fmla="*/ 0 w 392"/>
                  <a:gd name="T3" fmla="*/ 66 h 270"/>
                  <a:gd name="T4" fmla="*/ 386 w 392"/>
                  <a:gd name="T5" fmla="*/ 270 h 270"/>
                  <a:gd name="T6" fmla="*/ 0 w 392"/>
                  <a:gd name="T7" fmla="*/ 66 h 270"/>
                  <a:gd name="T8" fmla="*/ 13 w 392"/>
                  <a:gd name="T9" fmla="*/ 1 h 270"/>
                  <a:gd name="T10" fmla="*/ 13 w 392"/>
                  <a:gd name="T11" fmla="*/ 1 h 270"/>
                  <a:gd name="T12" fmla="*/ 4 w 392"/>
                  <a:gd name="T13" fmla="*/ 38 h 270"/>
                  <a:gd name="T14" fmla="*/ 13 w 392"/>
                  <a:gd name="T15" fmla="*/ 1 h 270"/>
                  <a:gd name="T16" fmla="*/ 13 w 392"/>
                  <a:gd name="T17" fmla="*/ 1 h 270"/>
                  <a:gd name="T18" fmla="*/ 16 w 392"/>
                  <a:gd name="T19" fmla="*/ 0 h 270"/>
                  <a:gd name="T20" fmla="*/ 16 w 392"/>
                  <a:gd name="T21" fmla="*/ 0 h 270"/>
                  <a:gd name="T22" fmla="*/ 17 w 392"/>
                  <a:gd name="T23" fmla="*/ 1 h 270"/>
                  <a:gd name="T24" fmla="*/ 0 w 392"/>
                  <a:gd name="T25" fmla="*/ 63 h 270"/>
                  <a:gd name="T26" fmla="*/ 16 w 392"/>
                  <a:gd name="T27" fmla="*/ 4 h 270"/>
                  <a:gd name="T28" fmla="*/ 372 w 392"/>
                  <a:gd name="T29" fmla="*/ 260 h 270"/>
                  <a:gd name="T30" fmla="*/ 392 w 392"/>
                  <a:gd name="T31" fmla="*/ 270 h 270"/>
                  <a:gd name="T32" fmla="*/ 392 w 392"/>
                  <a:gd name="T33" fmla="*/ 270 h 270"/>
                  <a:gd name="T34" fmla="*/ 17 w 392"/>
                  <a:gd name="T35" fmla="*/ 1 h 270"/>
                  <a:gd name="T36" fmla="*/ 16 w 392"/>
                  <a:gd name="T37"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2" h="270">
                    <a:moveTo>
                      <a:pt x="0" y="66"/>
                    </a:moveTo>
                    <a:lnTo>
                      <a:pt x="0" y="66"/>
                    </a:lnTo>
                    <a:lnTo>
                      <a:pt x="386" y="270"/>
                    </a:lnTo>
                    <a:lnTo>
                      <a:pt x="0" y="66"/>
                    </a:lnTo>
                    <a:moveTo>
                      <a:pt x="13" y="1"/>
                    </a:moveTo>
                    <a:lnTo>
                      <a:pt x="13" y="1"/>
                    </a:lnTo>
                    <a:lnTo>
                      <a:pt x="4" y="38"/>
                    </a:lnTo>
                    <a:lnTo>
                      <a:pt x="13" y="1"/>
                    </a:lnTo>
                    <a:lnTo>
                      <a:pt x="13" y="1"/>
                    </a:lnTo>
                    <a:moveTo>
                      <a:pt x="16" y="0"/>
                    </a:moveTo>
                    <a:lnTo>
                      <a:pt x="16" y="0"/>
                    </a:lnTo>
                    <a:lnTo>
                      <a:pt x="17" y="1"/>
                    </a:lnTo>
                    <a:lnTo>
                      <a:pt x="0" y="63"/>
                    </a:lnTo>
                    <a:lnTo>
                      <a:pt x="16" y="4"/>
                    </a:lnTo>
                    <a:lnTo>
                      <a:pt x="372" y="260"/>
                    </a:lnTo>
                    <a:lnTo>
                      <a:pt x="392" y="270"/>
                    </a:lnTo>
                    <a:lnTo>
                      <a:pt x="392" y="270"/>
                    </a:lnTo>
                    <a:lnTo>
                      <a:pt x="17" y="1"/>
                    </a:lnTo>
                    <a:lnTo>
                      <a:pt x="1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Freeform 330"/>
              <p:cNvSpPr>
                <a:spLocks noEditPoints="1"/>
              </p:cNvSpPr>
              <p:nvPr/>
            </p:nvSpPr>
            <p:spPr bwMode="auto">
              <a:xfrm>
                <a:off x="3243" y="3550"/>
                <a:ext cx="402" cy="213"/>
              </a:xfrm>
              <a:custGeom>
                <a:avLst/>
                <a:gdLst>
                  <a:gd name="T0" fmla="*/ 398 w 402"/>
                  <a:gd name="T1" fmla="*/ 209 h 213"/>
                  <a:gd name="T2" fmla="*/ 398 w 402"/>
                  <a:gd name="T3" fmla="*/ 209 h 213"/>
                  <a:gd name="T4" fmla="*/ 399 w 402"/>
                  <a:gd name="T5" fmla="*/ 210 h 213"/>
                  <a:gd name="T6" fmla="*/ 402 w 402"/>
                  <a:gd name="T7" fmla="*/ 210 h 213"/>
                  <a:gd name="T8" fmla="*/ 399 w 402"/>
                  <a:gd name="T9" fmla="*/ 209 h 213"/>
                  <a:gd name="T10" fmla="*/ 399 w 402"/>
                  <a:gd name="T11" fmla="*/ 209 h 213"/>
                  <a:gd name="T12" fmla="*/ 398 w 402"/>
                  <a:gd name="T13" fmla="*/ 209 h 213"/>
                  <a:gd name="T14" fmla="*/ 0 w 402"/>
                  <a:gd name="T15" fmla="*/ 53 h 213"/>
                  <a:gd name="T16" fmla="*/ 1 w 402"/>
                  <a:gd name="T17" fmla="*/ 213 h 213"/>
                  <a:gd name="T18" fmla="*/ 1 w 402"/>
                  <a:gd name="T19" fmla="*/ 213 h 213"/>
                  <a:gd name="T20" fmla="*/ 0 w 402"/>
                  <a:gd name="T21" fmla="*/ 53 h 213"/>
                  <a:gd name="T22" fmla="*/ 3 w 402"/>
                  <a:gd name="T23" fmla="*/ 0 h 213"/>
                  <a:gd name="T24" fmla="*/ 3 w 402"/>
                  <a:gd name="T25" fmla="*/ 0 h 213"/>
                  <a:gd name="T26" fmla="*/ 4 w 402"/>
                  <a:gd name="T27" fmla="*/ 2 h 213"/>
                  <a:gd name="T28" fmla="*/ 3 w 402"/>
                  <a:gd name="T29" fmla="*/ 2 h 213"/>
                  <a:gd name="T30" fmla="*/ 3 w 402"/>
                  <a:gd name="T31" fmla="*/ 3 h 213"/>
                  <a:gd name="T32" fmla="*/ 389 w 402"/>
                  <a:gd name="T33" fmla="*/ 207 h 213"/>
                  <a:gd name="T34" fmla="*/ 395 w 402"/>
                  <a:gd name="T35" fmla="*/ 207 h 213"/>
                  <a:gd name="T36" fmla="*/ 395 w 402"/>
                  <a:gd name="T37" fmla="*/ 207 h 213"/>
                  <a:gd name="T38" fmla="*/ 375 w 402"/>
                  <a:gd name="T39" fmla="*/ 197 h 213"/>
                  <a:gd name="T40" fmla="*/ 375 w 402"/>
                  <a:gd name="T41" fmla="*/ 197 h 213"/>
                  <a:gd name="T42" fmla="*/ 3 w 402"/>
                  <a:gd name="T43"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2" h="213">
                    <a:moveTo>
                      <a:pt x="398" y="209"/>
                    </a:moveTo>
                    <a:lnTo>
                      <a:pt x="398" y="209"/>
                    </a:lnTo>
                    <a:lnTo>
                      <a:pt x="399" y="210"/>
                    </a:lnTo>
                    <a:lnTo>
                      <a:pt x="402" y="210"/>
                    </a:lnTo>
                    <a:lnTo>
                      <a:pt x="399" y="209"/>
                    </a:lnTo>
                    <a:lnTo>
                      <a:pt x="399" y="209"/>
                    </a:lnTo>
                    <a:lnTo>
                      <a:pt x="398" y="209"/>
                    </a:lnTo>
                    <a:close/>
                    <a:moveTo>
                      <a:pt x="0" y="53"/>
                    </a:moveTo>
                    <a:lnTo>
                      <a:pt x="1" y="213"/>
                    </a:lnTo>
                    <a:lnTo>
                      <a:pt x="1" y="213"/>
                    </a:lnTo>
                    <a:lnTo>
                      <a:pt x="0" y="53"/>
                    </a:lnTo>
                    <a:close/>
                    <a:moveTo>
                      <a:pt x="3" y="0"/>
                    </a:moveTo>
                    <a:lnTo>
                      <a:pt x="3" y="0"/>
                    </a:lnTo>
                    <a:lnTo>
                      <a:pt x="4" y="2"/>
                    </a:lnTo>
                    <a:lnTo>
                      <a:pt x="3" y="2"/>
                    </a:lnTo>
                    <a:lnTo>
                      <a:pt x="3" y="3"/>
                    </a:lnTo>
                    <a:lnTo>
                      <a:pt x="389" y="207"/>
                    </a:lnTo>
                    <a:lnTo>
                      <a:pt x="395" y="207"/>
                    </a:lnTo>
                    <a:lnTo>
                      <a:pt x="395" y="207"/>
                    </a:lnTo>
                    <a:lnTo>
                      <a:pt x="375" y="197"/>
                    </a:lnTo>
                    <a:lnTo>
                      <a:pt x="375" y="197"/>
                    </a:lnTo>
                    <a:lnTo>
                      <a:pt x="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Freeform 331"/>
              <p:cNvSpPr>
                <a:spLocks noEditPoints="1"/>
              </p:cNvSpPr>
              <p:nvPr/>
            </p:nvSpPr>
            <p:spPr bwMode="auto">
              <a:xfrm>
                <a:off x="3243" y="3550"/>
                <a:ext cx="402" cy="213"/>
              </a:xfrm>
              <a:custGeom>
                <a:avLst/>
                <a:gdLst>
                  <a:gd name="T0" fmla="*/ 398 w 402"/>
                  <a:gd name="T1" fmla="*/ 209 h 213"/>
                  <a:gd name="T2" fmla="*/ 398 w 402"/>
                  <a:gd name="T3" fmla="*/ 209 h 213"/>
                  <a:gd name="T4" fmla="*/ 399 w 402"/>
                  <a:gd name="T5" fmla="*/ 210 h 213"/>
                  <a:gd name="T6" fmla="*/ 402 w 402"/>
                  <a:gd name="T7" fmla="*/ 210 h 213"/>
                  <a:gd name="T8" fmla="*/ 399 w 402"/>
                  <a:gd name="T9" fmla="*/ 209 h 213"/>
                  <a:gd name="T10" fmla="*/ 399 w 402"/>
                  <a:gd name="T11" fmla="*/ 209 h 213"/>
                  <a:gd name="T12" fmla="*/ 398 w 402"/>
                  <a:gd name="T13" fmla="*/ 209 h 213"/>
                  <a:gd name="T14" fmla="*/ 0 w 402"/>
                  <a:gd name="T15" fmla="*/ 53 h 213"/>
                  <a:gd name="T16" fmla="*/ 1 w 402"/>
                  <a:gd name="T17" fmla="*/ 213 h 213"/>
                  <a:gd name="T18" fmla="*/ 1 w 402"/>
                  <a:gd name="T19" fmla="*/ 213 h 213"/>
                  <a:gd name="T20" fmla="*/ 0 w 402"/>
                  <a:gd name="T21" fmla="*/ 53 h 213"/>
                  <a:gd name="T22" fmla="*/ 3 w 402"/>
                  <a:gd name="T23" fmla="*/ 0 h 213"/>
                  <a:gd name="T24" fmla="*/ 3 w 402"/>
                  <a:gd name="T25" fmla="*/ 0 h 213"/>
                  <a:gd name="T26" fmla="*/ 4 w 402"/>
                  <a:gd name="T27" fmla="*/ 2 h 213"/>
                  <a:gd name="T28" fmla="*/ 3 w 402"/>
                  <a:gd name="T29" fmla="*/ 2 h 213"/>
                  <a:gd name="T30" fmla="*/ 3 w 402"/>
                  <a:gd name="T31" fmla="*/ 3 h 213"/>
                  <a:gd name="T32" fmla="*/ 389 w 402"/>
                  <a:gd name="T33" fmla="*/ 207 h 213"/>
                  <a:gd name="T34" fmla="*/ 395 w 402"/>
                  <a:gd name="T35" fmla="*/ 207 h 213"/>
                  <a:gd name="T36" fmla="*/ 395 w 402"/>
                  <a:gd name="T37" fmla="*/ 207 h 213"/>
                  <a:gd name="T38" fmla="*/ 375 w 402"/>
                  <a:gd name="T39" fmla="*/ 197 h 213"/>
                  <a:gd name="T40" fmla="*/ 375 w 402"/>
                  <a:gd name="T41" fmla="*/ 197 h 213"/>
                  <a:gd name="T42" fmla="*/ 3 w 402"/>
                  <a:gd name="T43"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2" h="213">
                    <a:moveTo>
                      <a:pt x="398" y="209"/>
                    </a:moveTo>
                    <a:lnTo>
                      <a:pt x="398" y="209"/>
                    </a:lnTo>
                    <a:lnTo>
                      <a:pt x="399" y="210"/>
                    </a:lnTo>
                    <a:lnTo>
                      <a:pt x="402" y="210"/>
                    </a:lnTo>
                    <a:lnTo>
                      <a:pt x="399" y="209"/>
                    </a:lnTo>
                    <a:lnTo>
                      <a:pt x="399" y="209"/>
                    </a:lnTo>
                    <a:lnTo>
                      <a:pt x="398" y="209"/>
                    </a:lnTo>
                    <a:moveTo>
                      <a:pt x="0" y="53"/>
                    </a:moveTo>
                    <a:lnTo>
                      <a:pt x="1" y="213"/>
                    </a:lnTo>
                    <a:lnTo>
                      <a:pt x="1" y="213"/>
                    </a:lnTo>
                    <a:lnTo>
                      <a:pt x="0" y="53"/>
                    </a:lnTo>
                    <a:moveTo>
                      <a:pt x="3" y="0"/>
                    </a:moveTo>
                    <a:lnTo>
                      <a:pt x="3" y="0"/>
                    </a:lnTo>
                    <a:lnTo>
                      <a:pt x="4" y="2"/>
                    </a:lnTo>
                    <a:lnTo>
                      <a:pt x="3" y="2"/>
                    </a:lnTo>
                    <a:lnTo>
                      <a:pt x="3" y="3"/>
                    </a:lnTo>
                    <a:lnTo>
                      <a:pt x="389" y="207"/>
                    </a:lnTo>
                    <a:lnTo>
                      <a:pt x="395" y="207"/>
                    </a:lnTo>
                    <a:lnTo>
                      <a:pt x="395" y="207"/>
                    </a:lnTo>
                    <a:lnTo>
                      <a:pt x="375" y="197"/>
                    </a:lnTo>
                    <a:lnTo>
                      <a:pt x="375" y="197"/>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Freeform 332"/>
              <p:cNvSpPr>
                <a:spLocks noEditPoints="1"/>
              </p:cNvSpPr>
              <p:nvPr/>
            </p:nvSpPr>
            <p:spPr bwMode="auto">
              <a:xfrm>
                <a:off x="3102" y="3355"/>
                <a:ext cx="161" cy="195"/>
              </a:xfrm>
              <a:custGeom>
                <a:avLst/>
                <a:gdLst>
                  <a:gd name="T0" fmla="*/ 9 w 161"/>
                  <a:gd name="T1" fmla="*/ 8 h 195"/>
                  <a:gd name="T2" fmla="*/ 110 w 161"/>
                  <a:gd name="T3" fmla="*/ 149 h 195"/>
                  <a:gd name="T4" fmla="*/ 17 w 161"/>
                  <a:gd name="T5" fmla="*/ 18 h 195"/>
                  <a:gd name="T6" fmla="*/ 41 w 161"/>
                  <a:gd name="T7" fmla="*/ 37 h 195"/>
                  <a:gd name="T8" fmla="*/ 157 w 161"/>
                  <a:gd name="T9" fmla="*/ 133 h 195"/>
                  <a:gd name="T10" fmla="*/ 157 w 161"/>
                  <a:gd name="T11" fmla="*/ 133 h 195"/>
                  <a:gd name="T12" fmla="*/ 157 w 161"/>
                  <a:gd name="T13" fmla="*/ 133 h 195"/>
                  <a:gd name="T14" fmla="*/ 148 w 161"/>
                  <a:gd name="T15" fmla="*/ 170 h 195"/>
                  <a:gd name="T16" fmla="*/ 141 w 161"/>
                  <a:gd name="T17" fmla="*/ 192 h 195"/>
                  <a:gd name="T18" fmla="*/ 143 w 161"/>
                  <a:gd name="T19" fmla="*/ 194 h 195"/>
                  <a:gd name="T20" fmla="*/ 144 w 161"/>
                  <a:gd name="T21" fmla="*/ 194 h 195"/>
                  <a:gd name="T22" fmla="*/ 144 w 161"/>
                  <a:gd name="T23" fmla="*/ 195 h 195"/>
                  <a:gd name="T24" fmla="*/ 144 w 161"/>
                  <a:gd name="T25" fmla="*/ 195 h 195"/>
                  <a:gd name="T26" fmla="*/ 144 w 161"/>
                  <a:gd name="T27" fmla="*/ 195 h 195"/>
                  <a:gd name="T28" fmla="*/ 161 w 161"/>
                  <a:gd name="T29" fmla="*/ 133 h 195"/>
                  <a:gd name="T30" fmla="*/ 160 w 161"/>
                  <a:gd name="T31" fmla="*/ 132 h 195"/>
                  <a:gd name="T32" fmla="*/ 160 w 161"/>
                  <a:gd name="T33" fmla="*/ 132 h 195"/>
                  <a:gd name="T34" fmla="*/ 9 w 161"/>
                  <a:gd name="T35" fmla="*/ 8 h 195"/>
                  <a:gd name="T36" fmla="*/ 0 w 161"/>
                  <a:gd name="T37" fmla="*/ 0 h 195"/>
                  <a:gd name="T38" fmla="*/ 5 w 161"/>
                  <a:gd name="T39" fmla="*/ 7 h 195"/>
                  <a:gd name="T40" fmla="*/ 5 w 161"/>
                  <a:gd name="T41" fmla="*/ 8 h 195"/>
                  <a:gd name="T42" fmla="*/ 6 w 161"/>
                  <a:gd name="T43" fmla="*/ 9 h 195"/>
                  <a:gd name="T44" fmla="*/ 7 w 161"/>
                  <a:gd name="T45" fmla="*/ 8 h 195"/>
                  <a:gd name="T46" fmla="*/ 8 w 161"/>
                  <a:gd name="T47" fmla="*/ 7 h 195"/>
                  <a:gd name="T48" fmla="*/ 7 w 161"/>
                  <a:gd name="T49" fmla="*/ 6 h 195"/>
                  <a:gd name="T50" fmla="*/ 4 w 161"/>
                  <a:gd name="T51" fmla="*/ 4 h 195"/>
                  <a:gd name="T52" fmla="*/ 4 w 161"/>
                  <a:gd name="T53" fmla="*/ 4 h 195"/>
                  <a:gd name="T54" fmla="*/ 0 w 161"/>
                  <a:gd name="T55"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1" h="195">
                    <a:moveTo>
                      <a:pt x="9" y="8"/>
                    </a:moveTo>
                    <a:lnTo>
                      <a:pt x="110" y="149"/>
                    </a:lnTo>
                    <a:lnTo>
                      <a:pt x="17" y="18"/>
                    </a:lnTo>
                    <a:lnTo>
                      <a:pt x="41" y="37"/>
                    </a:lnTo>
                    <a:lnTo>
                      <a:pt x="157" y="133"/>
                    </a:lnTo>
                    <a:lnTo>
                      <a:pt x="157" y="133"/>
                    </a:lnTo>
                    <a:lnTo>
                      <a:pt x="157" y="133"/>
                    </a:lnTo>
                    <a:lnTo>
                      <a:pt x="148" y="170"/>
                    </a:lnTo>
                    <a:lnTo>
                      <a:pt x="141" y="192"/>
                    </a:lnTo>
                    <a:lnTo>
                      <a:pt x="143" y="194"/>
                    </a:lnTo>
                    <a:lnTo>
                      <a:pt x="144" y="194"/>
                    </a:lnTo>
                    <a:lnTo>
                      <a:pt x="144" y="195"/>
                    </a:lnTo>
                    <a:lnTo>
                      <a:pt x="144" y="195"/>
                    </a:lnTo>
                    <a:lnTo>
                      <a:pt x="144" y="195"/>
                    </a:lnTo>
                    <a:lnTo>
                      <a:pt x="161" y="133"/>
                    </a:lnTo>
                    <a:lnTo>
                      <a:pt x="160" y="132"/>
                    </a:lnTo>
                    <a:lnTo>
                      <a:pt x="160" y="132"/>
                    </a:lnTo>
                    <a:lnTo>
                      <a:pt x="9" y="8"/>
                    </a:lnTo>
                    <a:close/>
                    <a:moveTo>
                      <a:pt x="0" y="0"/>
                    </a:moveTo>
                    <a:lnTo>
                      <a:pt x="5" y="7"/>
                    </a:lnTo>
                    <a:lnTo>
                      <a:pt x="5" y="8"/>
                    </a:lnTo>
                    <a:lnTo>
                      <a:pt x="6" y="9"/>
                    </a:lnTo>
                    <a:lnTo>
                      <a:pt x="7" y="8"/>
                    </a:lnTo>
                    <a:lnTo>
                      <a:pt x="8" y="7"/>
                    </a:lnTo>
                    <a:lnTo>
                      <a:pt x="7" y="6"/>
                    </a:lnTo>
                    <a:lnTo>
                      <a:pt x="4" y="4"/>
                    </a:lnTo>
                    <a:lnTo>
                      <a:pt x="4" y="4"/>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Freeform 333"/>
              <p:cNvSpPr>
                <a:spLocks noEditPoints="1"/>
              </p:cNvSpPr>
              <p:nvPr/>
            </p:nvSpPr>
            <p:spPr bwMode="auto">
              <a:xfrm>
                <a:off x="3102" y="3355"/>
                <a:ext cx="161" cy="195"/>
              </a:xfrm>
              <a:custGeom>
                <a:avLst/>
                <a:gdLst>
                  <a:gd name="T0" fmla="*/ 9 w 161"/>
                  <a:gd name="T1" fmla="*/ 8 h 195"/>
                  <a:gd name="T2" fmla="*/ 110 w 161"/>
                  <a:gd name="T3" fmla="*/ 149 h 195"/>
                  <a:gd name="T4" fmla="*/ 17 w 161"/>
                  <a:gd name="T5" fmla="*/ 18 h 195"/>
                  <a:gd name="T6" fmla="*/ 41 w 161"/>
                  <a:gd name="T7" fmla="*/ 37 h 195"/>
                  <a:gd name="T8" fmla="*/ 157 w 161"/>
                  <a:gd name="T9" fmla="*/ 133 h 195"/>
                  <a:gd name="T10" fmla="*/ 157 w 161"/>
                  <a:gd name="T11" fmla="*/ 133 h 195"/>
                  <a:gd name="T12" fmla="*/ 157 w 161"/>
                  <a:gd name="T13" fmla="*/ 133 h 195"/>
                  <a:gd name="T14" fmla="*/ 148 w 161"/>
                  <a:gd name="T15" fmla="*/ 170 h 195"/>
                  <a:gd name="T16" fmla="*/ 141 w 161"/>
                  <a:gd name="T17" fmla="*/ 192 h 195"/>
                  <a:gd name="T18" fmla="*/ 143 w 161"/>
                  <a:gd name="T19" fmla="*/ 194 h 195"/>
                  <a:gd name="T20" fmla="*/ 144 w 161"/>
                  <a:gd name="T21" fmla="*/ 194 h 195"/>
                  <a:gd name="T22" fmla="*/ 144 w 161"/>
                  <a:gd name="T23" fmla="*/ 195 h 195"/>
                  <a:gd name="T24" fmla="*/ 144 w 161"/>
                  <a:gd name="T25" fmla="*/ 195 h 195"/>
                  <a:gd name="T26" fmla="*/ 144 w 161"/>
                  <a:gd name="T27" fmla="*/ 195 h 195"/>
                  <a:gd name="T28" fmla="*/ 161 w 161"/>
                  <a:gd name="T29" fmla="*/ 133 h 195"/>
                  <a:gd name="T30" fmla="*/ 160 w 161"/>
                  <a:gd name="T31" fmla="*/ 132 h 195"/>
                  <a:gd name="T32" fmla="*/ 160 w 161"/>
                  <a:gd name="T33" fmla="*/ 132 h 195"/>
                  <a:gd name="T34" fmla="*/ 9 w 161"/>
                  <a:gd name="T35" fmla="*/ 8 h 195"/>
                  <a:gd name="T36" fmla="*/ 0 w 161"/>
                  <a:gd name="T37" fmla="*/ 0 h 195"/>
                  <a:gd name="T38" fmla="*/ 5 w 161"/>
                  <a:gd name="T39" fmla="*/ 7 h 195"/>
                  <a:gd name="T40" fmla="*/ 5 w 161"/>
                  <a:gd name="T41" fmla="*/ 8 h 195"/>
                  <a:gd name="T42" fmla="*/ 6 w 161"/>
                  <a:gd name="T43" fmla="*/ 9 h 195"/>
                  <a:gd name="T44" fmla="*/ 7 w 161"/>
                  <a:gd name="T45" fmla="*/ 8 h 195"/>
                  <a:gd name="T46" fmla="*/ 8 w 161"/>
                  <a:gd name="T47" fmla="*/ 7 h 195"/>
                  <a:gd name="T48" fmla="*/ 7 w 161"/>
                  <a:gd name="T49" fmla="*/ 6 h 195"/>
                  <a:gd name="T50" fmla="*/ 4 w 161"/>
                  <a:gd name="T51" fmla="*/ 4 h 195"/>
                  <a:gd name="T52" fmla="*/ 4 w 161"/>
                  <a:gd name="T53" fmla="*/ 4 h 195"/>
                  <a:gd name="T54" fmla="*/ 0 w 161"/>
                  <a:gd name="T55"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1" h="195">
                    <a:moveTo>
                      <a:pt x="9" y="8"/>
                    </a:moveTo>
                    <a:lnTo>
                      <a:pt x="110" y="149"/>
                    </a:lnTo>
                    <a:lnTo>
                      <a:pt x="17" y="18"/>
                    </a:lnTo>
                    <a:lnTo>
                      <a:pt x="41" y="37"/>
                    </a:lnTo>
                    <a:lnTo>
                      <a:pt x="157" y="133"/>
                    </a:lnTo>
                    <a:lnTo>
                      <a:pt x="157" y="133"/>
                    </a:lnTo>
                    <a:lnTo>
                      <a:pt x="157" y="133"/>
                    </a:lnTo>
                    <a:lnTo>
                      <a:pt x="148" y="170"/>
                    </a:lnTo>
                    <a:lnTo>
                      <a:pt x="141" y="192"/>
                    </a:lnTo>
                    <a:lnTo>
                      <a:pt x="143" y="194"/>
                    </a:lnTo>
                    <a:lnTo>
                      <a:pt x="144" y="194"/>
                    </a:lnTo>
                    <a:lnTo>
                      <a:pt x="144" y="195"/>
                    </a:lnTo>
                    <a:lnTo>
                      <a:pt x="144" y="195"/>
                    </a:lnTo>
                    <a:lnTo>
                      <a:pt x="144" y="195"/>
                    </a:lnTo>
                    <a:lnTo>
                      <a:pt x="161" y="133"/>
                    </a:lnTo>
                    <a:lnTo>
                      <a:pt x="160" y="132"/>
                    </a:lnTo>
                    <a:lnTo>
                      <a:pt x="160" y="132"/>
                    </a:lnTo>
                    <a:lnTo>
                      <a:pt x="9" y="8"/>
                    </a:lnTo>
                    <a:moveTo>
                      <a:pt x="0" y="0"/>
                    </a:moveTo>
                    <a:lnTo>
                      <a:pt x="5" y="7"/>
                    </a:lnTo>
                    <a:lnTo>
                      <a:pt x="5" y="8"/>
                    </a:lnTo>
                    <a:lnTo>
                      <a:pt x="6" y="9"/>
                    </a:lnTo>
                    <a:lnTo>
                      <a:pt x="7" y="8"/>
                    </a:lnTo>
                    <a:lnTo>
                      <a:pt x="8" y="7"/>
                    </a:lnTo>
                    <a:lnTo>
                      <a:pt x="7" y="6"/>
                    </a:lnTo>
                    <a:lnTo>
                      <a:pt x="4" y="4"/>
                    </a:lnTo>
                    <a:lnTo>
                      <a:pt x="4" y="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Freeform 334"/>
              <p:cNvSpPr>
                <a:spLocks noEditPoints="1"/>
              </p:cNvSpPr>
              <p:nvPr/>
            </p:nvSpPr>
            <p:spPr bwMode="auto">
              <a:xfrm>
                <a:off x="2915" y="3361"/>
                <a:ext cx="332" cy="286"/>
              </a:xfrm>
              <a:custGeom>
                <a:avLst/>
                <a:gdLst>
                  <a:gd name="T0" fmla="*/ 1 w 332"/>
                  <a:gd name="T1" fmla="*/ 284 h 286"/>
                  <a:gd name="T2" fmla="*/ 0 w 332"/>
                  <a:gd name="T3" fmla="*/ 286 h 286"/>
                  <a:gd name="T4" fmla="*/ 3 w 332"/>
                  <a:gd name="T5" fmla="*/ 285 h 286"/>
                  <a:gd name="T6" fmla="*/ 4 w 332"/>
                  <a:gd name="T7" fmla="*/ 285 h 286"/>
                  <a:gd name="T8" fmla="*/ 4 w 332"/>
                  <a:gd name="T9" fmla="*/ 285 h 286"/>
                  <a:gd name="T10" fmla="*/ 1 w 332"/>
                  <a:gd name="T11" fmla="*/ 284 h 286"/>
                  <a:gd name="T12" fmla="*/ 328 w 332"/>
                  <a:gd name="T13" fmla="*/ 192 h 286"/>
                  <a:gd name="T14" fmla="*/ 9 w 332"/>
                  <a:gd name="T15" fmla="*/ 283 h 286"/>
                  <a:gd name="T16" fmla="*/ 328 w 332"/>
                  <a:gd name="T17" fmla="*/ 192 h 286"/>
                  <a:gd name="T18" fmla="*/ 328 w 332"/>
                  <a:gd name="T19" fmla="*/ 192 h 286"/>
                  <a:gd name="T20" fmla="*/ 331 w 332"/>
                  <a:gd name="T21" fmla="*/ 189 h 286"/>
                  <a:gd name="T22" fmla="*/ 331 w 332"/>
                  <a:gd name="T23" fmla="*/ 191 h 286"/>
                  <a:gd name="T24" fmla="*/ 332 w 332"/>
                  <a:gd name="T25" fmla="*/ 191 h 286"/>
                  <a:gd name="T26" fmla="*/ 331 w 332"/>
                  <a:gd name="T27" fmla="*/ 189 h 286"/>
                  <a:gd name="T28" fmla="*/ 331 w 332"/>
                  <a:gd name="T29" fmla="*/ 189 h 286"/>
                  <a:gd name="T30" fmla="*/ 8 w 332"/>
                  <a:gd name="T31" fmla="*/ 281 h 286"/>
                  <a:gd name="T32" fmla="*/ 196 w 332"/>
                  <a:gd name="T33" fmla="*/ 6 h 286"/>
                  <a:gd name="T34" fmla="*/ 196 w 332"/>
                  <a:gd name="T35" fmla="*/ 6 h 286"/>
                  <a:gd name="T36" fmla="*/ 196 w 332"/>
                  <a:gd name="T37" fmla="*/ 6 h 286"/>
                  <a:gd name="T38" fmla="*/ 327 w 332"/>
                  <a:gd name="T39" fmla="*/ 189 h 286"/>
                  <a:gd name="T40" fmla="*/ 8 w 332"/>
                  <a:gd name="T41" fmla="*/ 281 h 286"/>
                  <a:gd name="T42" fmla="*/ 194 w 332"/>
                  <a:gd name="T43" fmla="*/ 4 h 286"/>
                  <a:gd name="T44" fmla="*/ 196 w 332"/>
                  <a:gd name="T45" fmla="*/ 2 h 286"/>
                  <a:gd name="T46" fmla="*/ 194 w 332"/>
                  <a:gd name="T47" fmla="*/ 4 h 286"/>
                  <a:gd name="T48" fmla="*/ 195 w 332"/>
                  <a:gd name="T49" fmla="*/ 0 h 286"/>
                  <a:gd name="T50" fmla="*/ 195 w 332"/>
                  <a:gd name="T51" fmla="*/ 1 h 286"/>
                  <a:gd name="T52" fmla="*/ 194 w 332"/>
                  <a:gd name="T53" fmla="*/ 2 h 286"/>
                  <a:gd name="T54" fmla="*/ 193 w 332"/>
                  <a:gd name="T55" fmla="*/ 3 h 286"/>
                  <a:gd name="T56" fmla="*/ 193 w 332"/>
                  <a:gd name="T57" fmla="*/ 3 h 286"/>
                  <a:gd name="T58" fmla="*/ 3 w 332"/>
                  <a:gd name="T59" fmla="*/ 281 h 286"/>
                  <a:gd name="T60" fmla="*/ 330 w 332"/>
                  <a:gd name="T61" fmla="*/ 188 h 286"/>
                  <a:gd name="T62" fmla="*/ 328 w 332"/>
                  <a:gd name="T63" fmla="*/ 186 h 286"/>
                  <a:gd name="T64" fmla="*/ 297 w 332"/>
                  <a:gd name="T65" fmla="*/ 143 h 286"/>
                  <a:gd name="T66" fmla="*/ 196 w 332"/>
                  <a:gd name="T67" fmla="*/ 2 h 286"/>
                  <a:gd name="T68" fmla="*/ 196 w 332"/>
                  <a:gd name="T69" fmla="*/ 1 h 286"/>
                  <a:gd name="T70" fmla="*/ 195 w 332"/>
                  <a:gd name="T71"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2" h="286">
                    <a:moveTo>
                      <a:pt x="1" y="284"/>
                    </a:moveTo>
                    <a:lnTo>
                      <a:pt x="0" y="286"/>
                    </a:lnTo>
                    <a:lnTo>
                      <a:pt x="3" y="285"/>
                    </a:lnTo>
                    <a:lnTo>
                      <a:pt x="4" y="285"/>
                    </a:lnTo>
                    <a:lnTo>
                      <a:pt x="4" y="285"/>
                    </a:lnTo>
                    <a:lnTo>
                      <a:pt x="1" y="284"/>
                    </a:lnTo>
                    <a:close/>
                    <a:moveTo>
                      <a:pt x="328" y="192"/>
                    </a:moveTo>
                    <a:lnTo>
                      <a:pt x="9" y="283"/>
                    </a:lnTo>
                    <a:lnTo>
                      <a:pt x="328" y="192"/>
                    </a:lnTo>
                    <a:lnTo>
                      <a:pt x="328" y="192"/>
                    </a:lnTo>
                    <a:close/>
                    <a:moveTo>
                      <a:pt x="331" y="189"/>
                    </a:moveTo>
                    <a:lnTo>
                      <a:pt x="331" y="191"/>
                    </a:lnTo>
                    <a:lnTo>
                      <a:pt x="332" y="191"/>
                    </a:lnTo>
                    <a:lnTo>
                      <a:pt x="331" y="189"/>
                    </a:lnTo>
                    <a:lnTo>
                      <a:pt x="331" y="189"/>
                    </a:lnTo>
                    <a:close/>
                    <a:moveTo>
                      <a:pt x="8" y="281"/>
                    </a:moveTo>
                    <a:lnTo>
                      <a:pt x="196" y="6"/>
                    </a:lnTo>
                    <a:lnTo>
                      <a:pt x="196" y="6"/>
                    </a:lnTo>
                    <a:lnTo>
                      <a:pt x="196" y="6"/>
                    </a:lnTo>
                    <a:lnTo>
                      <a:pt x="327" y="189"/>
                    </a:lnTo>
                    <a:lnTo>
                      <a:pt x="8" y="281"/>
                    </a:lnTo>
                    <a:close/>
                    <a:moveTo>
                      <a:pt x="194" y="4"/>
                    </a:moveTo>
                    <a:lnTo>
                      <a:pt x="196" y="2"/>
                    </a:lnTo>
                    <a:lnTo>
                      <a:pt x="194" y="4"/>
                    </a:lnTo>
                    <a:close/>
                    <a:moveTo>
                      <a:pt x="195" y="0"/>
                    </a:moveTo>
                    <a:lnTo>
                      <a:pt x="195" y="1"/>
                    </a:lnTo>
                    <a:lnTo>
                      <a:pt x="194" y="2"/>
                    </a:lnTo>
                    <a:lnTo>
                      <a:pt x="193" y="3"/>
                    </a:lnTo>
                    <a:lnTo>
                      <a:pt x="193" y="3"/>
                    </a:lnTo>
                    <a:lnTo>
                      <a:pt x="3" y="281"/>
                    </a:lnTo>
                    <a:lnTo>
                      <a:pt x="330" y="188"/>
                    </a:lnTo>
                    <a:lnTo>
                      <a:pt x="328" y="186"/>
                    </a:lnTo>
                    <a:lnTo>
                      <a:pt x="297" y="143"/>
                    </a:lnTo>
                    <a:lnTo>
                      <a:pt x="196" y="2"/>
                    </a:lnTo>
                    <a:lnTo>
                      <a:pt x="196" y="1"/>
                    </a:lnTo>
                    <a:lnTo>
                      <a:pt x="19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4" name="Freeform 335"/>
              <p:cNvSpPr>
                <a:spLocks noEditPoints="1"/>
              </p:cNvSpPr>
              <p:nvPr/>
            </p:nvSpPr>
            <p:spPr bwMode="auto">
              <a:xfrm>
                <a:off x="2915" y="3361"/>
                <a:ext cx="332" cy="286"/>
              </a:xfrm>
              <a:custGeom>
                <a:avLst/>
                <a:gdLst>
                  <a:gd name="T0" fmla="*/ 1 w 332"/>
                  <a:gd name="T1" fmla="*/ 284 h 286"/>
                  <a:gd name="T2" fmla="*/ 0 w 332"/>
                  <a:gd name="T3" fmla="*/ 286 h 286"/>
                  <a:gd name="T4" fmla="*/ 3 w 332"/>
                  <a:gd name="T5" fmla="*/ 285 h 286"/>
                  <a:gd name="T6" fmla="*/ 4 w 332"/>
                  <a:gd name="T7" fmla="*/ 285 h 286"/>
                  <a:gd name="T8" fmla="*/ 4 w 332"/>
                  <a:gd name="T9" fmla="*/ 285 h 286"/>
                  <a:gd name="T10" fmla="*/ 1 w 332"/>
                  <a:gd name="T11" fmla="*/ 284 h 286"/>
                  <a:gd name="T12" fmla="*/ 328 w 332"/>
                  <a:gd name="T13" fmla="*/ 192 h 286"/>
                  <a:gd name="T14" fmla="*/ 9 w 332"/>
                  <a:gd name="T15" fmla="*/ 283 h 286"/>
                  <a:gd name="T16" fmla="*/ 328 w 332"/>
                  <a:gd name="T17" fmla="*/ 192 h 286"/>
                  <a:gd name="T18" fmla="*/ 328 w 332"/>
                  <a:gd name="T19" fmla="*/ 192 h 286"/>
                  <a:gd name="T20" fmla="*/ 331 w 332"/>
                  <a:gd name="T21" fmla="*/ 189 h 286"/>
                  <a:gd name="T22" fmla="*/ 331 w 332"/>
                  <a:gd name="T23" fmla="*/ 191 h 286"/>
                  <a:gd name="T24" fmla="*/ 332 w 332"/>
                  <a:gd name="T25" fmla="*/ 191 h 286"/>
                  <a:gd name="T26" fmla="*/ 331 w 332"/>
                  <a:gd name="T27" fmla="*/ 189 h 286"/>
                  <a:gd name="T28" fmla="*/ 331 w 332"/>
                  <a:gd name="T29" fmla="*/ 189 h 286"/>
                  <a:gd name="T30" fmla="*/ 8 w 332"/>
                  <a:gd name="T31" fmla="*/ 281 h 286"/>
                  <a:gd name="T32" fmla="*/ 196 w 332"/>
                  <a:gd name="T33" fmla="*/ 6 h 286"/>
                  <a:gd name="T34" fmla="*/ 196 w 332"/>
                  <a:gd name="T35" fmla="*/ 6 h 286"/>
                  <a:gd name="T36" fmla="*/ 196 w 332"/>
                  <a:gd name="T37" fmla="*/ 6 h 286"/>
                  <a:gd name="T38" fmla="*/ 327 w 332"/>
                  <a:gd name="T39" fmla="*/ 189 h 286"/>
                  <a:gd name="T40" fmla="*/ 8 w 332"/>
                  <a:gd name="T41" fmla="*/ 281 h 286"/>
                  <a:gd name="T42" fmla="*/ 194 w 332"/>
                  <a:gd name="T43" fmla="*/ 4 h 286"/>
                  <a:gd name="T44" fmla="*/ 196 w 332"/>
                  <a:gd name="T45" fmla="*/ 2 h 286"/>
                  <a:gd name="T46" fmla="*/ 194 w 332"/>
                  <a:gd name="T47" fmla="*/ 4 h 286"/>
                  <a:gd name="T48" fmla="*/ 195 w 332"/>
                  <a:gd name="T49" fmla="*/ 0 h 286"/>
                  <a:gd name="T50" fmla="*/ 195 w 332"/>
                  <a:gd name="T51" fmla="*/ 1 h 286"/>
                  <a:gd name="T52" fmla="*/ 194 w 332"/>
                  <a:gd name="T53" fmla="*/ 2 h 286"/>
                  <a:gd name="T54" fmla="*/ 193 w 332"/>
                  <a:gd name="T55" fmla="*/ 3 h 286"/>
                  <a:gd name="T56" fmla="*/ 193 w 332"/>
                  <a:gd name="T57" fmla="*/ 3 h 286"/>
                  <a:gd name="T58" fmla="*/ 3 w 332"/>
                  <a:gd name="T59" fmla="*/ 281 h 286"/>
                  <a:gd name="T60" fmla="*/ 330 w 332"/>
                  <a:gd name="T61" fmla="*/ 188 h 286"/>
                  <a:gd name="T62" fmla="*/ 328 w 332"/>
                  <a:gd name="T63" fmla="*/ 186 h 286"/>
                  <a:gd name="T64" fmla="*/ 297 w 332"/>
                  <a:gd name="T65" fmla="*/ 143 h 286"/>
                  <a:gd name="T66" fmla="*/ 196 w 332"/>
                  <a:gd name="T67" fmla="*/ 2 h 286"/>
                  <a:gd name="T68" fmla="*/ 196 w 332"/>
                  <a:gd name="T69" fmla="*/ 1 h 286"/>
                  <a:gd name="T70" fmla="*/ 195 w 332"/>
                  <a:gd name="T71"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2" h="286">
                    <a:moveTo>
                      <a:pt x="1" y="284"/>
                    </a:moveTo>
                    <a:lnTo>
                      <a:pt x="0" y="286"/>
                    </a:lnTo>
                    <a:lnTo>
                      <a:pt x="3" y="285"/>
                    </a:lnTo>
                    <a:lnTo>
                      <a:pt x="4" y="285"/>
                    </a:lnTo>
                    <a:lnTo>
                      <a:pt x="4" y="285"/>
                    </a:lnTo>
                    <a:lnTo>
                      <a:pt x="1" y="284"/>
                    </a:lnTo>
                    <a:moveTo>
                      <a:pt x="328" y="192"/>
                    </a:moveTo>
                    <a:lnTo>
                      <a:pt x="9" y="283"/>
                    </a:lnTo>
                    <a:lnTo>
                      <a:pt x="328" y="192"/>
                    </a:lnTo>
                    <a:lnTo>
                      <a:pt x="328" y="192"/>
                    </a:lnTo>
                    <a:moveTo>
                      <a:pt x="331" y="189"/>
                    </a:moveTo>
                    <a:lnTo>
                      <a:pt x="331" y="191"/>
                    </a:lnTo>
                    <a:lnTo>
                      <a:pt x="332" y="191"/>
                    </a:lnTo>
                    <a:lnTo>
                      <a:pt x="331" y="189"/>
                    </a:lnTo>
                    <a:lnTo>
                      <a:pt x="331" y="189"/>
                    </a:lnTo>
                    <a:moveTo>
                      <a:pt x="8" y="281"/>
                    </a:moveTo>
                    <a:lnTo>
                      <a:pt x="196" y="6"/>
                    </a:lnTo>
                    <a:lnTo>
                      <a:pt x="196" y="6"/>
                    </a:lnTo>
                    <a:lnTo>
                      <a:pt x="196" y="6"/>
                    </a:lnTo>
                    <a:lnTo>
                      <a:pt x="327" y="189"/>
                    </a:lnTo>
                    <a:lnTo>
                      <a:pt x="8" y="281"/>
                    </a:lnTo>
                    <a:moveTo>
                      <a:pt x="194" y="4"/>
                    </a:moveTo>
                    <a:lnTo>
                      <a:pt x="196" y="2"/>
                    </a:lnTo>
                    <a:lnTo>
                      <a:pt x="194" y="4"/>
                    </a:lnTo>
                    <a:moveTo>
                      <a:pt x="195" y="0"/>
                    </a:moveTo>
                    <a:lnTo>
                      <a:pt x="195" y="1"/>
                    </a:lnTo>
                    <a:lnTo>
                      <a:pt x="194" y="2"/>
                    </a:lnTo>
                    <a:lnTo>
                      <a:pt x="193" y="3"/>
                    </a:lnTo>
                    <a:lnTo>
                      <a:pt x="193" y="3"/>
                    </a:lnTo>
                    <a:lnTo>
                      <a:pt x="3" y="281"/>
                    </a:lnTo>
                    <a:lnTo>
                      <a:pt x="330" y="188"/>
                    </a:lnTo>
                    <a:lnTo>
                      <a:pt x="328" y="186"/>
                    </a:lnTo>
                    <a:lnTo>
                      <a:pt x="297" y="143"/>
                    </a:lnTo>
                    <a:lnTo>
                      <a:pt x="196" y="2"/>
                    </a:lnTo>
                    <a:lnTo>
                      <a:pt x="196" y="1"/>
                    </a:lnTo>
                    <a:lnTo>
                      <a:pt x="19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Freeform 336"/>
              <p:cNvSpPr>
                <a:spLocks noEditPoints="1"/>
              </p:cNvSpPr>
              <p:nvPr/>
            </p:nvSpPr>
            <p:spPr bwMode="auto">
              <a:xfrm>
                <a:off x="2914" y="3549"/>
                <a:ext cx="333" cy="218"/>
              </a:xfrm>
              <a:custGeom>
                <a:avLst/>
                <a:gdLst>
                  <a:gd name="T0" fmla="*/ 333 w 333"/>
                  <a:gd name="T1" fmla="*/ 218 h 218"/>
                  <a:gd name="T2" fmla="*/ 333 w 333"/>
                  <a:gd name="T3" fmla="*/ 218 h 218"/>
                  <a:gd name="T4" fmla="*/ 333 w 333"/>
                  <a:gd name="T5" fmla="*/ 218 h 218"/>
                  <a:gd name="T6" fmla="*/ 333 w 333"/>
                  <a:gd name="T7" fmla="*/ 218 h 218"/>
                  <a:gd name="T8" fmla="*/ 333 w 333"/>
                  <a:gd name="T9" fmla="*/ 218 h 218"/>
                  <a:gd name="T10" fmla="*/ 10 w 333"/>
                  <a:gd name="T11" fmla="*/ 95 h 218"/>
                  <a:gd name="T12" fmla="*/ 10 w 333"/>
                  <a:gd name="T13" fmla="*/ 95 h 218"/>
                  <a:gd name="T14" fmla="*/ 329 w 333"/>
                  <a:gd name="T15" fmla="*/ 4 h 218"/>
                  <a:gd name="T16" fmla="*/ 329 w 333"/>
                  <a:gd name="T17" fmla="*/ 54 h 218"/>
                  <a:gd name="T18" fmla="*/ 330 w 333"/>
                  <a:gd name="T19" fmla="*/ 214 h 218"/>
                  <a:gd name="T20" fmla="*/ 330 w 333"/>
                  <a:gd name="T21" fmla="*/ 214 h 218"/>
                  <a:gd name="T22" fmla="*/ 10 w 333"/>
                  <a:gd name="T23" fmla="*/ 95 h 218"/>
                  <a:gd name="T24" fmla="*/ 332 w 333"/>
                  <a:gd name="T25" fmla="*/ 0 h 218"/>
                  <a:gd name="T26" fmla="*/ 331 w 333"/>
                  <a:gd name="T27" fmla="*/ 0 h 218"/>
                  <a:gd name="T28" fmla="*/ 4 w 333"/>
                  <a:gd name="T29" fmla="*/ 93 h 218"/>
                  <a:gd name="T30" fmla="*/ 1 w 333"/>
                  <a:gd name="T31" fmla="*/ 94 h 218"/>
                  <a:gd name="T32" fmla="*/ 1 w 333"/>
                  <a:gd name="T33" fmla="*/ 94 h 218"/>
                  <a:gd name="T34" fmla="*/ 1 w 333"/>
                  <a:gd name="T35" fmla="*/ 94 h 218"/>
                  <a:gd name="T36" fmla="*/ 0 w 333"/>
                  <a:gd name="T37" fmla="*/ 95 h 218"/>
                  <a:gd name="T38" fmla="*/ 2 w 333"/>
                  <a:gd name="T39" fmla="*/ 96 h 218"/>
                  <a:gd name="T40" fmla="*/ 5 w 333"/>
                  <a:gd name="T41" fmla="*/ 97 h 218"/>
                  <a:gd name="T42" fmla="*/ 5 w 333"/>
                  <a:gd name="T43" fmla="*/ 97 h 218"/>
                  <a:gd name="T44" fmla="*/ 7 w 333"/>
                  <a:gd name="T45" fmla="*/ 97 h 218"/>
                  <a:gd name="T46" fmla="*/ 13 w 333"/>
                  <a:gd name="T47" fmla="*/ 100 h 218"/>
                  <a:gd name="T48" fmla="*/ 13 w 333"/>
                  <a:gd name="T49" fmla="*/ 100 h 218"/>
                  <a:gd name="T50" fmla="*/ 327 w 333"/>
                  <a:gd name="T51" fmla="*/ 217 h 218"/>
                  <a:gd name="T52" fmla="*/ 330 w 333"/>
                  <a:gd name="T53" fmla="*/ 215 h 218"/>
                  <a:gd name="T54" fmla="*/ 330 w 333"/>
                  <a:gd name="T55" fmla="*/ 215 h 218"/>
                  <a:gd name="T56" fmla="*/ 332 w 333"/>
                  <a:gd name="T57" fmla="*/ 215 h 218"/>
                  <a:gd name="T58" fmla="*/ 333 w 333"/>
                  <a:gd name="T59" fmla="*/ 214 h 218"/>
                  <a:gd name="T60" fmla="*/ 332 w 333"/>
                  <a:gd name="T61" fmla="*/ 4 h 218"/>
                  <a:gd name="T62" fmla="*/ 332 w 333"/>
                  <a:gd name="T63" fmla="*/ 4 h 218"/>
                  <a:gd name="T64" fmla="*/ 332 w 333"/>
                  <a:gd name="T65" fmla="*/ 3 h 218"/>
                  <a:gd name="T66" fmla="*/ 332 w 333"/>
                  <a:gd name="T67" fmla="*/ 1 h 218"/>
                  <a:gd name="T68" fmla="*/ 332 w 333"/>
                  <a:gd name="T6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3" h="218">
                    <a:moveTo>
                      <a:pt x="333" y="218"/>
                    </a:moveTo>
                    <a:lnTo>
                      <a:pt x="333" y="218"/>
                    </a:lnTo>
                    <a:lnTo>
                      <a:pt x="333" y="218"/>
                    </a:lnTo>
                    <a:lnTo>
                      <a:pt x="333" y="218"/>
                    </a:lnTo>
                    <a:lnTo>
                      <a:pt x="333" y="218"/>
                    </a:lnTo>
                    <a:close/>
                    <a:moveTo>
                      <a:pt x="10" y="95"/>
                    </a:moveTo>
                    <a:lnTo>
                      <a:pt x="10" y="95"/>
                    </a:lnTo>
                    <a:lnTo>
                      <a:pt x="329" y="4"/>
                    </a:lnTo>
                    <a:lnTo>
                      <a:pt x="329" y="54"/>
                    </a:lnTo>
                    <a:lnTo>
                      <a:pt x="330" y="214"/>
                    </a:lnTo>
                    <a:lnTo>
                      <a:pt x="330" y="214"/>
                    </a:lnTo>
                    <a:lnTo>
                      <a:pt x="10" y="95"/>
                    </a:lnTo>
                    <a:close/>
                    <a:moveTo>
                      <a:pt x="332" y="0"/>
                    </a:moveTo>
                    <a:lnTo>
                      <a:pt x="331" y="0"/>
                    </a:lnTo>
                    <a:lnTo>
                      <a:pt x="4" y="93"/>
                    </a:lnTo>
                    <a:lnTo>
                      <a:pt x="1" y="94"/>
                    </a:lnTo>
                    <a:lnTo>
                      <a:pt x="1" y="94"/>
                    </a:lnTo>
                    <a:lnTo>
                      <a:pt x="1" y="94"/>
                    </a:lnTo>
                    <a:lnTo>
                      <a:pt x="0" y="95"/>
                    </a:lnTo>
                    <a:lnTo>
                      <a:pt x="2" y="96"/>
                    </a:lnTo>
                    <a:lnTo>
                      <a:pt x="5" y="97"/>
                    </a:lnTo>
                    <a:lnTo>
                      <a:pt x="5" y="97"/>
                    </a:lnTo>
                    <a:lnTo>
                      <a:pt x="7" y="97"/>
                    </a:lnTo>
                    <a:lnTo>
                      <a:pt x="13" y="100"/>
                    </a:lnTo>
                    <a:lnTo>
                      <a:pt x="13" y="100"/>
                    </a:lnTo>
                    <a:lnTo>
                      <a:pt x="327" y="217"/>
                    </a:lnTo>
                    <a:lnTo>
                      <a:pt x="330" y="215"/>
                    </a:lnTo>
                    <a:lnTo>
                      <a:pt x="330" y="215"/>
                    </a:lnTo>
                    <a:lnTo>
                      <a:pt x="332" y="215"/>
                    </a:lnTo>
                    <a:lnTo>
                      <a:pt x="333" y="214"/>
                    </a:lnTo>
                    <a:lnTo>
                      <a:pt x="332" y="4"/>
                    </a:lnTo>
                    <a:lnTo>
                      <a:pt x="332" y="4"/>
                    </a:lnTo>
                    <a:lnTo>
                      <a:pt x="332" y="3"/>
                    </a:lnTo>
                    <a:lnTo>
                      <a:pt x="332" y="1"/>
                    </a:lnTo>
                    <a:lnTo>
                      <a:pt x="33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Freeform 337"/>
              <p:cNvSpPr>
                <a:spLocks noEditPoints="1"/>
              </p:cNvSpPr>
              <p:nvPr/>
            </p:nvSpPr>
            <p:spPr bwMode="auto">
              <a:xfrm>
                <a:off x="2914" y="3549"/>
                <a:ext cx="333" cy="218"/>
              </a:xfrm>
              <a:custGeom>
                <a:avLst/>
                <a:gdLst>
                  <a:gd name="T0" fmla="*/ 333 w 333"/>
                  <a:gd name="T1" fmla="*/ 218 h 218"/>
                  <a:gd name="T2" fmla="*/ 333 w 333"/>
                  <a:gd name="T3" fmla="*/ 218 h 218"/>
                  <a:gd name="T4" fmla="*/ 333 w 333"/>
                  <a:gd name="T5" fmla="*/ 218 h 218"/>
                  <a:gd name="T6" fmla="*/ 333 w 333"/>
                  <a:gd name="T7" fmla="*/ 218 h 218"/>
                  <a:gd name="T8" fmla="*/ 333 w 333"/>
                  <a:gd name="T9" fmla="*/ 218 h 218"/>
                  <a:gd name="T10" fmla="*/ 10 w 333"/>
                  <a:gd name="T11" fmla="*/ 95 h 218"/>
                  <a:gd name="T12" fmla="*/ 10 w 333"/>
                  <a:gd name="T13" fmla="*/ 95 h 218"/>
                  <a:gd name="T14" fmla="*/ 329 w 333"/>
                  <a:gd name="T15" fmla="*/ 4 h 218"/>
                  <a:gd name="T16" fmla="*/ 329 w 333"/>
                  <a:gd name="T17" fmla="*/ 54 h 218"/>
                  <a:gd name="T18" fmla="*/ 330 w 333"/>
                  <a:gd name="T19" fmla="*/ 214 h 218"/>
                  <a:gd name="T20" fmla="*/ 330 w 333"/>
                  <a:gd name="T21" fmla="*/ 214 h 218"/>
                  <a:gd name="T22" fmla="*/ 10 w 333"/>
                  <a:gd name="T23" fmla="*/ 95 h 218"/>
                  <a:gd name="T24" fmla="*/ 332 w 333"/>
                  <a:gd name="T25" fmla="*/ 0 h 218"/>
                  <a:gd name="T26" fmla="*/ 331 w 333"/>
                  <a:gd name="T27" fmla="*/ 0 h 218"/>
                  <a:gd name="T28" fmla="*/ 4 w 333"/>
                  <a:gd name="T29" fmla="*/ 93 h 218"/>
                  <a:gd name="T30" fmla="*/ 1 w 333"/>
                  <a:gd name="T31" fmla="*/ 94 h 218"/>
                  <a:gd name="T32" fmla="*/ 1 w 333"/>
                  <a:gd name="T33" fmla="*/ 94 h 218"/>
                  <a:gd name="T34" fmla="*/ 1 w 333"/>
                  <a:gd name="T35" fmla="*/ 94 h 218"/>
                  <a:gd name="T36" fmla="*/ 0 w 333"/>
                  <a:gd name="T37" fmla="*/ 95 h 218"/>
                  <a:gd name="T38" fmla="*/ 2 w 333"/>
                  <a:gd name="T39" fmla="*/ 96 h 218"/>
                  <a:gd name="T40" fmla="*/ 5 w 333"/>
                  <a:gd name="T41" fmla="*/ 97 h 218"/>
                  <a:gd name="T42" fmla="*/ 5 w 333"/>
                  <a:gd name="T43" fmla="*/ 97 h 218"/>
                  <a:gd name="T44" fmla="*/ 7 w 333"/>
                  <a:gd name="T45" fmla="*/ 97 h 218"/>
                  <a:gd name="T46" fmla="*/ 13 w 333"/>
                  <a:gd name="T47" fmla="*/ 100 h 218"/>
                  <a:gd name="T48" fmla="*/ 13 w 333"/>
                  <a:gd name="T49" fmla="*/ 100 h 218"/>
                  <a:gd name="T50" fmla="*/ 327 w 333"/>
                  <a:gd name="T51" fmla="*/ 217 h 218"/>
                  <a:gd name="T52" fmla="*/ 330 w 333"/>
                  <a:gd name="T53" fmla="*/ 215 h 218"/>
                  <a:gd name="T54" fmla="*/ 330 w 333"/>
                  <a:gd name="T55" fmla="*/ 215 h 218"/>
                  <a:gd name="T56" fmla="*/ 332 w 333"/>
                  <a:gd name="T57" fmla="*/ 215 h 218"/>
                  <a:gd name="T58" fmla="*/ 333 w 333"/>
                  <a:gd name="T59" fmla="*/ 214 h 218"/>
                  <a:gd name="T60" fmla="*/ 332 w 333"/>
                  <a:gd name="T61" fmla="*/ 4 h 218"/>
                  <a:gd name="T62" fmla="*/ 332 w 333"/>
                  <a:gd name="T63" fmla="*/ 4 h 218"/>
                  <a:gd name="T64" fmla="*/ 332 w 333"/>
                  <a:gd name="T65" fmla="*/ 3 h 218"/>
                  <a:gd name="T66" fmla="*/ 332 w 333"/>
                  <a:gd name="T67" fmla="*/ 1 h 218"/>
                  <a:gd name="T68" fmla="*/ 332 w 333"/>
                  <a:gd name="T6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3" h="218">
                    <a:moveTo>
                      <a:pt x="333" y="218"/>
                    </a:moveTo>
                    <a:lnTo>
                      <a:pt x="333" y="218"/>
                    </a:lnTo>
                    <a:lnTo>
                      <a:pt x="333" y="218"/>
                    </a:lnTo>
                    <a:lnTo>
                      <a:pt x="333" y="218"/>
                    </a:lnTo>
                    <a:lnTo>
                      <a:pt x="333" y="218"/>
                    </a:lnTo>
                    <a:moveTo>
                      <a:pt x="10" y="95"/>
                    </a:moveTo>
                    <a:lnTo>
                      <a:pt x="10" y="95"/>
                    </a:lnTo>
                    <a:lnTo>
                      <a:pt x="329" y="4"/>
                    </a:lnTo>
                    <a:lnTo>
                      <a:pt x="329" y="54"/>
                    </a:lnTo>
                    <a:lnTo>
                      <a:pt x="330" y="214"/>
                    </a:lnTo>
                    <a:lnTo>
                      <a:pt x="330" y="214"/>
                    </a:lnTo>
                    <a:lnTo>
                      <a:pt x="10" y="95"/>
                    </a:lnTo>
                    <a:moveTo>
                      <a:pt x="332" y="0"/>
                    </a:moveTo>
                    <a:lnTo>
                      <a:pt x="331" y="0"/>
                    </a:lnTo>
                    <a:lnTo>
                      <a:pt x="4" y="93"/>
                    </a:lnTo>
                    <a:lnTo>
                      <a:pt x="1" y="94"/>
                    </a:lnTo>
                    <a:lnTo>
                      <a:pt x="1" y="94"/>
                    </a:lnTo>
                    <a:lnTo>
                      <a:pt x="1" y="94"/>
                    </a:lnTo>
                    <a:lnTo>
                      <a:pt x="0" y="95"/>
                    </a:lnTo>
                    <a:lnTo>
                      <a:pt x="2" y="96"/>
                    </a:lnTo>
                    <a:lnTo>
                      <a:pt x="5" y="97"/>
                    </a:lnTo>
                    <a:lnTo>
                      <a:pt x="5" y="97"/>
                    </a:lnTo>
                    <a:lnTo>
                      <a:pt x="7" y="97"/>
                    </a:lnTo>
                    <a:lnTo>
                      <a:pt x="13" y="100"/>
                    </a:lnTo>
                    <a:lnTo>
                      <a:pt x="13" y="100"/>
                    </a:lnTo>
                    <a:lnTo>
                      <a:pt x="327" y="217"/>
                    </a:lnTo>
                    <a:lnTo>
                      <a:pt x="330" y="215"/>
                    </a:lnTo>
                    <a:lnTo>
                      <a:pt x="330" y="215"/>
                    </a:lnTo>
                    <a:lnTo>
                      <a:pt x="332" y="215"/>
                    </a:lnTo>
                    <a:lnTo>
                      <a:pt x="333" y="214"/>
                    </a:lnTo>
                    <a:lnTo>
                      <a:pt x="332" y="4"/>
                    </a:lnTo>
                    <a:lnTo>
                      <a:pt x="332" y="4"/>
                    </a:lnTo>
                    <a:lnTo>
                      <a:pt x="332" y="3"/>
                    </a:lnTo>
                    <a:lnTo>
                      <a:pt x="332" y="1"/>
                    </a:lnTo>
                    <a:lnTo>
                      <a:pt x="33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Freeform 338"/>
              <p:cNvSpPr>
                <a:spLocks noEditPoints="1"/>
              </p:cNvSpPr>
              <p:nvPr/>
            </p:nvSpPr>
            <p:spPr bwMode="auto">
              <a:xfrm>
                <a:off x="5990" y="2027"/>
                <a:ext cx="435" cy="267"/>
              </a:xfrm>
              <a:custGeom>
                <a:avLst/>
                <a:gdLst>
                  <a:gd name="T0" fmla="*/ 18 w 435"/>
                  <a:gd name="T1" fmla="*/ 86 h 267"/>
                  <a:gd name="T2" fmla="*/ 53 w 435"/>
                  <a:gd name="T3" fmla="*/ 253 h 267"/>
                  <a:gd name="T4" fmla="*/ 53 w 435"/>
                  <a:gd name="T5" fmla="*/ 253 h 267"/>
                  <a:gd name="T6" fmla="*/ 18 w 435"/>
                  <a:gd name="T7" fmla="*/ 86 h 267"/>
                  <a:gd name="T8" fmla="*/ 430 w 435"/>
                  <a:gd name="T9" fmla="*/ 11 h 267"/>
                  <a:gd name="T10" fmla="*/ 430 w 435"/>
                  <a:gd name="T11" fmla="*/ 10 h 267"/>
                  <a:gd name="T12" fmla="*/ 430 w 435"/>
                  <a:gd name="T13" fmla="*/ 11 h 267"/>
                  <a:gd name="T14" fmla="*/ 429 w 435"/>
                  <a:gd name="T15" fmla="*/ 10 h 267"/>
                  <a:gd name="T16" fmla="*/ 430 w 435"/>
                  <a:gd name="T17" fmla="*/ 11 h 267"/>
                  <a:gd name="T18" fmla="*/ 3 w 435"/>
                  <a:gd name="T19" fmla="*/ 0 h 267"/>
                  <a:gd name="T20" fmla="*/ 59 w 435"/>
                  <a:gd name="T21" fmla="*/ 264 h 267"/>
                  <a:gd name="T22" fmla="*/ 59 w 435"/>
                  <a:gd name="T23" fmla="*/ 264 h 267"/>
                  <a:gd name="T24" fmla="*/ 4 w 435"/>
                  <a:gd name="T25" fmla="*/ 3 h 267"/>
                  <a:gd name="T26" fmla="*/ 425 w 435"/>
                  <a:gd name="T27" fmla="*/ 13 h 267"/>
                  <a:gd name="T28" fmla="*/ 425 w 435"/>
                  <a:gd name="T29" fmla="*/ 13 h 267"/>
                  <a:gd name="T30" fmla="*/ 115 w 435"/>
                  <a:gd name="T31" fmla="*/ 226 h 267"/>
                  <a:gd name="T32" fmla="*/ 59 w 435"/>
                  <a:gd name="T33" fmla="*/ 264 h 267"/>
                  <a:gd name="T34" fmla="*/ 60 w 435"/>
                  <a:gd name="T35" fmla="*/ 266 h 267"/>
                  <a:gd name="T36" fmla="*/ 61 w 435"/>
                  <a:gd name="T37" fmla="*/ 267 h 267"/>
                  <a:gd name="T38" fmla="*/ 61 w 435"/>
                  <a:gd name="T39" fmla="*/ 267 h 267"/>
                  <a:gd name="T40" fmla="*/ 424 w 435"/>
                  <a:gd name="T41" fmla="*/ 17 h 267"/>
                  <a:gd name="T42" fmla="*/ 431 w 435"/>
                  <a:gd name="T43" fmla="*/ 12 h 267"/>
                  <a:gd name="T44" fmla="*/ 431 w 435"/>
                  <a:gd name="T45" fmla="*/ 12 h 267"/>
                  <a:gd name="T46" fmla="*/ 435 w 435"/>
                  <a:gd name="T47" fmla="*/ 10 h 267"/>
                  <a:gd name="T48" fmla="*/ 433 w 435"/>
                  <a:gd name="T49" fmla="*/ 10 h 267"/>
                  <a:gd name="T50" fmla="*/ 430 w 435"/>
                  <a:gd name="T51" fmla="*/ 10 h 267"/>
                  <a:gd name="T52" fmla="*/ 430 w 435"/>
                  <a:gd name="T53" fmla="*/ 10 h 267"/>
                  <a:gd name="T54" fmla="*/ 429 w 435"/>
                  <a:gd name="T55" fmla="*/ 10 h 267"/>
                  <a:gd name="T56" fmla="*/ 3 w 435"/>
                  <a:gd name="T57" fmla="*/ 0 h 267"/>
                  <a:gd name="T58" fmla="*/ 0 w 435"/>
                  <a:gd name="T59" fmla="*/ 0 h 267"/>
                  <a:gd name="T60" fmla="*/ 0 w 435"/>
                  <a:gd name="T61" fmla="*/ 0 h 267"/>
                  <a:gd name="T62" fmla="*/ 1 w 435"/>
                  <a:gd name="T63" fmla="*/ 0 h 267"/>
                  <a:gd name="T64" fmla="*/ 0 w 435"/>
                  <a:gd name="T65"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267">
                    <a:moveTo>
                      <a:pt x="18" y="86"/>
                    </a:moveTo>
                    <a:lnTo>
                      <a:pt x="53" y="253"/>
                    </a:lnTo>
                    <a:lnTo>
                      <a:pt x="53" y="253"/>
                    </a:lnTo>
                    <a:lnTo>
                      <a:pt x="18" y="86"/>
                    </a:lnTo>
                    <a:close/>
                    <a:moveTo>
                      <a:pt x="430" y="11"/>
                    </a:moveTo>
                    <a:lnTo>
                      <a:pt x="430" y="10"/>
                    </a:lnTo>
                    <a:lnTo>
                      <a:pt x="430" y="11"/>
                    </a:lnTo>
                    <a:lnTo>
                      <a:pt x="429" y="10"/>
                    </a:lnTo>
                    <a:lnTo>
                      <a:pt x="430" y="11"/>
                    </a:lnTo>
                    <a:close/>
                    <a:moveTo>
                      <a:pt x="3" y="0"/>
                    </a:moveTo>
                    <a:lnTo>
                      <a:pt x="59" y="264"/>
                    </a:lnTo>
                    <a:lnTo>
                      <a:pt x="59" y="264"/>
                    </a:lnTo>
                    <a:lnTo>
                      <a:pt x="4" y="3"/>
                    </a:lnTo>
                    <a:lnTo>
                      <a:pt x="425" y="13"/>
                    </a:lnTo>
                    <a:lnTo>
                      <a:pt x="425" y="13"/>
                    </a:lnTo>
                    <a:lnTo>
                      <a:pt x="115" y="226"/>
                    </a:lnTo>
                    <a:lnTo>
                      <a:pt x="59" y="264"/>
                    </a:lnTo>
                    <a:lnTo>
                      <a:pt x="60" y="266"/>
                    </a:lnTo>
                    <a:lnTo>
                      <a:pt x="61" y="267"/>
                    </a:lnTo>
                    <a:lnTo>
                      <a:pt x="61" y="267"/>
                    </a:lnTo>
                    <a:lnTo>
                      <a:pt x="424" y="17"/>
                    </a:lnTo>
                    <a:lnTo>
                      <a:pt x="431" y="12"/>
                    </a:lnTo>
                    <a:lnTo>
                      <a:pt x="431" y="12"/>
                    </a:lnTo>
                    <a:lnTo>
                      <a:pt x="435" y="10"/>
                    </a:lnTo>
                    <a:lnTo>
                      <a:pt x="433" y="10"/>
                    </a:lnTo>
                    <a:lnTo>
                      <a:pt x="430" y="10"/>
                    </a:lnTo>
                    <a:lnTo>
                      <a:pt x="430" y="10"/>
                    </a:lnTo>
                    <a:lnTo>
                      <a:pt x="429" y="10"/>
                    </a:lnTo>
                    <a:lnTo>
                      <a:pt x="3" y="0"/>
                    </a:lnTo>
                    <a:close/>
                    <a:moveTo>
                      <a:pt x="0" y="0"/>
                    </a:moveTo>
                    <a:lnTo>
                      <a:pt x="0" y="0"/>
                    </a:lnTo>
                    <a:lnTo>
                      <a:pt x="1"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Freeform 339"/>
              <p:cNvSpPr>
                <a:spLocks noEditPoints="1"/>
              </p:cNvSpPr>
              <p:nvPr/>
            </p:nvSpPr>
            <p:spPr bwMode="auto">
              <a:xfrm>
                <a:off x="5990" y="2027"/>
                <a:ext cx="435" cy="267"/>
              </a:xfrm>
              <a:custGeom>
                <a:avLst/>
                <a:gdLst>
                  <a:gd name="T0" fmla="*/ 18 w 435"/>
                  <a:gd name="T1" fmla="*/ 86 h 267"/>
                  <a:gd name="T2" fmla="*/ 53 w 435"/>
                  <a:gd name="T3" fmla="*/ 253 h 267"/>
                  <a:gd name="T4" fmla="*/ 53 w 435"/>
                  <a:gd name="T5" fmla="*/ 253 h 267"/>
                  <a:gd name="T6" fmla="*/ 18 w 435"/>
                  <a:gd name="T7" fmla="*/ 86 h 267"/>
                  <a:gd name="T8" fmla="*/ 430 w 435"/>
                  <a:gd name="T9" fmla="*/ 11 h 267"/>
                  <a:gd name="T10" fmla="*/ 430 w 435"/>
                  <a:gd name="T11" fmla="*/ 10 h 267"/>
                  <a:gd name="T12" fmla="*/ 430 w 435"/>
                  <a:gd name="T13" fmla="*/ 11 h 267"/>
                  <a:gd name="T14" fmla="*/ 429 w 435"/>
                  <a:gd name="T15" fmla="*/ 10 h 267"/>
                  <a:gd name="T16" fmla="*/ 430 w 435"/>
                  <a:gd name="T17" fmla="*/ 11 h 267"/>
                  <a:gd name="T18" fmla="*/ 3 w 435"/>
                  <a:gd name="T19" fmla="*/ 0 h 267"/>
                  <a:gd name="T20" fmla="*/ 59 w 435"/>
                  <a:gd name="T21" fmla="*/ 264 h 267"/>
                  <a:gd name="T22" fmla="*/ 59 w 435"/>
                  <a:gd name="T23" fmla="*/ 264 h 267"/>
                  <a:gd name="T24" fmla="*/ 4 w 435"/>
                  <a:gd name="T25" fmla="*/ 3 h 267"/>
                  <a:gd name="T26" fmla="*/ 425 w 435"/>
                  <a:gd name="T27" fmla="*/ 13 h 267"/>
                  <a:gd name="T28" fmla="*/ 425 w 435"/>
                  <a:gd name="T29" fmla="*/ 13 h 267"/>
                  <a:gd name="T30" fmla="*/ 115 w 435"/>
                  <a:gd name="T31" fmla="*/ 226 h 267"/>
                  <a:gd name="T32" fmla="*/ 59 w 435"/>
                  <a:gd name="T33" fmla="*/ 264 h 267"/>
                  <a:gd name="T34" fmla="*/ 60 w 435"/>
                  <a:gd name="T35" fmla="*/ 266 h 267"/>
                  <a:gd name="T36" fmla="*/ 61 w 435"/>
                  <a:gd name="T37" fmla="*/ 267 h 267"/>
                  <a:gd name="T38" fmla="*/ 61 w 435"/>
                  <a:gd name="T39" fmla="*/ 267 h 267"/>
                  <a:gd name="T40" fmla="*/ 424 w 435"/>
                  <a:gd name="T41" fmla="*/ 17 h 267"/>
                  <a:gd name="T42" fmla="*/ 431 w 435"/>
                  <a:gd name="T43" fmla="*/ 12 h 267"/>
                  <a:gd name="T44" fmla="*/ 431 w 435"/>
                  <a:gd name="T45" fmla="*/ 12 h 267"/>
                  <a:gd name="T46" fmla="*/ 435 w 435"/>
                  <a:gd name="T47" fmla="*/ 10 h 267"/>
                  <a:gd name="T48" fmla="*/ 433 w 435"/>
                  <a:gd name="T49" fmla="*/ 10 h 267"/>
                  <a:gd name="T50" fmla="*/ 430 w 435"/>
                  <a:gd name="T51" fmla="*/ 10 h 267"/>
                  <a:gd name="T52" fmla="*/ 430 w 435"/>
                  <a:gd name="T53" fmla="*/ 10 h 267"/>
                  <a:gd name="T54" fmla="*/ 429 w 435"/>
                  <a:gd name="T55" fmla="*/ 10 h 267"/>
                  <a:gd name="T56" fmla="*/ 3 w 435"/>
                  <a:gd name="T57" fmla="*/ 0 h 267"/>
                  <a:gd name="T58" fmla="*/ 0 w 435"/>
                  <a:gd name="T59" fmla="*/ 0 h 267"/>
                  <a:gd name="T60" fmla="*/ 0 w 435"/>
                  <a:gd name="T61" fmla="*/ 0 h 267"/>
                  <a:gd name="T62" fmla="*/ 1 w 435"/>
                  <a:gd name="T63" fmla="*/ 0 h 267"/>
                  <a:gd name="T64" fmla="*/ 0 w 435"/>
                  <a:gd name="T65"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35" h="267">
                    <a:moveTo>
                      <a:pt x="18" y="86"/>
                    </a:moveTo>
                    <a:lnTo>
                      <a:pt x="53" y="253"/>
                    </a:lnTo>
                    <a:lnTo>
                      <a:pt x="53" y="253"/>
                    </a:lnTo>
                    <a:lnTo>
                      <a:pt x="18" y="86"/>
                    </a:lnTo>
                    <a:moveTo>
                      <a:pt x="430" y="11"/>
                    </a:moveTo>
                    <a:lnTo>
                      <a:pt x="430" y="10"/>
                    </a:lnTo>
                    <a:lnTo>
                      <a:pt x="430" y="11"/>
                    </a:lnTo>
                    <a:lnTo>
                      <a:pt x="429" y="10"/>
                    </a:lnTo>
                    <a:lnTo>
                      <a:pt x="430" y="11"/>
                    </a:lnTo>
                    <a:moveTo>
                      <a:pt x="3" y="0"/>
                    </a:moveTo>
                    <a:lnTo>
                      <a:pt x="59" y="264"/>
                    </a:lnTo>
                    <a:lnTo>
                      <a:pt x="59" y="264"/>
                    </a:lnTo>
                    <a:lnTo>
                      <a:pt x="4" y="3"/>
                    </a:lnTo>
                    <a:lnTo>
                      <a:pt x="425" y="13"/>
                    </a:lnTo>
                    <a:lnTo>
                      <a:pt x="425" y="13"/>
                    </a:lnTo>
                    <a:lnTo>
                      <a:pt x="115" y="226"/>
                    </a:lnTo>
                    <a:lnTo>
                      <a:pt x="59" y="264"/>
                    </a:lnTo>
                    <a:lnTo>
                      <a:pt x="60" y="266"/>
                    </a:lnTo>
                    <a:lnTo>
                      <a:pt x="61" y="267"/>
                    </a:lnTo>
                    <a:lnTo>
                      <a:pt x="61" y="267"/>
                    </a:lnTo>
                    <a:lnTo>
                      <a:pt x="424" y="17"/>
                    </a:lnTo>
                    <a:lnTo>
                      <a:pt x="431" y="12"/>
                    </a:lnTo>
                    <a:lnTo>
                      <a:pt x="431" y="12"/>
                    </a:lnTo>
                    <a:lnTo>
                      <a:pt x="435" y="10"/>
                    </a:lnTo>
                    <a:lnTo>
                      <a:pt x="433" y="10"/>
                    </a:lnTo>
                    <a:lnTo>
                      <a:pt x="430" y="10"/>
                    </a:lnTo>
                    <a:lnTo>
                      <a:pt x="430" y="10"/>
                    </a:lnTo>
                    <a:lnTo>
                      <a:pt x="429" y="10"/>
                    </a:lnTo>
                    <a:lnTo>
                      <a:pt x="3" y="0"/>
                    </a:lnTo>
                    <a:moveTo>
                      <a:pt x="0" y="0"/>
                    </a:moveTo>
                    <a:lnTo>
                      <a:pt x="0" y="0"/>
                    </a:lnTo>
                    <a:lnTo>
                      <a:pt x="1"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Freeform 340"/>
              <p:cNvSpPr>
                <a:spLocks noEditPoints="1"/>
              </p:cNvSpPr>
              <p:nvPr/>
            </p:nvSpPr>
            <p:spPr bwMode="auto">
              <a:xfrm>
                <a:off x="5931" y="2026"/>
                <a:ext cx="122" cy="281"/>
              </a:xfrm>
              <a:custGeom>
                <a:avLst/>
                <a:gdLst>
                  <a:gd name="T0" fmla="*/ 119 w 122"/>
                  <a:gd name="T1" fmla="*/ 270 h 281"/>
                  <a:gd name="T2" fmla="*/ 121 w 122"/>
                  <a:gd name="T3" fmla="*/ 281 h 281"/>
                  <a:gd name="T4" fmla="*/ 122 w 122"/>
                  <a:gd name="T5" fmla="*/ 281 h 281"/>
                  <a:gd name="T6" fmla="*/ 119 w 122"/>
                  <a:gd name="T7" fmla="*/ 273 h 281"/>
                  <a:gd name="T8" fmla="*/ 119 w 122"/>
                  <a:gd name="T9" fmla="*/ 270 h 281"/>
                  <a:gd name="T10" fmla="*/ 119 w 122"/>
                  <a:gd name="T11" fmla="*/ 270 h 281"/>
                  <a:gd name="T12" fmla="*/ 5 w 122"/>
                  <a:gd name="T13" fmla="*/ 22 h 281"/>
                  <a:gd name="T14" fmla="*/ 59 w 122"/>
                  <a:gd name="T15" fmla="*/ 4 h 281"/>
                  <a:gd name="T16" fmla="*/ 77 w 122"/>
                  <a:gd name="T17" fmla="*/ 87 h 281"/>
                  <a:gd name="T18" fmla="*/ 112 w 122"/>
                  <a:gd name="T19" fmla="*/ 254 h 281"/>
                  <a:gd name="T20" fmla="*/ 35 w 122"/>
                  <a:gd name="T21" fmla="*/ 86 h 281"/>
                  <a:gd name="T22" fmla="*/ 5 w 122"/>
                  <a:gd name="T23" fmla="*/ 22 h 281"/>
                  <a:gd name="T24" fmla="*/ 5 w 122"/>
                  <a:gd name="T25" fmla="*/ 22 h 281"/>
                  <a:gd name="T26" fmla="*/ 62 w 122"/>
                  <a:gd name="T27" fmla="*/ 0 h 281"/>
                  <a:gd name="T28" fmla="*/ 60 w 122"/>
                  <a:gd name="T29" fmla="*/ 1 h 281"/>
                  <a:gd name="T30" fmla="*/ 59 w 122"/>
                  <a:gd name="T31" fmla="*/ 1 h 281"/>
                  <a:gd name="T32" fmla="*/ 3 w 122"/>
                  <a:gd name="T33" fmla="*/ 19 h 281"/>
                  <a:gd name="T34" fmla="*/ 0 w 122"/>
                  <a:gd name="T35" fmla="*/ 20 h 281"/>
                  <a:gd name="T36" fmla="*/ 1 w 122"/>
                  <a:gd name="T37" fmla="*/ 22 h 281"/>
                  <a:gd name="T38" fmla="*/ 3 w 122"/>
                  <a:gd name="T39" fmla="*/ 21 h 281"/>
                  <a:gd name="T40" fmla="*/ 1 w 122"/>
                  <a:gd name="T41" fmla="*/ 22 h 281"/>
                  <a:gd name="T42" fmla="*/ 2 w 122"/>
                  <a:gd name="T43" fmla="*/ 23 h 281"/>
                  <a:gd name="T44" fmla="*/ 111 w 122"/>
                  <a:gd name="T45" fmla="*/ 260 h 281"/>
                  <a:gd name="T46" fmla="*/ 115 w 122"/>
                  <a:gd name="T47" fmla="*/ 267 h 281"/>
                  <a:gd name="T48" fmla="*/ 115 w 122"/>
                  <a:gd name="T49" fmla="*/ 268 h 281"/>
                  <a:gd name="T50" fmla="*/ 115 w 122"/>
                  <a:gd name="T51" fmla="*/ 267 h 281"/>
                  <a:gd name="T52" fmla="*/ 115 w 122"/>
                  <a:gd name="T53" fmla="*/ 265 h 281"/>
                  <a:gd name="T54" fmla="*/ 116 w 122"/>
                  <a:gd name="T55" fmla="*/ 266 h 281"/>
                  <a:gd name="T56" fmla="*/ 118 w 122"/>
                  <a:gd name="T57" fmla="*/ 265 h 281"/>
                  <a:gd name="T58" fmla="*/ 62 w 122"/>
                  <a:gd name="T59" fmla="*/ 1 h 281"/>
                  <a:gd name="T60" fmla="*/ 62 w 122"/>
                  <a:gd name="T61"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2" h="281">
                    <a:moveTo>
                      <a:pt x="119" y="270"/>
                    </a:moveTo>
                    <a:lnTo>
                      <a:pt x="121" y="281"/>
                    </a:lnTo>
                    <a:lnTo>
                      <a:pt x="122" y="281"/>
                    </a:lnTo>
                    <a:lnTo>
                      <a:pt x="119" y="273"/>
                    </a:lnTo>
                    <a:lnTo>
                      <a:pt x="119" y="270"/>
                    </a:lnTo>
                    <a:lnTo>
                      <a:pt x="119" y="270"/>
                    </a:lnTo>
                    <a:close/>
                    <a:moveTo>
                      <a:pt x="5" y="22"/>
                    </a:moveTo>
                    <a:lnTo>
                      <a:pt x="59" y="4"/>
                    </a:lnTo>
                    <a:lnTo>
                      <a:pt x="77" y="87"/>
                    </a:lnTo>
                    <a:lnTo>
                      <a:pt x="112" y="254"/>
                    </a:lnTo>
                    <a:lnTo>
                      <a:pt x="35" y="86"/>
                    </a:lnTo>
                    <a:lnTo>
                      <a:pt x="5" y="22"/>
                    </a:lnTo>
                    <a:lnTo>
                      <a:pt x="5" y="22"/>
                    </a:lnTo>
                    <a:close/>
                    <a:moveTo>
                      <a:pt x="62" y="0"/>
                    </a:moveTo>
                    <a:lnTo>
                      <a:pt x="60" y="1"/>
                    </a:lnTo>
                    <a:lnTo>
                      <a:pt x="59" y="1"/>
                    </a:lnTo>
                    <a:lnTo>
                      <a:pt x="3" y="19"/>
                    </a:lnTo>
                    <a:lnTo>
                      <a:pt x="0" y="20"/>
                    </a:lnTo>
                    <a:lnTo>
                      <a:pt x="1" y="22"/>
                    </a:lnTo>
                    <a:lnTo>
                      <a:pt x="3" y="21"/>
                    </a:lnTo>
                    <a:lnTo>
                      <a:pt x="1" y="22"/>
                    </a:lnTo>
                    <a:lnTo>
                      <a:pt x="2" y="23"/>
                    </a:lnTo>
                    <a:lnTo>
                      <a:pt x="111" y="260"/>
                    </a:lnTo>
                    <a:lnTo>
                      <a:pt x="115" y="267"/>
                    </a:lnTo>
                    <a:lnTo>
                      <a:pt x="115" y="268"/>
                    </a:lnTo>
                    <a:lnTo>
                      <a:pt x="115" y="267"/>
                    </a:lnTo>
                    <a:lnTo>
                      <a:pt x="115" y="265"/>
                    </a:lnTo>
                    <a:lnTo>
                      <a:pt x="116" y="266"/>
                    </a:lnTo>
                    <a:lnTo>
                      <a:pt x="118" y="265"/>
                    </a:lnTo>
                    <a:lnTo>
                      <a:pt x="62" y="1"/>
                    </a:lnTo>
                    <a:lnTo>
                      <a:pt x="6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Freeform 341"/>
              <p:cNvSpPr>
                <a:spLocks noEditPoints="1"/>
              </p:cNvSpPr>
              <p:nvPr/>
            </p:nvSpPr>
            <p:spPr bwMode="auto">
              <a:xfrm>
                <a:off x="5931" y="2026"/>
                <a:ext cx="122" cy="281"/>
              </a:xfrm>
              <a:custGeom>
                <a:avLst/>
                <a:gdLst>
                  <a:gd name="T0" fmla="*/ 119 w 122"/>
                  <a:gd name="T1" fmla="*/ 270 h 281"/>
                  <a:gd name="T2" fmla="*/ 121 w 122"/>
                  <a:gd name="T3" fmla="*/ 281 h 281"/>
                  <a:gd name="T4" fmla="*/ 122 w 122"/>
                  <a:gd name="T5" fmla="*/ 281 h 281"/>
                  <a:gd name="T6" fmla="*/ 119 w 122"/>
                  <a:gd name="T7" fmla="*/ 273 h 281"/>
                  <a:gd name="T8" fmla="*/ 119 w 122"/>
                  <a:gd name="T9" fmla="*/ 270 h 281"/>
                  <a:gd name="T10" fmla="*/ 119 w 122"/>
                  <a:gd name="T11" fmla="*/ 270 h 281"/>
                  <a:gd name="T12" fmla="*/ 5 w 122"/>
                  <a:gd name="T13" fmla="*/ 22 h 281"/>
                  <a:gd name="T14" fmla="*/ 59 w 122"/>
                  <a:gd name="T15" fmla="*/ 4 h 281"/>
                  <a:gd name="T16" fmla="*/ 77 w 122"/>
                  <a:gd name="T17" fmla="*/ 87 h 281"/>
                  <a:gd name="T18" fmla="*/ 112 w 122"/>
                  <a:gd name="T19" fmla="*/ 254 h 281"/>
                  <a:gd name="T20" fmla="*/ 35 w 122"/>
                  <a:gd name="T21" fmla="*/ 86 h 281"/>
                  <a:gd name="T22" fmla="*/ 5 w 122"/>
                  <a:gd name="T23" fmla="*/ 22 h 281"/>
                  <a:gd name="T24" fmla="*/ 5 w 122"/>
                  <a:gd name="T25" fmla="*/ 22 h 281"/>
                  <a:gd name="T26" fmla="*/ 62 w 122"/>
                  <a:gd name="T27" fmla="*/ 0 h 281"/>
                  <a:gd name="T28" fmla="*/ 60 w 122"/>
                  <a:gd name="T29" fmla="*/ 1 h 281"/>
                  <a:gd name="T30" fmla="*/ 59 w 122"/>
                  <a:gd name="T31" fmla="*/ 1 h 281"/>
                  <a:gd name="T32" fmla="*/ 3 w 122"/>
                  <a:gd name="T33" fmla="*/ 19 h 281"/>
                  <a:gd name="T34" fmla="*/ 0 w 122"/>
                  <a:gd name="T35" fmla="*/ 20 h 281"/>
                  <a:gd name="T36" fmla="*/ 1 w 122"/>
                  <a:gd name="T37" fmla="*/ 22 h 281"/>
                  <a:gd name="T38" fmla="*/ 3 w 122"/>
                  <a:gd name="T39" fmla="*/ 21 h 281"/>
                  <a:gd name="T40" fmla="*/ 1 w 122"/>
                  <a:gd name="T41" fmla="*/ 22 h 281"/>
                  <a:gd name="T42" fmla="*/ 2 w 122"/>
                  <a:gd name="T43" fmla="*/ 23 h 281"/>
                  <a:gd name="T44" fmla="*/ 111 w 122"/>
                  <a:gd name="T45" fmla="*/ 260 h 281"/>
                  <a:gd name="T46" fmla="*/ 115 w 122"/>
                  <a:gd name="T47" fmla="*/ 267 h 281"/>
                  <a:gd name="T48" fmla="*/ 115 w 122"/>
                  <a:gd name="T49" fmla="*/ 268 h 281"/>
                  <a:gd name="T50" fmla="*/ 115 w 122"/>
                  <a:gd name="T51" fmla="*/ 267 h 281"/>
                  <a:gd name="T52" fmla="*/ 115 w 122"/>
                  <a:gd name="T53" fmla="*/ 265 h 281"/>
                  <a:gd name="T54" fmla="*/ 116 w 122"/>
                  <a:gd name="T55" fmla="*/ 266 h 281"/>
                  <a:gd name="T56" fmla="*/ 118 w 122"/>
                  <a:gd name="T57" fmla="*/ 265 h 281"/>
                  <a:gd name="T58" fmla="*/ 62 w 122"/>
                  <a:gd name="T59" fmla="*/ 1 h 281"/>
                  <a:gd name="T60" fmla="*/ 62 w 122"/>
                  <a:gd name="T61"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2" h="281">
                    <a:moveTo>
                      <a:pt x="119" y="270"/>
                    </a:moveTo>
                    <a:lnTo>
                      <a:pt x="121" y="281"/>
                    </a:lnTo>
                    <a:lnTo>
                      <a:pt x="122" y="281"/>
                    </a:lnTo>
                    <a:lnTo>
                      <a:pt x="119" y="273"/>
                    </a:lnTo>
                    <a:lnTo>
                      <a:pt x="119" y="270"/>
                    </a:lnTo>
                    <a:lnTo>
                      <a:pt x="119" y="270"/>
                    </a:lnTo>
                    <a:moveTo>
                      <a:pt x="5" y="22"/>
                    </a:moveTo>
                    <a:lnTo>
                      <a:pt x="59" y="4"/>
                    </a:lnTo>
                    <a:lnTo>
                      <a:pt x="77" y="87"/>
                    </a:lnTo>
                    <a:lnTo>
                      <a:pt x="112" y="254"/>
                    </a:lnTo>
                    <a:lnTo>
                      <a:pt x="35" y="86"/>
                    </a:lnTo>
                    <a:lnTo>
                      <a:pt x="5" y="22"/>
                    </a:lnTo>
                    <a:lnTo>
                      <a:pt x="5" y="22"/>
                    </a:lnTo>
                    <a:moveTo>
                      <a:pt x="62" y="0"/>
                    </a:moveTo>
                    <a:lnTo>
                      <a:pt x="60" y="1"/>
                    </a:lnTo>
                    <a:lnTo>
                      <a:pt x="59" y="1"/>
                    </a:lnTo>
                    <a:lnTo>
                      <a:pt x="3" y="19"/>
                    </a:lnTo>
                    <a:lnTo>
                      <a:pt x="0" y="20"/>
                    </a:lnTo>
                    <a:lnTo>
                      <a:pt x="1" y="22"/>
                    </a:lnTo>
                    <a:lnTo>
                      <a:pt x="3" y="21"/>
                    </a:lnTo>
                    <a:lnTo>
                      <a:pt x="1" y="22"/>
                    </a:lnTo>
                    <a:lnTo>
                      <a:pt x="2" y="23"/>
                    </a:lnTo>
                    <a:lnTo>
                      <a:pt x="111" y="260"/>
                    </a:lnTo>
                    <a:lnTo>
                      <a:pt x="115" y="267"/>
                    </a:lnTo>
                    <a:lnTo>
                      <a:pt x="115" y="268"/>
                    </a:lnTo>
                    <a:lnTo>
                      <a:pt x="115" y="267"/>
                    </a:lnTo>
                    <a:lnTo>
                      <a:pt x="115" y="265"/>
                    </a:lnTo>
                    <a:lnTo>
                      <a:pt x="116" y="266"/>
                    </a:lnTo>
                    <a:lnTo>
                      <a:pt x="118" y="265"/>
                    </a:lnTo>
                    <a:lnTo>
                      <a:pt x="62" y="1"/>
                    </a:lnTo>
                    <a:lnTo>
                      <a:pt x="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Freeform 342"/>
              <p:cNvSpPr>
                <a:spLocks noEditPoints="1"/>
              </p:cNvSpPr>
              <p:nvPr/>
            </p:nvSpPr>
            <p:spPr bwMode="auto">
              <a:xfrm>
                <a:off x="3962" y="2693"/>
                <a:ext cx="376" cy="338"/>
              </a:xfrm>
              <a:custGeom>
                <a:avLst/>
                <a:gdLst>
                  <a:gd name="T0" fmla="*/ 0 w 376"/>
                  <a:gd name="T1" fmla="*/ 204 h 338"/>
                  <a:gd name="T2" fmla="*/ 0 w 376"/>
                  <a:gd name="T3" fmla="*/ 204 h 338"/>
                  <a:gd name="T4" fmla="*/ 91 w 376"/>
                  <a:gd name="T5" fmla="*/ 337 h 338"/>
                  <a:gd name="T6" fmla="*/ 0 w 376"/>
                  <a:gd name="T7" fmla="*/ 204 h 338"/>
                  <a:gd name="T8" fmla="*/ 34 w 376"/>
                  <a:gd name="T9" fmla="*/ 184 h 338"/>
                  <a:gd name="T10" fmla="*/ 7 w 376"/>
                  <a:gd name="T11" fmla="*/ 198 h 338"/>
                  <a:gd name="T12" fmla="*/ 7 w 376"/>
                  <a:gd name="T13" fmla="*/ 198 h 338"/>
                  <a:gd name="T14" fmla="*/ 34 w 376"/>
                  <a:gd name="T15" fmla="*/ 184 h 338"/>
                  <a:gd name="T16" fmla="*/ 376 w 376"/>
                  <a:gd name="T17" fmla="*/ 2 h 338"/>
                  <a:gd name="T18" fmla="*/ 374 w 376"/>
                  <a:gd name="T19" fmla="*/ 3 h 338"/>
                  <a:gd name="T20" fmla="*/ 374 w 376"/>
                  <a:gd name="T21" fmla="*/ 3 h 338"/>
                  <a:gd name="T22" fmla="*/ 369 w 376"/>
                  <a:gd name="T23" fmla="*/ 5 h 338"/>
                  <a:gd name="T24" fmla="*/ 94 w 376"/>
                  <a:gd name="T25" fmla="*/ 333 h 338"/>
                  <a:gd name="T26" fmla="*/ 93 w 376"/>
                  <a:gd name="T27" fmla="*/ 334 h 338"/>
                  <a:gd name="T28" fmla="*/ 93 w 376"/>
                  <a:gd name="T29" fmla="*/ 334 h 338"/>
                  <a:gd name="T30" fmla="*/ 5 w 376"/>
                  <a:gd name="T31" fmla="*/ 205 h 338"/>
                  <a:gd name="T32" fmla="*/ 95 w 376"/>
                  <a:gd name="T33" fmla="*/ 335 h 338"/>
                  <a:gd name="T34" fmla="*/ 95 w 376"/>
                  <a:gd name="T35" fmla="*/ 336 h 338"/>
                  <a:gd name="T36" fmla="*/ 95 w 376"/>
                  <a:gd name="T37" fmla="*/ 338 h 338"/>
                  <a:gd name="T38" fmla="*/ 95 w 376"/>
                  <a:gd name="T39" fmla="*/ 337 h 338"/>
                  <a:gd name="T40" fmla="*/ 370 w 376"/>
                  <a:gd name="T41" fmla="*/ 9 h 338"/>
                  <a:gd name="T42" fmla="*/ 376 w 376"/>
                  <a:gd name="T43" fmla="*/ 2 h 338"/>
                  <a:gd name="T44" fmla="*/ 376 w 376"/>
                  <a:gd name="T45" fmla="*/ 2 h 338"/>
                  <a:gd name="T46" fmla="*/ 371 w 376"/>
                  <a:gd name="T47" fmla="*/ 0 h 338"/>
                  <a:gd name="T48" fmla="*/ 0 w 376"/>
                  <a:gd name="T49" fmla="*/ 198 h 338"/>
                  <a:gd name="T50" fmla="*/ 371 w 376"/>
                  <a:gd name="T51"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6" h="338">
                    <a:moveTo>
                      <a:pt x="0" y="204"/>
                    </a:moveTo>
                    <a:lnTo>
                      <a:pt x="0" y="204"/>
                    </a:lnTo>
                    <a:lnTo>
                      <a:pt x="91" y="337"/>
                    </a:lnTo>
                    <a:lnTo>
                      <a:pt x="0" y="204"/>
                    </a:lnTo>
                    <a:close/>
                    <a:moveTo>
                      <a:pt x="34" y="184"/>
                    </a:moveTo>
                    <a:lnTo>
                      <a:pt x="7" y="198"/>
                    </a:lnTo>
                    <a:lnTo>
                      <a:pt x="7" y="198"/>
                    </a:lnTo>
                    <a:lnTo>
                      <a:pt x="34" y="184"/>
                    </a:lnTo>
                    <a:close/>
                    <a:moveTo>
                      <a:pt x="376" y="2"/>
                    </a:moveTo>
                    <a:lnTo>
                      <a:pt x="374" y="3"/>
                    </a:lnTo>
                    <a:lnTo>
                      <a:pt x="374" y="3"/>
                    </a:lnTo>
                    <a:lnTo>
                      <a:pt x="369" y="5"/>
                    </a:lnTo>
                    <a:lnTo>
                      <a:pt x="94" y="333"/>
                    </a:lnTo>
                    <a:lnTo>
                      <a:pt x="93" y="334"/>
                    </a:lnTo>
                    <a:lnTo>
                      <a:pt x="93" y="334"/>
                    </a:lnTo>
                    <a:lnTo>
                      <a:pt x="5" y="205"/>
                    </a:lnTo>
                    <a:lnTo>
                      <a:pt x="95" y="335"/>
                    </a:lnTo>
                    <a:lnTo>
                      <a:pt x="95" y="336"/>
                    </a:lnTo>
                    <a:lnTo>
                      <a:pt x="95" y="338"/>
                    </a:lnTo>
                    <a:lnTo>
                      <a:pt x="95" y="337"/>
                    </a:lnTo>
                    <a:lnTo>
                      <a:pt x="370" y="9"/>
                    </a:lnTo>
                    <a:lnTo>
                      <a:pt x="376" y="2"/>
                    </a:lnTo>
                    <a:lnTo>
                      <a:pt x="376" y="2"/>
                    </a:lnTo>
                    <a:close/>
                    <a:moveTo>
                      <a:pt x="371" y="0"/>
                    </a:moveTo>
                    <a:lnTo>
                      <a:pt x="0" y="198"/>
                    </a:lnTo>
                    <a:lnTo>
                      <a:pt x="37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Freeform 343"/>
              <p:cNvSpPr>
                <a:spLocks noEditPoints="1"/>
              </p:cNvSpPr>
              <p:nvPr/>
            </p:nvSpPr>
            <p:spPr bwMode="auto">
              <a:xfrm>
                <a:off x="3962" y="2693"/>
                <a:ext cx="376" cy="338"/>
              </a:xfrm>
              <a:custGeom>
                <a:avLst/>
                <a:gdLst>
                  <a:gd name="T0" fmla="*/ 0 w 376"/>
                  <a:gd name="T1" fmla="*/ 204 h 338"/>
                  <a:gd name="T2" fmla="*/ 0 w 376"/>
                  <a:gd name="T3" fmla="*/ 204 h 338"/>
                  <a:gd name="T4" fmla="*/ 91 w 376"/>
                  <a:gd name="T5" fmla="*/ 337 h 338"/>
                  <a:gd name="T6" fmla="*/ 0 w 376"/>
                  <a:gd name="T7" fmla="*/ 204 h 338"/>
                  <a:gd name="T8" fmla="*/ 34 w 376"/>
                  <a:gd name="T9" fmla="*/ 184 h 338"/>
                  <a:gd name="T10" fmla="*/ 7 w 376"/>
                  <a:gd name="T11" fmla="*/ 198 h 338"/>
                  <a:gd name="T12" fmla="*/ 7 w 376"/>
                  <a:gd name="T13" fmla="*/ 198 h 338"/>
                  <a:gd name="T14" fmla="*/ 34 w 376"/>
                  <a:gd name="T15" fmla="*/ 184 h 338"/>
                  <a:gd name="T16" fmla="*/ 376 w 376"/>
                  <a:gd name="T17" fmla="*/ 2 h 338"/>
                  <a:gd name="T18" fmla="*/ 374 w 376"/>
                  <a:gd name="T19" fmla="*/ 3 h 338"/>
                  <a:gd name="T20" fmla="*/ 374 w 376"/>
                  <a:gd name="T21" fmla="*/ 3 h 338"/>
                  <a:gd name="T22" fmla="*/ 369 w 376"/>
                  <a:gd name="T23" fmla="*/ 5 h 338"/>
                  <a:gd name="T24" fmla="*/ 94 w 376"/>
                  <a:gd name="T25" fmla="*/ 333 h 338"/>
                  <a:gd name="T26" fmla="*/ 93 w 376"/>
                  <a:gd name="T27" fmla="*/ 334 h 338"/>
                  <a:gd name="T28" fmla="*/ 93 w 376"/>
                  <a:gd name="T29" fmla="*/ 334 h 338"/>
                  <a:gd name="T30" fmla="*/ 5 w 376"/>
                  <a:gd name="T31" fmla="*/ 205 h 338"/>
                  <a:gd name="T32" fmla="*/ 95 w 376"/>
                  <a:gd name="T33" fmla="*/ 335 h 338"/>
                  <a:gd name="T34" fmla="*/ 95 w 376"/>
                  <a:gd name="T35" fmla="*/ 336 h 338"/>
                  <a:gd name="T36" fmla="*/ 95 w 376"/>
                  <a:gd name="T37" fmla="*/ 338 h 338"/>
                  <a:gd name="T38" fmla="*/ 95 w 376"/>
                  <a:gd name="T39" fmla="*/ 337 h 338"/>
                  <a:gd name="T40" fmla="*/ 370 w 376"/>
                  <a:gd name="T41" fmla="*/ 9 h 338"/>
                  <a:gd name="T42" fmla="*/ 376 w 376"/>
                  <a:gd name="T43" fmla="*/ 2 h 338"/>
                  <a:gd name="T44" fmla="*/ 376 w 376"/>
                  <a:gd name="T45" fmla="*/ 2 h 338"/>
                  <a:gd name="T46" fmla="*/ 371 w 376"/>
                  <a:gd name="T47" fmla="*/ 0 h 338"/>
                  <a:gd name="T48" fmla="*/ 0 w 376"/>
                  <a:gd name="T49" fmla="*/ 198 h 338"/>
                  <a:gd name="T50" fmla="*/ 371 w 376"/>
                  <a:gd name="T51"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6" h="338">
                    <a:moveTo>
                      <a:pt x="0" y="204"/>
                    </a:moveTo>
                    <a:lnTo>
                      <a:pt x="0" y="204"/>
                    </a:lnTo>
                    <a:lnTo>
                      <a:pt x="91" y="337"/>
                    </a:lnTo>
                    <a:lnTo>
                      <a:pt x="0" y="204"/>
                    </a:lnTo>
                    <a:moveTo>
                      <a:pt x="34" y="184"/>
                    </a:moveTo>
                    <a:lnTo>
                      <a:pt x="7" y="198"/>
                    </a:lnTo>
                    <a:lnTo>
                      <a:pt x="7" y="198"/>
                    </a:lnTo>
                    <a:lnTo>
                      <a:pt x="34" y="184"/>
                    </a:lnTo>
                    <a:moveTo>
                      <a:pt x="376" y="2"/>
                    </a:moveTo>
                    <a:lnTo>
                      <a:pt x="374" y="3"/>
                    </a:lnTo>
                    <a:lnTo>
                      <a:pt x="374" y="3"/>
                    </a:lnTo>
                    <a:lnTo>
                      <a:pt x="369" y="5"/>
                    </a:lnTo>
                    <a:lnTo>
                      <a:pt x="94" y="333"/>
                    </a:lnTo>
                    <a:lnTo>
                      <a:pt x="93" y="334"/>
                    </a:lnTo>
                    <a:lnTo>
                      <a:pt x="93" y="334"/>
                    </a:lnTo>
                    <a:lnTo>
                      <a:pt x="5" y="205"/>
                    </a:lnTo>
                    <a:lnTo>
                      <a:pt x="95" y="335"/>
                    </a:lnTo>
                    <a:lnTo>
                      <a:pt x="95" y="336"/>
                    </a:lnTo>
                    <a:lnTo>
                      <a:pt x="95" y="338"/>
                    </a:lnTo>
                    <a:lnTo>
                      <a:pt x="95" y="337"/>
                    </a:lnTo>
                    <a:lnTo>
                      <a:pt x="370" y="9"/>
                    </a:lnTo>
                    <a:lnTo>
                      <a:pt x="376" y="2"/>
                    </a:lnTo>
                    <a:lnTo>
                      <a:pt x="376" y="2"/>
                    </a:lnTo>
                    <a:moveTo>
                      <a:pt x="371" y="0"/>
                    </a:moveTo>
                    <a:lnTo>
                      <a:pt x="0" y="198"/>
                    </a:lnTo>
                    <a:lnTo>
                      <a:pt x="3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Freeform 344"/>
              <p:cNvSpPr>
                <a:spLocks noEditPoints="1"/>
              </p:cNvSpPr>
              <p:nvPr/>
            </p:nvSpPr>
            <p:spPr bwMode="auto">
              <a:xfrm>
                <a:off x="3882" y="2894"/>
                <a:ext cx="175" cy="447"/>
              </a:xfrm>
              <a:custGeom>
                <a:avLst/>
                <a:gdLst>
                  <a:gd name="T0" fmla="*/ 1 w 175"/>
                  <a:gd name="T1" fmla="*/ 438 h 447"/>
                  <a:gd name="T2" fmla="*/ 1 w 175"/>
                  <a:gd name="T3" fmla="*/ 440 h 447"/>
                  <a:gd name="T4" fmla="*/ 0 w 175"/>
                  <a:gd name="T5" fmla="*/ 441 h 447"/>
                  <a:gd name="T6" fmla="*/ 0 w 175"/>
                  <a:gd name="T7" fmla="*/ 447 h 447"/>
                  <a:gd name="T8" fmla="*/ 1 w 175"/>
                  <a:gd name="T9" fmla="*/ 445 h 447"/>
                  <a:gd name="T10" fmla="*/ 1 w 175"/>
                  <a:gd name="T11" fmla="*/ 445 h 447"/>
                  <a:gd name="T12" fmla="*/ 4 w 175"/>
                  <a:gd name="T13" fmla="*/ 441 h 447"/>
                  <a:gd name="T14" fmla="*/ 1 w 175"/>
                  <a:gd name="T15" fmla="*/ 438 h 447"/>
                  <a:gd name="T16" fmla="*/ 77 w 175"/>
                  <a:gd name="T17" fmla="*/ 7 h 447"/>
                  <a:gd name="T18" fmla="*/ 2 w 175"/>
                  <a:gd name="T19" fmla="*/ 435 h 447"/>
                  <a:gd name="T20" fmla="*/ 2 w 175"/>
                  <a:gd name="T21" fmla="*/ 435 h 447"/>
                  <a:gd name="T22" fmla="*/ 77 w 175"/>
                  <a:gd name="T23" fmla="*/ 7 h 447"/>
                  <a:gd name="T24" fmla="*/ 173 w 175"/>
                  <a:gd name="T25" fmla="*/ 136 h 447"/>
                  <a:gd name="T26" fmla="*/ 175 w 175"/>
                  <a:gd name="T27" fmla="*/ 134 h 447"/>
                  <a:gd name="T28" fmla="*/ 173 w 175"/>
                  <a:gd name="T29" fmla="*/ 136 h 447"/>
                  <a:gd name="T30" fmla="*/ 172 w 175"/>
                  <a:gd name="T31" fmla="*/ 135 h 447"/>
                  <a:gd name="T32" fmla="*/ 173 w 175"/>
                  <a:gd name="T33" fmla="*/ 136 h 447"/>
                  <a:gd name="T34" fmla="*/ 83 w 175"/>
                  <a:gd name="T35" fmla="*/ 0 h 447"/>
                  <a:gd name="T36" fmla="*/ 83 w 175"/>
                  <a:gd name="T37" fmla="*/ 0 h 447"/>
                  <a:gd name="T38" fmla="*/ 83 w 175"/>
                  <a:gd name="T39" fmla="*/ 3 h 447"/>
                  <a:gd name="T40" fmla="*/ 81 w 175"/>
                  <a:gd name="T41" fmla="*/ 1 h 447"/>
                  <a:gd name="T42" fmla="*/ 80 w 175"/>
                  <a:gd name="T43" fmla="*/ 3 h 447"/>
                  <a:gd name="T44" fmla="*/ 171 w 175"/>
                  <a:gd name="T45" fmla="*/ 136 h 447"/>
                  <a:gd name="T46" fmla="*/ 124 w 175"/>
                  <a:gd name="T47" fmla="*/ 218 h 447"/>
                  <a:gd name="T48" fmla="*/ 6 w 175"/>
                  <a:gd name="T49" fmla="*/ 429 h 447"/>
                  <a:gd name="T50" fmla="*/ 4 w 175"/>
                  <a:gd name="T51" fmla="*/ 438 h 447"/>
                  <a:gd name="T52" fmla="*/ 4 w 175"/>
                  <a:gd name="T53" fmla="*/ 438 h 447"/>
                  <a:gd name="T54" fmla="*/ 5 w 175"/>
                  <a:gd name="T55" fmla="*/ 437 h 447"/>
                  <a:gd name="T56" fmla="*/ 7 w 175"/>
                  <a:gd name="T57" fmla="*/ 434 h 447"/>
                  <a:gd name="T58" fmla="*/ 7 w 175"/>
                  <a:gd name="T59" fmla="*/ 434 h 447"/>
                  <a:gd name="T60" fmla="*/ 173 w 175"/>
                  <a:gd name="T61" fmla="*/ 140 h 447"/>
                  <a:gd name="T62" fmla="*/ 173 w 175"/>
                  <a:gd name="T63" fmla="*/ 140 h 447"/>
                  <a:gd name="T64" fmla="*/ 175 w 175"/>
                  <a:gd name="T65" fmla="*/ 137 h 447"/>
                  <a:gd name="T66" fmla="*/ 175 w 175"/>
                  <a:gd name="T67" fmla="*/ 135 h 447"/>
                  <a:gd name="T68" fmla="*/ 175 w 175"/>
                  <a:gd name="T69" fmla="*/ 134 h 447"/>
                  <a:gd name="T70" fmla="*/ 85 w 175"/>
                  <a:gd name="T71" fmla="*/ 4 h 447"/>
                  <a:gd name="T72" fmla="*/ 83 w 175"/>
                  <a:gd name="T73" fmla="*/ 0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5" h="447">
                    <a:moveTo>
                      <a:pt x="1" y="438"/>
                    </a:moveTo>
                    <a:lnTo>
                      <a:pt x="1" y="440"/>
                    </a:lnTo>
                    <a:lnTo>
                      <a:pt x="0" y="441"/>
                    </a:lnTo>
                    <a:lnTo>
                      <a:pt x="0" y="447"/>
                    </a:lnTo>
                    <a:lnTo>
                      <a:pt x="1" y="445"/>
                    </a:lnTo>
                    <a:lnTo>
                      <a:pt x="1" y="445"/>
                    </a:lnTo>
                    <a:lnTo>
                      <a:pt x="4" y="441"/>
                    </a:lnTo>
                    <a:lnTo>
                      <a:pt x="1" y="438"/>
                    </a:lnTo>
                    <a:close/>
                    <a:moveTo>
                      <a:pt x="77" y="7"/>
                    </a:moveTo>
                    <a:lnTo>
                      <a:pt x="2" y="435"/>
                    </a:lnTo>
                    <a:lnTo>
                      <a:pt x="2" y="435"/>
                    </a:lnTo>
                    <a:lnTo>
                      <a:pt x="77" y="7"/>
                    </a:lnTo>
                    <a:close/>
                    <a:moveTo>
                      <a:pt x="173" y="136"/>
                    </a:moveTo>
                    <a:lnTo>
                      <a:pt x="175" y="134"/>
                    </a:lnTo>
                    <a:lnTo>
                      <a:pt x="173" y="136"/>
                    </a:lnTo>
                    <a:lnTo>
                      <a:pt x="172" y="135"/>
                    </a:lnTo>
                    <a:lnTo>
                      <a:pt x="173" y="136"/>
                    </a:lnTo>
                    <a:close/>
                    <a:moveTo>
                      <a:pt x="83" y="0"/>
                    </a:moveTo>
                    <a:lnTo>
                      <a:pt x="83" y="0"/>
                    </a:lnTo>
                    <a:lnTo>
                      <a:pt x="83" y="3"/>
                    </a:lnTo>
                    <a:lnTo>
                      <a:pt x="81" y="1"/>
                    </a:lnTo>
                    <a:lnTo>
                      <a:pt x="80" y="3"/>
                    </a:lnTo>
                    <a:lnTo>
                      <a:pt x="171" y="136"/>
                    </a:lnTo>
                    <a:lnTo>
                      <a:pt x="124" y="218"/>
                    </a:lnTo>
                    <a:lnTo>
                      <a:pt x="6" y="429"/>
                    </a:lnTo>
                    <a:lnTo>
                      <a:pt x="4" y="438"/>
                    </a:lnTo>
                    <a:lnTo>
                      <a:pt x="4" y="438"/>
                    </a:lnTo>
                    <a:lnTo>
                      <a:pt x="5" y="437"/>
                    </a:lnTo>
                    <a:lnTo>
                      <a:pt x="7" y="434"/>
                    </a:lnTo>
                    <a:lnTo>
                      <a:pt x="7" y="434"/>
                    </a:lnTo>
                    <a:lnTo>
                      <a:pt x="173" y="140"/>
                    </a:lnTo>
                    <a:lnTo>
                      <a:pt x="173" y="140"/>
                    </a:lnTo>
                    <a:lnTo>
                      <a:pt x="175" y="137"/>
                    </a:lnTo>
                    <a:lnTo>
                      <a:pt x="175" y="135"/>
                    </a:lnTo>
                    <a:lnTo>
                      <a:pt x="175" y="134"/>
                    </a:lnTo>
                    <a:lnTo>
                      <a:pt x="85" y="4"/>
                    </a:lnTo>
                    <a:lnTo>
                      <a:pt x="8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Freeform 345"/>
              <p:cNvSpPr>
                <a:spLocks noEditPoints="1"/>
              </p:cNvSpPr>
              <p:nvPr/>
            </p:nvSpPr>
            <p:spPr bwMode="auto">
              <a:xfrm>
                <a:off x="3882" y="2894"/>
                <a:ext cx="175" cy="447"/>
              </a:xfrm>
              <a:custGeom>
                <a:avLst/>
                <a:gdLst>
                  <a:gd name="T0" fmla="*/ 1 w 175"/>
                  <a:gd name="T1" fmla="*/ 438 h 447"/>
                  <a:gd name="T2" fmla="*/ 1 w 175"/>
                  <a:gd name="T3" fmla="*/ 440 h 447"/>
                  <a:gd name="T4" fmla="*/ 0 w 175"/>
                  <a:gd name="T5" fmla="*/ 441 h 447"/>
                  <a:gd name="T6" fmla="*/ 0 w 175"/>
                  <a:gd name="T7" fmla="*/ 447 h 447"/>
                  <a:gd name="T8" fmla="*/ 1 w 175"/>
                  <a:gd name="T9" fmla="*/ 445 h 447"/>
                  <a:gd name="T10" fmla="*/ 1 w 175"/>
                  <a:gd name="T11" fmla="*/ 445 h 447"/>
                  <a:gd name="T12" fmla="*/ 4 w 175"/>
                  <a:gd name="T13" fmla="*/ 441 h 447"/>
                  <a:gd name="T14" fmla="*/ 1 w 175"/>
                  <a:gd name="T15" fmla="*/ 438 h 447"/>
                  <a:gd name="T16" fmla="*/ 77 w 175"/>
                  <a:gd name="T17" fmla="*/ 7 h 447"/>
                  <a:gd name="T18" fmla="*/ 2 w 175"/>
                  <a:gd name="T19" fmla="*/ 435 h 447"/>
                  <a:gd name="T20" fmla="*/ 2 w 175"/>
                  <a:gd name="T21" fmla="*/ 435 h 447"/>
                  <a:gd name="T22" fmla="*/ 77 w 175"/>
                  <a:gd name="T23" fmla="*/ 7 h 447"/>
                  <a:gd name="T24" fmla="*/ 173 w 175"/>
                  <a:gd name="T25" fmla="*/ 136 h 447"/>
                  <a:gd name="T26" fmla="*/ 175 w 175"/>
                  <a:gd name="T27" fmla="*/ 134 h 447"/>
                  <a:gd name="T28" fmla="*/ 173 w 175"/>
                  <a:gd name="T29" fmla="*/ 136 h 447"/>
                  <a:gd name="T30" fmla="*/ 172 w 175"/>
                  <a:gd name="T31" fmla="*/ 135 h 447"/>
                  <a:gd name="T32" fmla="*/ 173 w 175"/>
                  <a:gd name="T33" fmla="*/ 136 h 447"/>
                  <a:gd name="T34" fmla="*/ 83 w 175"/>
                  <a:gd name="T35" fmla="*/ 0 h 447"/>
                  <a:gd name="T36" fmla="*/ 83 w 175"/>
                  <a:gd name="T37" fmla="*/ 0 h 447"/>
                  <a:gd name="T38" fmla="*/ 83 w 175"/>
                  <a:gd name="T39" fmla="*/ 3 h 447"/>
                  <a:gd name="T40" fmla="*/ 81 w 175"/>
                  <a:gd name="T41" fmla="*/ 1 h 447"/>
                  <a:gd name="T42" fmla="*/ 80 w 175"/>
                  <a:gd name="T43" fmla="*/ 3 h 447"/>
                  <a:gd name="T44" fmla="*/ 171 w 175"/>
                  <a:gd name="T45" fmla="*/ 136 h 447"/>
                  <a:gd name="T46" fmla="*/ 124 w 175"/>
                  <a:gd name="T47" fmla="*/ 218 h 447"/>
                  <a:gd name="T48" fmla="*/ 6 w 175"/>
                  <a:gd name="T49" fmla="*/ 429 h 447"/>
                  <a:gd name="T50" fmla="*/ 4 w 175"/>
                  <a:gd name="T51" fmla="*/ 438 h 447"/>
                  <a:gd name="T52" fmla="*/ 4 w 175"/>
                  <a:gd name="T53" fmla="*/ 438 h 447"/>
                  <a:gd name="T54" fmla="*/ 5 w 175"/>
                  <a:gd name="T55" fmla="*/ 437 h 447"/>
                  <a:gd name="T56" fmla="*/ 7 w 175"/>
                  <a:gd name="T57" fmla="*/ 434 h 447"/>
                  <a:gd name="T58" fmla="*/ 7 w 175"/>
                  <a:gd name="T59" fmla="*/ 434 h 447"/>
                  <a:gd name="T60" fmla="*/ 173 w 175"/>
                  <a:gd name="T61" fmla="*/ 140 h 447"/>
                  <a:gd name="T62" fmla="*/ 173 w 175"/>
                  <a:gd name="T63" fmla="*/ 140 h 447"/>
                  <a:gd name="T64" fmla="*/ 175 w 175"/>
                  <a:gd name="T65" fmla="*/ 137 h 447"/>
                  <a:gd name="T66" fmla="*/ 175 w 175"/>
                  <a:gd name="T67" fmla="*/ 135 h 447"/>
                  <a:gd name="T68" fmla="*/ 175 w 175"/>
                  <a:gd name="T69" fmla="*/ 134 h 447"/>
                  <a:gd name="T70" fmla="*/ 85 w 175"/>
                  <a:gd name="T71" fmla="*/ 4 h 447"/>
                  <a:gd name="T72" fmla="*/ 83 w 175"/>
                  <a:gd name="T73" fmla="*/ 0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5" h="447">
                    <a:moveTo>
                      <a:pt x="1" y="438"/>
                    </a:moveTo>
                    <a:lnTo>
                      <a:pt x="1" y="440"/>
                    </a:lnTo>
                    <a:lnTo>
                      <a:pt x="0" y="441"/>
                    </a:lnTo>
                    <a:lnTo>
                      <a:pt x="0" y="447"/>
                    </a:lnTo>
                    <a:lnTo>
                      <a:pt x="1" y="445"/>
                    </a:lnTo>
                    <a:lnTo>
                      <a:pt x="1" y="445"/>
                    </a:lnTo>
                    <a:lnTo>
                      <a:pt x="4" y="441"/>
                    </a:lnTo>
                    <a:lnTo>
                      <a:pt x="1" y="438"/>
                    </a:lnTo>
                    <a:moveTo>
                      <a:pt x="77" y="7"/>
                    </a:moveTo>
                    <a:lnTo>
                      <a:pt x="2" y="435"/>
                    </a:lnTo>
                    <a:lnTo>
                      <a:pt x="2" y="435"/>
                    </a:lnTo>
                    <a:lnTo>
                      <a:pt x="77" y="7"/>
                    </a:lnTo>
                    <a:moveTo>
                      <a:pt x="173" y="136"/>
                    </a:moveTo>
                    <a:lnTo>
                      <a:pt x="175" y="134"/>
                    </a:lnTo>
                    <a:lnTo>
                      <a:pt x="173" y="136"/>
                    </a:lnTo>
                    <a:lnTo>
                      <a:pt x="172" y="135"/>
                    </a:lnTo>
                    <a:lnTo>
                      <a:pt x="173" y="136"/>
                    </a:lnTo>
                    <a:moveTo>
                      <a:pt x="83" y="0"/>
                    </a:moveTo>
                    <a:lnTo>
                      <a:pt x="83" y="0"/>
                    </a:lnTo>
                    <a:lnTo>
                      <a:pt x="83" y="3"/>
                    </a:lnTo>
                    <a:lnTo>
                      <a:pt x="81" y="1"/>
                    </a:lnTo>
                    <a:lnTo>
                      <a:pt x="80" y="3"/>
                    </a:lnTo>
                    <a:lnTo>
                      <a:pt x="171" y="136"/>
                    </a:lnTo>
                    <a:lnTo>
                      <a:pt x="124" y="218"/>
                    </a:lnTo>
                    <a:lnTo>
                      <a:pt x="6" y="429"/>
                    </a:lnTo>
                    <a:lnTo>
                      <a:pt x="4" y="438"/>
                    </a:lnTo>
                    <a:lnTo>
                      <a:pt x="4" y="438"/>
                    </a:lnTo>
                    <a:lnTo>
                      <a:pt x="5" y="437"/>
                    </a:lnTo>
                    <a:lnTo>
                      <a:pt x="7" y="434"/>
                    </a:lnTo>
                    <a:lnTo>
                      <a:pt x="7" y="434"/>
                    </a:lnTo>
                    <a:lnTo>
                      <a:pt x="173" y="140"/>
                    </a:lnTo>
                    <a:lnTo>
                      <a:pt x="173" y="140"/>
                    </a:lnTo>
                    <a:lnTo>
                      <a:pt x="175" y="137"/>
                    </a:lnTo>
                    <a:lnTo>
                      <a:pt x="175" y="135"/>
                    </a:lnTo>
                    <a:lnTo>
                      <a:pt x="175" y="134"/>
                    </a:lnTo>
                    <a:lnTo>
                      <a:pt x="85" y="4"/>
                    </a:lnTo>
                    <a:lnTo>
                      <a:pt x="8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Freeform 346"/>
              <p:cNvSpPr>
                <a:spLocks noEditPoints="1"/>
              </p:cNvSpPr>
              <p:nvPr/>
            </p:nvSpPr>
            <p:spPr bwMode="auto">
              <a:xfrm>
                <a:off x="3554" y="2719"/>
                <a:ext cx="415" cy="191"/>
              </a:xfrm>
              <a:custGeom>
                <a:avLst/>
                <a:gdLst>
                  <a:gd name="T0" fmla="*/ 1 w 415"/>
                  <a:gd name="T1" fmla="*/ 189 h 191"/>
                  <a:gd name="T2" fmla="*/ 1 w 415"/>
                  <a:gd name="T3" fmla="*/ 189 h 191"/>
                  <a:gd name="T4" fmla="*/ 0 w 415"/>
                  <a:gd name="T5" fmla="*/ 191 h 191"/>
                  <a:gd name="T6" fmla="*/ 0 w 415"/>
                  <a:gd name="T7" fmla="*/ 191 h 191"/>
                  <a:gd name="T8" fmla="*/ 1 w 415"/>
                  <a:gd name="T9" fmla="*/ 189 h 191"/>
                  <a:gd name="T10" fmla="*/ 1 w 415"/>
                  <a:gd name="T11" fmla="*/ 189 h 191"/>
                  <a:gd name="T12" fmla="*/ 108 w 415"/>
                  <a:gd name="T13" fmla="*/ 187 h 191"/>
                  <a:gd name="T14" fmla="*/ 4 w 415"/>
                  <a:gd name="T15" fmla="*/ 191 h 191"/>
                  <a:gd name="T16" fmla="*/ 4 w 415"/>
                  <a:gd name="T17" fmla="*/ 191 h 191"/>
                  <a:gd name="T18" fmla="*/ 4 w 415"/>
                  <a:gd name="T19" fmla="*/ 191 h 191"/>
                  <a:gd name="T20" fmla="*/ 108 w 415"/>
                  <a:gd name="T21" fmla="*/ 187 h 191"/>
                  <a:gd name="T22" fmla="*/ 412 w 415"/>
                  <a:gd name="T23" fmla="*/ 175 h 191"/>
                  <a:gd name="T24" fmla="*/ 410 w 415"/>
                  <a:gd name="T25" fmla="*/ 175 h 191"/>
                  <a:gd name="T26" fmla="*/ 411 w 415"/>
                  <a:gd name="T27" fmla="*/ 175 h 191"/>
                  <a:gd name="T28" fmla="*/ 411 w 415"/>
                  <a:gd name="T29" fmla="*/ 175 h 191"/>
                  <a:gd name="T30" fmla="*/ 415 w 415"/>
                  <a:gd name="T31" fmla="*/ 175 h 191"/>
                  <a:gd name="T32" fmla="*/ 412 w 415"/>
                  <a:gd name="T33" fmla="*/ 175 h 191"/>
                  <a:gd name="T34" fmla="*/ 401 w 415"/>
                  <a:gd name="T35" fmla="*/ 173 h 191"/>
                  <a:gd name="T36" fmla="*/ 264 w 415"/>
                  <a:gd name="T37" fmla="*/ 178 h 191"/>
                  <a:gd name="T38" fmla="*/ 401 w 415"/>
                  <a:gd name="T39" fmla="*/ 173 h 191"/>
                  <a:gd name="T40" fmla="*/ 401 w 415"/>
                  <a:gd name="T41" fmla="*/ 173 h 191"/>
                  <a:gd name="T42" fmla="*/ 37 w 415"/>
                  <a:gd name="T43" fmla="*/ 1 h 191"/>
                  <a:gd name="T44" fmla="*/ 24 w 415"/>
                  <a:gd name="T45" fmla="*/ 74 h 191"/>
                  <a:gd name="T46" fmla="*/ 1 w 415"/>
                  <a:gd name="T47" fmla="*/ 187 h 191"/>
                  <a:gd name="T48" fmla="*/ 4 w 415"/>
                  <a:gd name="T49" fmla="*/ 187 h 191"/>
                  <a:gd name="T50" fmla="*/ 7 w 415"/>
                  <a:gd name="T51" fmla="*/ 177 h 191"/>
                  <a:gd name="T52" fmla="*/ 40 w 415"/>
                  <a:gd name="T53" fmla="*/ 3 h 191"/>
                  <a:gd name="T54" fmla="*/ 40 w 415"/>
                  <a:gd name="T55" fmla="*/ 3 h 191"/>
                  <a:gd name="T56" fmla="*/ 40 w 415"/>
                  <a:gd name="T57" fmla="*/ 3 h 191"/>
                  <a:gd name="T58" fmla="*/ 39 w 415"/>
                  <a:gd name="T59" fmla="*/ 2 h 191"/>
                  <a:gd name="T60" fmla="*/ 37 w 415"/>
                  <a:gd name="T61" fmla="*/ 1 h 191"/>
                  <a:gd name="T62" fmla="*/ 42 w 415"/>
                  <a:gd name="T63" fmla="*/ 0 h 191"/>
                  <a:gd name="T64" fmla="*/ 42 w 415"/>
                  <a:gd name="T65" fmla="*/ 0 h 191"/>
                  <a:gd name="T66" fmla="*/ 403 w 415"/>
                  <a:gd name="T67" fmla="*/ 171 h 191"/>
                  <a:gd name="T68" fmla="*/ 403 w 415"/>
                  <a:gd name="T69" fmla="*/ 171 h 191"/>
                  <a:gd name="T70" fmla="*/ 42 w 415"/>
                  <a:gd name="T71"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5" h="191">
                    <a:moveTo>
                      <a:pt x="1" y="189"/>
                    </a:moveTo>
                    <a:lnTo>
                      <a:pt x="1" y="189"/>
                    </a:lnTo>
                    <a:lnTo>
                      <a:pt x="0" y="191"/>
                    </a:lnTo>
                    <a:lnTo>
                      <a:pt x="0" y="191"/>
                    </a:lnTo>
                    <a:lnTo>
                      <a:pt x="1" y="189"/>
                    </a:lnTo>
                    <a:lnTo>
                      <a:pt x="1" y="189"/>
                    </a:lnTo>
                    <a:close/>
                    <a:moveTo>
                      <a:pt x="108" y="187"/>
                    </a:moveTo>
                    <a:lnTo>
                      <a:pt x="4" y="191"/>
                    </a:lnTo>
                    <a:lnTo>
                      <a:pt x="4" y="191"/>
                    </a:lnTo>
                    <a:lnTo>
                      <a:pt x="4" y="191"/>
                    </a:lnTo>
                    <a:lnTo>
                      <a:pt x="108" y="187"/>
                    </a:lnTo>
                    <a:close/>
                    <a:moveTo>
                      <a:pt x="412" y="175"/>
                    </a:moveTo>
                    <a:lnTo>
                      <a:pt x="410" y="175"/>
                    </a:lnTo>
                    <a:lnTo>
                      <a:pt x="411" y="175"/>
                    </a:lnTo>
                    <a:lnTo>
                      <a:pt x="411" y="175"/>
                    </a:lnTo>
                    <a:lnTo>
                      <a:pt x="415" y="175"/>
                    </a:lnTo>
                    <a:lnTo>
                      <a:pt x="412" y="175"/>
                    </a:lnTo>
                    <a:close/>
                    <a:moveTo>
                      <a:pt x="401" y="173"/>
                    </a:moveTo>
                    <a:lnTo>
                      <a:pt x="264" y="178"/>
                    </a:lnTo>
                    <a:lnTo>
                      <a:pt x="401" y="173"/>
                    </a:lnTo>
                    <a:lnTo>
                      <a:pt x="401" y="173"/>
                    </a:lnTo>
                    <a:close/>
                    <a:moveTo>
                      <a:pt x="37" y="1"/>
                    </a:moveTo>
                    <a:lnTo>
                      <a:pt x="24" y="74"/>
                    </a:lnTo>
                    <a:lnTo>
                      <a:pt x="1" y="187"/>
                    </a:lnTo>
                    <a:lnTo>
                      <a:pt x="4" y="187"/>
                    </a:lnTo>
                    <a:lnTo>
                      <a:pt x="7" y="177"/>
                    </a:lnTo>
                    <a:lnTo>
                      <a:pt x="40" y="3"/>
                    </a:lnTo>
                    <a:lnTo>
                      <a:pt x="40" y="3"/>
                    </a:lnTo>
                    <a:lnTo>
                      <a:pt x="40" y="3"/>
                    </a:lnTo>
                    <a:lnTo>
                      <a:pt x="39" y="2"/>
                    </a:lnTo>
                    <a:lnTo>
                      <a:pt x="37" y="1"/>
                    </a:lnTo>
                    <a:close/>
                    <a:moveTo>
                      <a:pt x="42" y="0"/>
                    </a:moveTo>
                    <a:lnTo>
                      <a:pt x="42" y="0"/>
                    </a:lnTo>
                    <a:lnTo>
                      <a:pt x="403" y="171"/>
                    </a:lnTo>
                    <a:lnTo>
                      <a:pt x="403" y="171"/>
                    </a:lnTo>
                    <a:lnTo>
                      <a:pt x="4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Freeform 347"/>
              <p:cNvSpPr>
                <a:spLocks noEditPoints="1"/>
              </p:cNvSpPr>
              <p:nvPr/>
            </p:nvSpPr>
            <p:spPr bwMode="auto">
              <a:xfrm>
                <a:off x="3554" y="2719"/>
                <a:ext cx="415" cy="191"/>
              </a:xfrm>
              <a:custGeom>
                <a:avLst/>
                <a:gdLst>
                  <a:gd name="T0" fmla="*/ 1 w 415"/>
                  <a:gd name="T1" fmla="*/ 189 h 191"/>
                  <a:gd name="T2" fmla="*/ 1 w 415"/>
                  <a:gd name="T3" fmla="*/ 189 h 191"/>
                  <a:gd name="T4" fmla="*/ 0 w 415"/>
                  <a:gd name="T5" fmla="*/ 191 h 191"/>
                  <a:gd name="T6" fmla="*/ 0 w 415"/>
                  <a:gd name="T7" fmla="*/ 191 h 191"/>
                  <a:gd name="T8" fmla="*/ 1 w 415"/>
                  <a:gd name="T9" fmla="*/ 189 h 191"/>
                  <a:gd name="T10" fmla="*/ 1 w 415"/>
                  <a:gd name="T11" fmla="*/ 189 h 191"/>
                  <a:gd name="T12" fmla="*/ 108 w 415"/>
                  <a:gd name="T13" fmla="*/ 187 h 191"/>
                  <a:gd name="T14" fmla="*/ 4 w 415"/>
                  <a:gd name="T15" fmla="*/ 191 h 191"/>
                  <a:gd name="T16" fmla="*/ 4 w 415"/>
                  <a:gd name="T17" fmla="*/ 191 h 191"/>
                  <a:gd name="T18" fmla="*/ 4 w 415"/>
                  <a:gd name="T19" fmla="*/ 191 h 191"/>
                  <a:gd name="T20" fmla="*/ 108 w 415"/>
                  <a:gd name="T21" fmla="*/ 187 h 191"/>
                  <a:gd name="T22" fmla="*/ 412 w 415"/>
                  <a:gd name="T23" fmla="*/ 175 h 191"/>
                  <a:gd name="T24" fmla="*/ 410 w 415"/>
                  <a:gd name="T25" fmla="*/ 175 h 191"/>
                  <a:gd name="T26" fmla="*/ 411 w 415"/>
                  <a:gd name="T27" fmla="*/ 175 h 191"/>
                  <a:gd name="T28" fmla="*/ 411 w 415"/>
                  <a:gd name="T29" fmla="*/ 175 h 191"/>
                  <a:gd name="T30" fmla="*/ 415 w 415"/>
                  <a:gd name="T31" fmla="*/ 175 h 191"/>
                  <a:gd name="T32" fmla="*/ 412 w 415"/>
                  <a:gd name="T33" fmla="*/ 175 h 191"/>
                  <a:gd name="T34" fmla="*/ 401 w 415"/>
                  <a:gd name="T35" fmla="*/ 173 h 191"/>
                  <a:gd name="T36" fmla="*/ 264 w 415"/>
                  <a:gd name="T37" fmla="*/ 178 h 191"/>
                  <a:gd name="T38" fmla="*/ 401 w 415"/>
                  <a:gd name="T39" fmla="*/ 173 h 191"/>
                  <a:gd name="T40" fmla="*/ 401 w 415"/>
                  <a:gd name="T41" fmla="*/ 173 h 191"/>
                  <a:gd name="T42" fmla="*/ 37 w 415"/>
                  <a:gd name="T43" fmla="*/ 1 h 191"/>
                  <a:gd name="T44" fmla="*/ 24 w 415"/>
                  <a:gd name="T45" fmla="*/ 74 h 191"/>
                  <a:gd name="T46" fmla="*/ 1 w 415"/>
                  <a:gd name="T47" fmla="*/ 187 h 191"/>
                  <a:gd name="T48" fmla="*/ 4 w 415"/>
                  <a:gd name="T49" fmla="*/ 187 h 191"/>
                  <a:gd name="T50" fmla="*/ 7 w 415"/>
                  <a:gd name="T51" fmla="*/ 177 h 191"/>
                  <a:gd name="T52" fmla="*/ 40 w 415"/>
                  <a:gd name="T53" fmla="*/ 3 h 191"/>
                  <a:gd name="T54" fmla="*/ 40 w 415"/>
                  <a:gd name="T55" fmla="*/ 3 h 191"/>
                  <a:gd name="T56" fmla="*/ 40 w 415"/>
                  <a:gd name="T57" fmla="*/ 3 h 191"/>
                  <a:gd name="T58" fmla="*/ 39 w 415"/>
                  <a:gd name="T59" fmla="*/ 2 h 191"/>
                  <a:gd name="T60" fmla="*/ 37 w 415"/>
                  <a:gd name="T61" fmla="*/ 1 h 191"/>
                  <a:gd name="T62" fmla="*/ 42 w 415"/>
                  <a:gd name="T63" fmla="*/ 0 h 191"/>
                  <a:gd name="T64" fmla="*/ 42 w 415"/>
                  <a:gd name="T65" fmla="*/ 0 h 191"/>
                  <a:gd name="T66" fmla="*/ 403 w 415"/>
                  <a:gd name="T67" fmla="*/ 171 h 191"/>
                  <a:gd name="T68" fmla="*/ 403 w 415"/>
                  <a:gd name="T69" fmla="*/ 171 h 191"/>
                  <a:gd name="T70" fmla="*/ 42 w 415"/>
                  <a:gd name="T71"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5" h="191">
                    <a:moveTo>
                      <a:pt x="1" y="189"/>
                    </a:moveTo>
                    <a:lnTo>
                      <a:pt x="1" y="189"/>
                    </a:lnTo>
                    <a:lnTo>
                      <a:pt x="0" y="191"/>
                    </a:lnTo>
                    <a:lnTo>
                      <a:pt x="0" y="191"/>
                    </a:lnTo>
                    <a:lnTo>
                      <a:pt x="1" y="189"/>
                    </a:lnTo>
                    <a:lnTo>
                      <a:pt x="1" y="189"/>
                    </a:lnTo>
                    <a:moveTo>
                      <a:pt x="108" y="187"/>
                    </a:moveTo>
                    <a:lnTo>
                      <a:pt x="4" y="191"/>
                    </a:lnTo>
                    <a:lnTo>
                      <a:pt x="4" y="191"/>
                    </a:lnTo>
                    <a:lnTo>
                      <a:pt x="4" y="191"/>
                    </a:lnTo>
                    <a:lnTo>
                      <a:pt x="108" y="187"/>
                    </a:lnTo>
                    <a:moveTo>
                      <a:pt x="412" y="175"/>
                    </a:moveTo>
                    <a:lnTo>
                      <a:pt x="410" y="175"/>
                    </a:lnTo>
                    <a:lnTo>
                      <a:pt x="411" y="175"/>
                    </a:lnTo>
                    <a:lnTo>
                      <a:pt x="411" y="175"/>
                    </a:lnTo>
                    <a:lnTo>
                      <a:pt x="415" y="175"/>
                    </a:lnTo>
                    <a:lnTo>
                      <a:pt x="412" y="175"/>
                    </a:lnTo>
                    <a:moveTo>
                      <a:pt x="401" y="173"/>
                    </a:moveTo>
                    <a:lnTo>
                      <a:pt x="264" y="178"/>
                    </a:lnTo>
                    <a:lnTo>
                      <a:pt x="401" y="173"/>
                    </a:lnTo>
                    <a:lnTo>
                      <a:pt x="401" y="173"/>
                    </a:lnTo>
                    <a:moveTo>
                      <a:pt x="37" y="1"/>
                    </a:moveTo>
                    <a:lnTo>
                      <a:pt x="24" y="74"/>
                    </a:lnTo>
                    <a:lnTo>
                      <a:pt x="1" y="187"/>
                    </a:lnTo>
                    <a:lnTo>
                      <a:pt x="4" y="187"/>
                    </a:lnTo>
                    <a:lnTo>
                      <a:pt x="7" y="177"/>
                    </a:lnTo>
                    <a:lnTo>
                      <a:pt x="40" y="3"/>
                    </a:lnTo>
                    <a:lnTo>
                      <a:pt x="40" y="3"/>
                    </a:lnTo>
                    <a:lnTo>
                      <a:pt x="40" y="3"/>
                    </a:lnTo>
                    <a:lnTo>
                      <a:pt x="39" y="2"/>
                    </a:lnTo>
                    <a:lnTo>
                      <a:pt x="37" y="1"/>
                    </a:lnTo>
                    <a:moveTo>
                      <a:pt x="42" y="0"/>
                    </a:moveTo>
                    <a:lnTo>
                      <a:pt x="42" y="0"/>
                    </a:lnTo>
                    <a:lnTo>
                      <a:pt x="403" y="171"/>
                    </a:lnTo>
                    <a:lnTo>
                      <a:pt x="403" y="171"/>
                    </a:lnTo>
                    <a:lnTo>
                      <a:pt x="4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Freeform 348"/>
              <p:cNvSpPr>
                <a:spLocks noEditPoints="1"/>
              </p:cNvSpPr>
              <p:nvPr/>
            </p:nvSpPr>
            <p:spPr bwMode="auto">
              <a:xfrm>
                <a:off x="3541" y="2891"/>
                <a:ext cx="432" cy="144"/>
              </a:xfrm>
              <a:custGeom>
                <a:avLst/>
                <a:gdLst>
                  <a:gd name="T0" fmla="*/ 1 w 432"/>
                  <a:gd name="T1" fmla="*/ 143 h 144"/>
                  <a:gd name="T2" fmla="*/ 0 w 432"/>
                  <a:gd name="T3" fmla="*/ 144 h 144"/>
                  <a:gd name="T4" fmla="*/ 1 w 432"/>
                  <a:gd name="T5" fmla="*/ 144 h 144"/>
                  <a:gd name="T6" fmla="*/ 1 w 432"/>
                  <a:gd name="T7" fmla="*/ 143 h 144"/>
                  <a:gd name="T8" fmla="*/ 419 w 432"/>
                  <a:gd name="T9" fmla="*/ 4 h 144"/>
                  <a:gd name="T10" fmla="*/ 5 w 432"/>
                  <a:gd name="T11" fmla="*/ 143 h 144"/>
                  <a:gd name="T12" fmla="*/ 419 w 432"/>
                  <a:gd name="T13" fmla="*/ 4 h 144"/>
                  <a:gd name="T14" fmla="*/ 419 w 432"/>
                  <a:gd name="T15" fmla="*/ 4 h 144"/>
                  <a:gd name="T16" fmla="*/ 414 w 432"/>
                  <a:gd name="T17" fmla="*/ 1 h 144"/>
                  <a:gd name="T18" fmla="*/ 277 w 432"/>
                  <a:gd name="T19" fmla="*/ 6 h 144"/>
                  <a:gd name="T20" fmla="*/ 17 w 432"/>
                  <a:gd name="T21" fmla="*/ 15 h 144"/>
                  <a:gd name="T22" fmla="*/ 17 w 432"/>
                  <a:gd name="T23" fmla="*/ 15 h 144"/>
                  <a:gd name="T24" fmla="*/ 14 w 432"/>
                  <a:gd name="T25" fmla="*/ 15 h 144"/>
                  <a:gd name="T26" fmla="*/ 14 w 432"/>
                  <a:gd name="T27" fmla="*/ 15 h 144"/>
                  <a:gd name="T28" fmla="*/ 14 w 432"/>
                  <a:gd name="T29" fmla="*/ 17 h 144"/>
                  <a:gd name="T30" fmla="*/ 14 w 432"/>
                  <a:gd name="T31" fmla="*/ 17 h 144"/>
                  <a:gd name="T32" fmla="*/ 13 w 432"/>
                  <a:gd name="T33" fmla="*/ 19 h 144"/>
                  <a:gd name="T34" fmla="*/ 1 w 432"/>
                  <a:gd name="T35" fmla="*/ 141 h 144"/>
                  <a:gd name="T36" fmla="*/ 1 w 432"/>
                  <a:gd name="T37" fmla="*/ 141 h 144"/>
                  <a:gd name="T38" fmla="*/ 4 w 432"/>
                  <a:gd name="T39" fmla="*/ 140 h 144"/>
                  <a:gd name="T40" fmla="*/ 13 w 432"/>
                  <a:gd name="T41" fmla="*/ 54 h 144"/>
                  <a:gd name="T42" fmla="*/ 17 w 432"/>
                  <a:gd name="T43" fmla="*/ 19 h 144"/>
                  <a:gd name="T44" fmla="*/ 17 w 432"/>
                  <a:gd name="T45" fmla="*/ 19 h 144"/>
                  <a:gd name="T46" fmla="*/ 121 w 432"/>
                  <a:gd name="T47" fmla="*/ 15 h 144"/>
                  <a:gd name="T48" fmla="*/ 410 w 432"/>
                  <a:gd name="T49" fmla="*/ 4 h 144"/>
                  <a:gd name="T50" fmla="*/ 359 w 432"/>
                  <a:gd name="T51" fmla="*/ 21 h 144"/>
                  <a:gd name="T52" fmla="*/ 416 w 432"/>
                  <a:gd name="T53" fmla="*/ 2 h 144"/>
                  <a:gd name="T54" fmla="*/ 414 w 432"/>
                  <a:gd name="T55" fmla="*/ 1 h 144"/>
                  <a:gd name="T56" fmla="*/ 432 w 432"/>
                  <a:gd name="T57" fmla="*/ 0 h 144"/>
                  <a:gd name="T58" fmla="*/ 428 w 432"/>
                  <a:gd name="T59" fmla="*/ 0 h 144"/>
                  <a:gd name="T60" fmla="*/ 428 w 432"/>
                  <a:gd name="T61" fmla="*/ 0 h 144"/>
                  <a:gd name="T62" fmla="*/ 423 w 432"/>
                  <a:gd name="T63" fmla="*/ 3 h 144"/>
                  <a:gd name="T64" fmla="*/ 423 w 432"/>
                  <a:gd name="T65" fmla="*/ 3 h 144"/>
                  <a:gd name="T66" fmla="*/ 425 w 432"/>
                  <a:gd name="T67" fmla="*/ 3 h 144"/>
                  <a:gd name="T68" fmla="*/ 432 w 432"/>
                  <a:gd name="T69"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2" h="144">
                    <a:moveTo>
                      <a:pt x="1" y="143"/>
                    </a:moveTo>
                    <a:lnTo>
                      <a:pt x="0" y="144"/>
                    </a:lnTo>
                    <a:lnTo>
                      <a:pt x="1" y="144"/>
                    </a:lnTo>
                    <a:lnTo>
                      <a:pt x="1" y="143"/>
                    </a:lnTo>
                    <a:close/>
                    <a:moveTo>
                      <a:pt x="419" y="4"/>
                    </a:moveTo>
                    <a:lnTo>
                      <a:pt x="5" y="143"/>
                    </a:lnTo>
                    <a:lnTo>
                      <a:pt x="419" y="4"/>
                    </a:lnTo>
                    <a:lnTo>
                      <a:pt x="419" y="4"/>
                    </a:lnTo>
                    <a:close/>
                    <a:moveTo>
                      <a:pt x="414" y="1"/>
                    </a:moveTo>
                    <a:lnTo>
                      <a:pt x="277" y="6"/>
                    </a:lnTo>
                    <a:lnTo>
                      <a:pt x="17" y="15"/>
                    </a:lnTo>
                    <a:lnTo>
                      <a:pt x="17" y="15"/>
                    </a:lnTo>
                    <a:lnTo>
                      <a:pt x="14" y="15"/>
                    </a:lnTo>
                    <a:lnTo>
                      <a:pt x="14" y="15"/>
                    </a:lnTo>
                    <a:lnTo>
                      <a:pt x="14" y="17"/>
                    </a:lnTo>
                    <a:lnTo>
                      <a:pt x="14" y="17"/>
                    </a:lnTo>
                    <a:lnTo>
                      <a:pt x="13" y="19"/>
                    </a:lnTo>
                    <a:lnTo>
                      <a:pt x="1" y="141"/>
                    </a:lnTo>
                    <a:lnTo>
                      <a:pt x="1" y="141"/>
                    </a:lnTo>
                    <a:lnTo>
                      <a:pt x="4" y="140"/>
                    </a:lnTo>
                    <a:lnTo>
                      <a:pt x="13" y="54"/>
                    </a:lnTo>
                    <a:lnTo>
                      <a:pt x="17" y="19"/>
                    </a:lnTo>
                    <a:lnTo>
                      <a:pt x="17" y="19"/>
                    </a:lnTo>
                    <a:lnTo>
                      <a:pt x="121" y="15"/>
                    </a:lnTo>
                    <a:lnTo>
                      <a:pt x="410" y="4"/>
                    </a:lnTo>
                    <a:lnTo>
                      <a:pt x="359" y="21"/>
                    </a:lnTo>
                    <a:lnTo>
                      <a:pt x="416" y="2"/>
                    </a:lnTo>
                    <a:lnTo>
                      <a:pt x="414" y="1"/>
                    </a:lnTo>
                    <a:close/>
                    <a:moveTo>
                      <a:pt x="432" y="0"/>
                    </a:moveTo>
                    <a:lnTo>
                      <a:pt x="428" y="0"/>
                    </a:lnTo>
                    <a:lnTo>
                      <a:pt x="428" y="0"/>
                    </a:lnTo>
                    <a:lnTo>
                      <a:pt x="423" y="3"/>
                    </a:lnTo>
                    <a:lnTo>
                      <a:pt x="423" y="3"/>
                    </a:lnTo>
                    <a:lnTo>
                      <a:pt x="425" y="3"/>
                    </a:lnTo>
                    <a:lnTo>
                      <a:pt x="43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Freeform 349"/>
              <p:cNvSpPr>
                <a:spLocks noEditPoints="1"/>
              </p:cNvSpPr>
              <p:nvPr/>
            </p:nvSpPr>
            <p:spPr bwMode="auto">
              <a:xfrm>
                <a:off x="3541" y="2891"/>
                <a:ext cx="432" cy="144"/>
              </a:xfrm>
              <a:custGeom>
                <a:avLst/>
                <a:gdLst>
                  <a:gd name="T0" fmla="*/ 1 w 432"/>
                  <a:gd name="T1" fmla="*/ 143 h 144"/>
                  <a:gd name="T2" fmla="*/ 0 w 432"/>
                  <a:gd name="T3" fmla="*/ 144 h 144"/>
                  <a:gd name="T4" fmla="*/ 1 w 432"/>
                  <a:gd name="T5" fmla="*/ 144 h 144"/>
                  <a:gd name="T6" fmla="*/ 1 w 432"/>
                  <a:gd name="T7" fmla="*/ 143 h 144"/>
                  <a:gd name="T8" fmla="*/ 419 w 432"/>
                  <a:gd name="T9" fmla="*/ 4 h 144"/>
                  <a:gd name="T10" fmla="*/ 5 w 432"/>
                  <a:gd name="T11" fmla="*/ 143 h 144"/>
                  <a:gd name="T12" fmla="*/ 419 w 432"/>
                  <a:gd name="T13" fmla="*/ 4 h 144"/>
                  <a:gd name="T14" fmla="*/ 419 w 432"/>
                  <a:gd name="T15" fmla="*/ 4 h 144"/>
                  <a:gd name="T16" fmla="*/ 414 w 432"/>
                  <a:gd name="T17" fmla="*/ 1 h 144"/>
                  <a:gd name="T18" fmla="*/ 277 w 432"/>
                  <a:gd name="T19" fmla="*/ 6 h 144"/>
                  <a:gd name="T20" fmla="*/ 17 w 432"/>
                  <a:gd name="T21" fmla="*/ 15 h 144"/>
                  <a:gd name="T22" fmla="*/ 17 w 432"/>
                  <a:gd name="T23" fmla="*/ 15 h 144"/>
                  <a:gd name="T24" fmla="*/ 14 w 432"/>
                  <a:gd name="T25" fmla="*/ 15 h 144"/>
                  <a:gd name="T26" fmla="*/ 14 w 432"/>
                  <a:gd name="T27" fmla="*/ 15 h 144"/>
                  <a:gd name="T28" fmla="*/ 14 w 432"/>
                  <a:gd name="T29" fmla="*/ 17 h 144"/>
                  <a:gd name="T30" fmla="*/ 14 w 432"/>
                  <a:gd name="T31" fmla="*/ 17 h 144"/>
                  <a:gd name="T32" fmla="*/ 13 w 432"/>
                  <a:gd name="T33" fmla="*/ 19 h 144"/>
                  <a:gd name="T34" fmla="*/ 1 w 432"/>
                  <a:gd name="T35" fmla="*/ 141 h 144"/>
                  <a:gd name="T36" fmla="*/ 1 w 432"/>
                  <a:gd name="T37" fmla="*/ 141 h 144"/>
                  <a:gd name="T38" fmla="*/ 4 w 432"/>
                  <a:gd name="T39" fmla="*/ 140 h 144"/>
                  <a:gd name="T40" fmla="*/ 13 w 432"/>
                  <a:gd name="T41" fmla="*/ 54 h 144"/>
                  <a:gd name="T42" fmla="*/ 17 w 432"/>
                  <a:gd name="T43" fmla="*/ 19 h 144"/>
                  <a:gd name="T44" fmla="*/ 17 w 432"/>
                  <a:gd name="T45" fmla="*/ 19 h 144"/>
                  <a:gd name="T46" fmla="*/ 121 w 432"/>
                  <a:gd name="T47" fmla="*/ 15 h 144"/>
                  <a:gd name="T48" fmla="*/ 410 w 432"/>
                  <a:gd name="T49" fmla="*/ 4 h 144"/>
                  <a:gd name="T50" fmla="*/ 359 w 432"/>
                  <a:gd name="T51" fmla="*/ 21 h 144"/>
                  <a:gd name="T52" fmla="*/ 416 w 432"/>
                  <a:gd name="T53" fmla="*/ 2 h 144"/>
                  <a:gd name="T54" fmla="*/ 414 w 432"/>
                  <a:gd name="T55" fmla="*/ 1 h 144"/>
                  <a:gd name="T56" fmla="*/ 432 w 432"/>
                  <a:gd name="T57" fmla="*/ 0 h 144"/>
                  <a:gd name="T58" fmla="*/ 428 w 432"/>
                  <a:gd name="T59" fmla="*/ 0 h 144"/>
                  <a:gd name="T60" fmla="*/ 428 w 432"/>
                  <a:gd name="T61" fmla="*/ 0 h 144"/>
                  <a:gd name="T62" fmla="*/ 423 w 432"/>
                  <a:gd name="T63" fmla="*/ 3 h 144"/>
                  <a:gd name="T64" fmla="*/ 423 w 432"/>
                  <a:gd name="T65" fmla="*/ 3 h 144"/>
                  <a:gd name="T66" fmla="*/ 425 w 432"/>
                  <a:gd name="T67" fmla="*/ 3 h 144"/>
                  <a:gd name="T68" fmla="*/ 432 w 432"/>
                  <a:gd name="T69"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2" h="144">
                    <a:moveTo>
                      <a:pt x="1" y="143"/>
                    </a:moveTo>
                    <a:lnTo>
                      <a:pt x="0" y="144"/>
                    </a:lnTo>
                    <a:lnTo>
                      <a:pt x="1" y="144"/>
                    </a:lnTo>
                    <a:lnTo>
                      <a:pt x="1" y="143"/>
                    </a:lnTo>
                    <a:moveTo>
                      <a:pt x="419" y="4"/>
                    </a:moveTo>
                    <a:lnTo>
                      <a:pt x="5" y="143"/>
                    </a:lnTo>
                    <a:lnTo>
                      <a:pt x="419" y="4"/>
                    </a:lnTo>
                    <a:lnTo>
                      <a:pt x="419" y="4"/>
                    </a:lnTo>
                    <a:moveTo>
                      <a:pt x="414" y="1"/>
                    </a:moveTo>
                    <a:lnTo>
                      <a:pt x="277" y="6"/>
                    </a:lnTo>
                    <a:lnTo>
                      <a:pt x="17" y="15"/>
                    </a:lnTo>
                    <a:lnTo>
                      <a:pt x="17" y="15"/>
                    </a:lnTo>
                    <a:lnTo>
                      <a:pt x="14" y="15"/>
                    </a:lnTo>
                    <a:lnTo>
                      <a:pt x="14" y="15"/>
                    </a:lnTo>
                    <a:lnTo>
                      <a:pt x="14" y="17"/>
                    </a:lnTo>
                    <a:lnTo>
                      <a:pt x="14" y="17"/>
                    </a:lnTo>
                    <a:lnTo>
                      <a:pt x="13" y="19"/>
                    </a:lnTo>
                    <a:lnTo>
                      <a:pt x="1" y="141"/>
                    </a:lnTo>
                    <a:lnTo>
                      <a:pt x="1" y="141"/>
                    </a:lnTo>
                    <a:lnTo>
                      <a:pt x="4" y="140"/>
                    </a:lnTo>
                    <a:lnTo>
                      <a:pt x="13" y="54"/>
                    </a:lnTo>
                    <a:lnTo>
                      <a:pt x="17" y="19"/>
                    </a:lnTo>
                    <a:lnTo>
                      <a:pt x="17" y="19"/>
                    </a:lnTo>
                    <a:lnTo>
                      <a:pt x="121" y="15"/>
                    </a:lnTo>
                    <a:lnTo>
                      <a:pt x="410" y="4"/>
                    </a:lnTo>
                    <a:lnTo>
                      <a:pt x="359" y="21"/>
                    </a:lnTo>
                    <a:lnTo>
                      <a:pt x="416" y="2"/>
                    </a:lnTo>
                    <a:lnTo>
                      <a:pt x="414" y="1"/>
                    </a:lnTo>
                    <a:moveTo>
                      <a:pt x="432" y="0"/>
                    </a:moveTo>
                    <a:lnTo>
                      <a:pt x="428" y="0"/>
                    </a:lnTo>
                    <a:lnTo>
                      <a:pt x="428" y="0"/>
                    </a:lnTo>
                    <a:lnTo>
                      <a:pt x="423" y="3"/>
                    </a:lnTo>
                    <a:lnTo>
                      <a:pt x="423" y="3"/>
                    </a:lnTo>
                    <a:lnTo>
                      <a:pt x="425" y="3"/>
                    </a:lnTo>
                    <a:lnTo>
                      <a:pt x="43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Freeform 350"/>
              <p:cNvSpPr>
                <a:spLocks noEditPoints="1"/>
              </p:cNvSpPr>
              <p:nvPr/>
            </p:nvSpPr>
            <p:spPr bwMode="auto">
              <a:xfrm>
                <a:off x="3540" y="2893"/>
                <a:ext cx="423" cy="442"/>
              </a:xfrm>
              <a:custGeom>
                <a:avLst/>
                <a:gdLst>
                  <a:gd name="T0" fmla="*/ 6 w 423"/>
                  <a:gd name="T1" fmla="*/ 141 h 442"/>
                  <a:gd name="T2" fmla="*/ 6 w 423"/>
                  <a:gd name="T3" fmla="*/ 141 h 442"/>
                  <a:gd name="T4" fmla="*/ 420 w 423"/>
                  <a:gd name="T5" fmla="*/ 2 h 442"/>
                  <a:gd name="T6" fmla="*/ 419 w 423"/>
                  <a:gd name="T7" fmla="*/ 8 h 442"/>
                  <a:gd name="T8" fmla="*/ 344 w 423"/>
                  <a:gd name="T9" fmla="*/ 436 h 442"/>
                  <a:gd name="T10" fmla="*/ 344 w 423"/>
                  <a:gd name="T11" fmla="*/ 436 h 442"/>
                  <a:gd name="T12" fmla="*/ 6 w 423"/>
                  <a:gd name="T13" fmla="*/ 141 h 442"/>
                  <a:gd name="T14" fmla="*/ 417 w 423"/>
                  <a:gd name="T15" fmla="*/ 0 h 442"/>
                  <a:gd name="T16" fmla="*/ 360 w 423"/>
                  <a:gd name="T17" fmla="*/ 19 h 442"/>
                  <a:gd name="T18" fmla="*/ 5 w 423"/>
                  <a:gd name="T19" fmla="*/ 138 h 442"/>
                  <a:gd name="T20" fmla="*/ 2 w 423"/>
                  <a:gd name="T21" fmla="*/ 139 h 442"/>
                  <a:gd name="T22" fmla="*/ 0 w 423"/>
                  <a:gd name="T23" fmla="*/ 139 h 442"/>
                  <a:gd name="T24" fmla="*/ 2 w 423"/>
                  <a:gd name="T25" fmla="*/ 141 h 442"/>
                  <a:gd name="T26" fmla="*/ 2 w 423"/>
                  <a:gd name="T27" fmla="*/ 142 h 442"/>
                  <a:gd name="T28" fmla="*/ 3 w 423"/>
                  <a:gd name="T29" fmla="*/ 142 h 442"/>
                  <a:gd name="T30" fmla="*/ 340 w 423"/>
                  <a:gd name="T31" fmla="*/ 437 h 442"/>
                  <a:gd name="T32" fmla="*/ 343 w 423"/>
                  <a:gd name="T33" fmla="*/ 439 h 442"/>
                  <a:gd name="T34" fmla="*/ 346 w 423"/>
                  <a:gd name="T35" fmla="*/ 442 h 442"/>
                  <a:gd name="T36" fmla="*/ 346 w 423"/>
                  <a:gd name="T37" fmla="*/ 442 h 442"/>
                  <a:gd name="T38" fmla="*/ 346 w 423"/>
                  <a:gd name="T39" fmla="*/ 441 h 442"/>
                  <a:gd name="T40" fmla="*/ 346 w 423"/>
                  <a:gd name="T41" fmla="*/ 439 h 442"/>
                  <a:gd name="T42" fmla="*/ 346 w 423"/>
                  <a:gd name="T43" fmla="*/ 439 h 442"/>
                  <a:gd name="T44" fmla="*/ 348 w 423"/>
                  <a:gd name="T45" fmla="*/ 430 h 442"/>
                  <a:gd name="T46" fmla="*/ 348 w 423"/>
                  <a:gd name="T47" fmla="*/ 430 h 442"/>
                  <a:gd name="T48" fmla="*/ 422 w 423"/>
                  <a:gd name="T49" fmla="*/ 4 h 442"/>
                  <a:gd name="T50" fmla="*/ 422 w 423"/>
                  <a:gd name="T51" fmla="*/ 4 h 442"/>
                  <a:gd name="T52" fmla="*/ 423 w 423"/>
                  <a:gd name="T53" fmla="*/ 2 h 442"/>
                  <a:gd name="T54" fmla="*/ 421 w 423"/>
                  <a:gd name="T55" fmla="*/ 1 h 442"/>
                  <a:gd name="T56" fmla="*/ 421 w 423"/>
                  <a:gd name="T57" fmla="*/ 2 h 442"/>
                  <a:gd name="T58" fmla="*/ 421 w 423"/>
                  <a:gd name="T59" fmla="*/ 1 h 442"/>
                  <a:gd name="T60" fmla="*/ 417 w 423"/>
                  <a:gd name="T61" fmla="*/ 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3" h="442">
                    <a:moveTo>
                      <a:pt x="6" y="141"/>
                    </a:moveTo>
                    <a:lnTo>
                      <a:pt x="6" y="141"/>
                    </a:lnTo>
                    <a:lnTo>
                      <a:pt x="420" y="2"/>
                    </a:lnTo>
                    <a:lnTo>
                      <a:pt x="419" y="8"/>
                    </a:lnTo>
                    <a:lnTo>
                      <a:pt x="344" y="436"/>
                    </a:lnTo>
                    <a:lnTo>
                      <a:pt x="344" y="436"/>
                    </a:lnTo>
                    <a:lnTo>
                      <a:pt x="6" y="141"/>
                    </a:lnTo>
                    <a:close/>
                    <a:moveTo>
                      <a:pt x="417" y="0"/>
                    </a:moveTo>
                    <a:lnTo>
                      <a:pt x="360" y="19"/>
                    </a:lnTo>
                    <a:lnTo>
                      <a:pt x="5" y="138"/>
                    </a:lnTo>
                    <a:lnTo>
                      <a:pt x="2" y="139"/>
                    </a:lnTo>
                    <a:lnTo>
                      <a:pt x="0" y="139"/>
                    </a:lnTo>
                    <a:lnTo>
                      <a:pt x="2" y="141"/>
                    </a:lnTo>
                    <a:lnTo>
                      <a:pt x="2" y="142"/>
                    </a:lnTo>
                    <a:lnTo>
                      <a:pt x="3" y="142"/>
                    </a:lnTo>
                    <a:lnTo>
                      <a:pt x="340" y="437"/>
                    </a:lnTo>
                    <a:lnTo>
                      <a:pt x="343" y="439"/>
                    </a:lnTo>
                    <a:lnTo>
                      <a:pt x="346" y="442"/>
                    </a:lnTo>
                    <a:lnTo>
                      <a:pt x="346" y="442"/>
                    </a:lnTo>
                    <a:lnTo>
                      <a:pt x="346" y="441"/>
                    </a:lnTo>
                    <a:lnTo>
                      <a:pt x="346" y="439"/>
                    </a:lnTo>
                    <a:lnTo>
                      <a:pt x="346" y="439"/>
                    </a:lnTo>
                    <a:lnTo>
                      <a:pt x="348" y="430"/>
                    </a:lnTo>
                    <a:lnTo>
                      <a:pt x="348" y="430"/>
                    </a:lnTo>
                    <a:lnTo>
                      <a:pt x="422" y="4"/>
                    </a:lnTo>
                    <a:lnTo>
                      <a:pt x="422" y="4"/>
                    </a:lnTo>
                    <a:lnTo>
                      <a:pt x="423" y="2"/>
                    </a:lnTo>
                    <a:lnTo>
                      <a:pt x="421" y="1"/>
                    </a:lnTo>
                    <a:lnTo>
                      <a:pt x="421" y="2"/>
                    </a:lnTo>
                    <a:lnTo>
                      <a:pt x="421" y="1"/>
                    </a:lnTo>
                    <a:lnTo>
                      <a:pt x="41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Freeform 351"/>
              <p:cNvSpPr>
                <a:spLocks noEditPoints="1"/>
              </p:cNvSpPr>
              <p:nvPr/>
            </p:nvSpPr>
            <p:spPr bwMode="auto">
              <a:xfrm>
                <a:off x="3540" y="2893"/>
                <a:ext cx="423" cy="442"/>
              </a:xfrm>
              <a:custGeom>
                <a:avLst/>
                <a:gdLst>
                  <a:gd name="T0" fmla="*/ 6 w 423"/>
                  <a:gd name="T1" fmla="*/ 141 h 442"/>
                  <a:gd name="T2" fmla="*/ 6 w 423"/>
                  <a:gd name="T3" fmla="*/ 141 h 442"/>
                  <a:gd name="T4" fmla="*/ 420 w 423"/>
                  <a:gd name="T5" fmla="*/ 2 h 442"/>
                  <a:gd name="T6" fmla="*/ 419 w 423"/>
                  <a:gd name="T7" fmla="*/ 8 h 442"/>
                  <a:gd name="T8" fmla="*/ 344 w 423"/>
                  <a:gd name="T9" fmla="*/ 436 h 442"/>
                  <a:gd name="T10" fmla="*/ 344 w 423"/>
                  <a:gd name="T11" fmla="*/ 436 h 442"/>
                  <a:gd name="T12" fmla="*/ 6 w 423"/>
                  <a:gd name="T13" fmla="*/ 141 h 442"/>
                  <a:gd name="T14" fmla="*/ 417 w 423"/>
                  <a:gd name="T15" fmla="*/ 0 h 442"/>
                  <a:gd name="T16" fmla="*/ 360 w 423"/>
                  <a:gd name="T17" fmla="*/ 19 h 442"/>
                  <a:gd name="T18" fmla="*/ 5 w 423"/>
                  <a:gd name="T19" fmla="*/ 138 h 442"/>
                  <a:gd name="T20" fmla="*/ 2 w 423"/>
                  <a:gd name="T21" fmla="*/ 139 h 442"/>
                  <a:gd name="T22" fmla="*/ 0 w 423"/>
                  <a:gd name="T23" fmla="*/ 139 h 442"/>
                  <a:gd name="T24" fmla="*/ 2 w 423"/>
                  <a:gd name="T25" fmla="*/ 141 h 442"/>
                  <a:gd name="T26" fmla="*/ 2 w 423"/>
                  <a:gd name="T27" fmla="*/ 142 h 442"/>
                  <a:gd name="T28" fmla="*/ 3 w 423"/>
                  <a:gd name="T29" fmla="*/ 142 h 442"/>
                  <a:gd name="T30" fmla="*/ 340 w 423"/>
                  <a:gd name="T31" fmla="*/ 437 h 442"/>
                  <a:gd name="T32" fmla="*/ 343 w 423"/>
                  <a:gd name="T33" fmla="*/ 439 h 442"/>
                  <a:gd name="T34" fmla="*/ 346 w 423"/>
                  <a:gd name="T35" fmla="*/ 442 h 442"/>
                  <a:gd name="T36" fmla="*/ 346 w 423"/>
                  <a:gd name="T37" fmla="*/ 442 h 442"/>
                  <a:gd name="T38" fmla="*/ 346 w 423"/>
                  <a:gd name="T39" fmla="*/ 441 h 442"/>
                  <a:gd name="T40" fmla="*/ 346 w 423"/>
                  <a:gd name="T41" fmla="*/ 439 h 442"/>
                  <a:gd name="T42" fmla="*/ 346 w 423"/>
                  <a:gd name="T43" fmla="*/ 439 h 442"/>
                  <a:gd name="T44" fmla="*/ 348 w 423"/>
                  <a:gd name="T45" fmla="*/ 430 h 442"/>
                  <a:gd name="T46" fmla="*/ 348 w 423"/>
                  <a:gd name="T47" fmla="*/ 430 h 442"/>
                  <a:gd name="T48" fmla="*/ 422 w 423"/>
                  <a:gd name="T49" fmla="*/ 4 h 442"/>
                  <a:gd name="T50" fmla="*/ 422 w 423"/>
                  <a:gd name="T51" fmla="*/ 4 h 442"/>
                  <a:gd name="T52" fmla="*/ 423 w 423"/>
                  <a:gd name="T53" fmla="*/ 2 h 442"/>
                  <a:gd name="T54" fmla="*/ 421 w 423"/>
                  <a:gd name="T55" fmla="*/ 1 h 442"/>
                  <a:gd name="T56" fmla="*/ 421 w 423"/>
                  <a:gd name="T57" fmla="*/ 2 h 442"/>
                  <a:gd name="T58" fmla="*/ 421 w 423"/>
                  <a:gd name="T59" fmla="*/ 1 h 442"/>
                  <a:gd name="T60" fmla="*/ 417 w 423"/>
                  <a:gd name="T61" fmla="*/ 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3" h="442">
                    <a:moveTo>
                      <a:pt x="6" y="141"/>
                    </a:moveTo>
                    <a:lnTo>
                      <a:pt x="6" y="141"/>
                    </a:lnTo>
                    <a:lnTo>
                      <a:pt x="420" y="2"/>
                    </a:lnTo>
                    <a:lnTo>
                      <a:pt x="419" y="8"/>
                    </a:lnTo>
                    <a:lnTo>
                      <a:pt x="344" y="436"/>
                    </a:lnTo>
                    <a:lnTo>
                      <a:pt x="344" y="436"/>
                    </a:lnTo>
                    <a:lnTo>
                      <a:pt x="6" y="141"/>
                    </a:lnTo>
                    <a:moveTo>
                      <a:pt x="417" y="0"/>
                    </a:moveTo>
                    <a:lnTo>
                      <a:pt x="360" y="19"/>
                    </a:lnTo>
                    <a:lnTo>
                      <a:pt x="5" y="138"/>
                    </a:lnTo>
                    <a:lnTo>
                      <a:pt x="2" y="139"/>
                    </a:lnTo>
                    <a:lnTo>
                      <a:pt x="0" y="139"/>
                    </a:lnTo>
                    <a:lnTo>
                      <a:pt x="2" y="141"/>
                    </a:lnTo>
                    <a:lnTo>
                      <a:pt x="2" y="142"/>
                    </a:lnTo>
                    <a:lnTo>
                      <a:pt x="3" y="142"/>
                    </a:lnTo>
                    <a:lnTo>
                      <a:pt x="340" y="437"/>
                    </a:lnTo>
                    <a:lnTo>
                      <a:pt x="343" y="439"/>
                    </a:lnTo>
                    <a:lnTo>
                      <a:pt x="346" y="442"/>
                    </a:lnTo>
                    <a:lnTo>
                      <a:pt x="346" y="442"/>
                    </a:lnTo>
                    <a:lnTo>
                      <a:pt x="346" y="441"/>
                    </a:lnTo>
                    <a:lnTo>
                      <a:pt x="346" y="439"/>
                    </a:lnTo>
                    <a:lnTo>
                      <a:pt x="346" y="439"/>
                    </a:lnTo>
                    <a:lnTo>
                      <a:pt x="348" y="430"/>
                    </a:lnTo>
                    <a:lnTo>
                      <a:pt x="348" y="430"/>
                    </a:lnTo>
                    <a:lnTo>
                      <a:pt x="422" y="4"/>
                    </a:lnTo>
                    <a:lnTo>
                      <a:pt x="422" y="4"/>
                    </a:lnTo>
                    <a:lnTo>
                      <a:pt x="423" y="2"/>
                    </a:lnTo>
                    <a:lnTo>
                      <a:pt x="421" y="1"/>
                    </a:lnTo>
                    <a:lnTo>
                      <a:pt x="421" y="2"/>
                    </a:lnTo>
                    <a:lnTo>
                      <a:pt x="421" y="1"/>
                    </a:lnTo>
                    <a:lnTo>
                      <a:pt x="41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Freeform 352"/>
              <p:cNvSpPr>
                <a:spLocks noEditPoints="1"/>
              </p:cNvSpPr>
              <p:nvPr/>
            </p:nvSpPr>
            <p:spPr bwMode="auto">
              <a:xfrm>
                <a:off x="1930" y="1788"/>
                <a:ext cx="420" cy="269"/>
              </a:xfrm>
              <a:custGeom>
                <a:avLst/>
                <a:gdLst>
                  <a:gd name="T0" fmla="*/ 414 w 420"/>
                  <a:gd name="T1" fmla="*/ 241 h 269"/>
                  <a:gd name="T2" fmla="*/ 342 w 420"/>
                  <a:gd name="T3" fmla="*/ 269 h 269"/>
                  <a:gd name="T4" fmla="*/ 414 w 420"/>
                  <a:gd name="T5" fmla="*/ 241 h 269"/>
                  <a:gd name="T6" fmla="*/ 414 w 420"/>
                  <a:gd name="T7" fmla="*/ 241 h 269"/>
                  <a:gd name="T8" fmla="*/ 414 w 420"/>
                  <a:gd name="T9" fmla="*/ 241 h 269"/>
                  <a:gd name="T10" fmla="*/ 419 w 420"/>
                  <a:gd name="T11" fmla="*/ 239 h 269"/>
                  <a:gd name="T12" fmla="*/ 418 w 420"/>
                  <a:gd name="T13" fmla="*/ 240 h 269"/>
                  <a:gd name="T14" fmla="*/ 418 w 420"/>
                  <a:gd name="T15" fmla="*/ 240 h 269"/>
                  <a:gd name="T16" fmla="*/ 420 w 420"/>
                  <a:gd name="T17" fmla="*/ 239 h 269"/>
                  <a:gd name="T18" fmla="*/ 419 w 420"/>
                  <a:gd name="T19" fmla="*/ 239 h 269"/>
                  <a:gd name="T20" fmla="*/ 0 w 420"/>
                  <a:gd name="T21" fmla="*/ 0 h 269"/>
                  <a:gd name="T22" fmla="*/ 0 w 420"/>
                  <a:gd name="T23" fmla="*/ 0 h 269"/>
                  <a:gd name="T24" fmla="*/ 413 w 420"/>
                  <a:gd name="T25" fmla="*/ 239 h 269"/>
                  <a:gd name="T26" fmla="*/ 413 w 420"/>
                  <a:gd name="T27" fmla="*/ 239 h 269"/>
                  <a:gd name="T28" fmla="*/ 0 w 420"/>
                  <a:gd name="T29"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269">
                    <a:moveTo>
                      <a:pt x="414" y="241"/>
                    </a:moveTo>
                    <a:lnTo>
                      <a:pt x="342" y="269"/>
                    </a:lnTo>
                    <a:lnTo>
                      <a:pt x="414" y="241"/>
                    </a:lnTo>
                    <a:lnTo>
                      <a:pt x="414" y="241"/>
                    </a:lnTo>
                    <a:lnTo>
                      <a:pt x="414" y="241"/>
                    </a:lnTo>
                    <a:close/>
                    <a:moveTo>
                      <a:pt x="419" y="239"/>
                    </a:moveTo>
                    <a:lnTo>
                      <a:pt x="418" y="240"/>
                    </a:lnTo>
                    <a:lnTo>
                      <a:pt x="418" y="240"/>
                    </a:lnTo>
                    <a:lnTo>
                      <a:pt x="420" y="239"/>
                    </a:lnTo>
                    <a:lnTo>
                      <a:pt x="419" y="239"/>
                    </a:lnTo>
                    <a:close/>
                    <a:moveTo>
                      <a:pt x="0" y="0"/>
                    </a:moveTo>
                    <a:lnTo>
                      <a:pt x="0" y="0"/>
                    </a:lnTo>
                    <a:lnTo>
                      <a:pt x="413" y="239"/>
                    </a:lnTo>
                    <a:lnTo>
                      <a:pt x="413" y="239"/>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Freeform 353"/>
              <p:cNvSpPr>
                <a:spLocks noEditPoints="1"/>
              </p:cNvSpPr>
              <p:nvPr/>
            </p:nvSpPr>
            <p:spPr bwMode="auto">
              <a:xfrm>
                <a:off x="1930" y="1788"/>
                <a:ext cx="420" cy="269"/>
              </a:xfrm>
              <a:custGeom>
                <a:avLst/>
                <a:gdLst>
                  <a:gd name="T0" fmla="*/ 414 w 420"/>
                  <a:gd name="T1" fmla="*/ 241 h 269"/>
                  <a:gd name="T2" fmla="*/ 342 w 420"/>
                  <a:gd name="T3" fmla="*/ 269 h 269"/>
                  <a:gd name="T4" fmla="*/ 414 w 420"/>
                  <a:gd name="T5" fmla="*/ 241 h 269"/>
                  <a:gd name="T6" fmla="*/ 414 w 420"/>
                  <a:gd name="T7" fmla="*/ 241 h 269"/>
                  <a:gd name="T8" fmla="*/ 414 w 420"/>
                  <a:gd name="T9" fmla="*/ 241 h 269"/>
                  <a:gd name="T10" fmla="*/ 419 w 420"/>
                  <a:gd name="T11" fmla="*/ 239 h 269"/>
                  <a:gd name="T12" fmla="*/ 418 w 420"/>
                  <a:gd name="T13" fmla="*/ 240 h 269"/>
                  <a:gd name="T14" fmla="*/ 418 w 420"/>
                  <a:gd name="T15" fmla="*/ 240 h 269"/>
                  <a:gd name="T16" fmla="*/ 420 w 420"/>
                  <a:gd name="T17" fmla="*/ 239 h 269"/>
                  <a:gd name="T18" fmla="*/ 419 w 420"/>
                  <a:gd name="T19" fmla="*/ 239 h 269"/>
                  <a:gd name="T20" fmla="*/ 0 w 420"/>
                  <a:gd name="T21" fmla="*/ 0 h 269"/>
                  <a:gd name="T22" fmla="*/ 0 w 420"/>
                  <a:gd name="T23" fmla="*/ 0 h 269"/>
                  <a:gd name="T24" fmla="*/ 413 w 420"/>
                  <a:gd name="T25" fmla="*/ 239 h 269"/>
                  <a:gd name="T26" fmla="*/ 413 w 420"/>
                  <a:gd name="T27" fmla="*/ 239 h 269"/>
                  <a:gd name="T28" fmla="*/ 0 w 420"/>
                  <a:gd name="T29"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269">
                    <a:moveTo>
                      <a:pt x="414" y="241"/>
                    </a:moveTo>
                    <a:lnTo>
                      <a:pt x="342" y="269"/>
                    </a:lnTo>
                    <a:lnTo>
                      <a:pt x="414" y="241"/>
                    </a:lnTo>
                    <a:lnTo>
                      <a:pt x="414" y="241"/>
                    </a:lnTo>
                    <a:lnTo>
                      <a:pt x="414" y="241"/>
                    </a:lnTo>
                    <a:moveTo>
                      <a:pt x="419" y="239"/>
                    </a:moveTo>
                    <a:lnTo>
                      <a:pt x="418" y="240"/>
                    </a:lnTo>
                    <a:lnTo>
                      <a:pt x="418" y="240"/>
                    </a:lnTo>
                    <a:lnTo>
                      <a:pt x="420" y="239"/>
                    </a:lnTo>
                    <a:lnTo>
                      <a:pt x="419" y="239"/>
                    </a:lnTo>
                    <a:moveTo>
                      <a:pt x="0" y="0"/>
                    </a:moveTo>
                    <a:lnTo>
                      <a:pt x="0" y="0"/>
                    </a:lnTo>
                    <a:lnTo>
                      <a:pt x="413" y="239"/>
                    </a:lnTo>
                    <a:lnTo>
                      <a:pt x="413" y="23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Freeform 354"/>
              <p:cNvSpPr>
                <a:spLocks noEditPoints="1"/>
              </p:cNvSpPr>
              <p:nvPr/>
            </p:nvSpPr>
            <p:spPr bwMode="auto">
              <a:xfrm>
                <a:off x="2255" y="2027"/>
                <a:ext cx="93" cy="499"/>
              </a:xfrm>
              <a:custGeom>
                <a:avLst/>
                <a:gdLst>
                  <a:gd name="T0" fmla="*/ 14 w 93"/>
                  <a:gd name="T1" fmla="*/ 35 h 499"/>
                  <a:gd name="T2" fmla="*/ 14 w 93"/>
                  <a:gd name="T3" fmla="*/ 35 h 499"/>
                  <a:gd name="T4" fmla="*/ 0 w 93"/>
                  <a:gd name="T5" fmla="*/ 495 h 499"/>
                  <a:gd name="T6" fmla="*/ 14 w 93"/>
                  <a:gd name="T7" fmla="*/ 35 h 499"/>
                  <a:gd name="T8" fmla="*/ 88 w 93"/>
                  <a:gd name="T9" fmla="*/ 0 h 499"/>
                  <a:gd name="T10" fmla="*/ 88 w 93"/>
                  <a:gd name="T11" fmla="*/ 0 h 499"/>
                  <a:gd name="T12" fmla="*/ 20 w 93"/>
                  <a:gd name="T13" fmla="*/ 26 h 499"/>
                  <a:gd name="T14" fmla="*/ 18 w 93"/>
                  <a:gd name="T15" fmla="*/ 30 h 499"/>
                  <a:gd name="T16" fmla="*/ 18 w 93"/>
                  <a:gd name="T17" fmla="*/ 30 h 499"/>
                  <a:gd name="T18" fmla="*/ 17 w 93"/>
                  <a:gd name="T19" fmla="*/ 30 h 499"/>
                  <a:gd name="T20" fmla="*/ 8 w 93"/>
                  <a:gd name="T21" fmla="*/ 342 h 499"/>
                  <a:gd name="T22" fmla="*/ 17 w 93"/>
                  <a:gd name="T23" fmla="*/ 30 h 499"/>
                  <a:gd name="T24" fmla="*/ 89 w 93"/>
                  <a:gd name="T25" fmla="*/ 2 h 499"/>
                  <a:gd name="T26" fmla="*/ 89 w 93"/>
                  <a:gd name="T27" fmla="*/ 2 h 499"/>
                  <a:gd name="T28" fmla="*/ 57 w 93"/>
                  <a:gd name="T29" fmla="*/ 176 h 499"/>
                  <a:gd name="T30" fmla="*/ 3 w 93"/>
                  <a:gd name="T31" fmla="*/ 477 h 499"/>
                  <a:gd name="T32" fmla="*/ 3 w 93"/>
                  <a:gd name="T33" fmla="*/ 495 h 499"/>
                  <a:gd name="T34" fmla="*/ 3 w 93"/>
                  <a:gd name="T35" fmla="*/ 495 h 499"/>
                  <a:gd name="T36" fmla="*/ 3 w 93"/>
                  <a:gd name="T37" fmla="*/ 499 h 499"/>
                  <a:gd name="T38" fmla="*/ 3 w 93"/>
                  <a:gd name="T39" fmla="*/ 499 h 499"/>
                  <a:gd name="T40" fmla="*/ 3 w 93"/>
                  <a:gd name="T41" fmla="*/ 498 h 499"/>
                  <a:gd name="T42" fmla="*/ 3 w 93"/>
                  <a:gd name="T43" fmla="*/ 497 h 499"/>
                  <a:gd name="T44" fmla="*/ 3 w 93"/>
                  <a:gd name="T45" fmla="*/ 497 h 499"/>
                  <a:gd name="T46" fmla="*/ 5 w 93"/>
                  <a:gd name="T47" fmla="*/ 482 h 499"/>
                  <a:gd name="T48" fmla="*/ 90 w 93"/>
                  <a:gd name="T49" fmla="*/ 14 h 499"/>
                  <a:gd name="T50" fmla="*/ 93 w 93"/>
                  <a:gd name="T51" fmla="*/ 1 h 499"/>
                  <a:gd name="T52" fmla="*/ 93 w 93"/>
                  <a:gd name="T53" fmla="*/ 1 h 499"/>
                  <a:gd name="T54" fmla="*/ 93 w 93"/>
                  <a:gd name="T55" fmla="*/ 1 h 499"/>
                  <a:gd name="T56" fmla="*/ 93 w 93"/>
                  <a:gd name="T57" fmla="*/ 1 h 499"/>
                  <a:gd name="T58" fmla="*/ 92 w 93"/>
                  <a:gd name="T59" fmla="*/ 1 h 499"/>
                  <a:gd name="T60" fmla="*/ 91 w 93"/>
                  <a:gd name="T61" fmla="*/ 2 h 499"/>
                  <a:gd name="T62" fmla="*/ 88 w 93"/>
                  <a:gd name="T63" fmla="*/ 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 h="499">
                    <a:moveTo>
                      <a:pt x="14" y="35"/>
                    </a:moveTo>
                    <a:lnTo>
                      <a:pt x="14" y="35"/>
                    </a:lnTo>
                    <a:lnTo>
                      <a:pt x="0" y="495"/>
                    </a:lnTo>
                    <a:lnTo>
                      <a:pt x="14" y="35"/>
                    </a:lnTo>
                    <a:close/>
                    <a:moveTo>
                      <a:pt x="88" y="0"/>
                    </a:moveTo>
                    <a:lnTo>
                      <a:pt x="88" y="0"/>
                    </a:lnTo>
                    <a:lnTo>
                      <a:pt x="20" y="26"/>
                    </a:lnTo>
                    <a:lnTo>
                      <a:pt x="18" y="30"/>
                    </a:lnTo>
                    <a:lnTo>
                      <a:pt x="18" y="30"/>
                    </a:lnTo>
                    <a:lnTo>
                      <a:pt x="17" y="30"/>
                    </a:lnTo>
                    <a:lnTo>
                      <a:pt x="8" y="342"/>
                    </a:lnTo>
                    <a:lnTo>
                      <a:pt x="17" y="30"/>
                    </a:lnTo>
                    <a:lnTo>
                      <a:pt x="89" y="2"/>
                    </a:lnTo>
                    <a:lnTo>
                      <a:pt x="89" y="2"/>
                    </a:lnTo>
                    <a:lnTo>
                      <a:pt x="57" y="176"/>
                    </a:lnTo>
                    <a:lnTo>
                      <a:pt x="3" y="477"/>
                    </a:lnTo>
                    <a:lnTo>
                      <a:pt x="3" y="495"/>
                    </a:lnTo>
                    <a:lnTo>
                      <a:pt x="3" y="495"/>
                    </a:lnTo>
                    <a:lnTo>
                      <a:pt x="3" y="499"/>
                    </a:lnTo>
                    <a:lnTo>
                      <a:pt x="3" y="499"/>
                    </a:lnTo>
                    <a:lnTo>
                      <a:pt x="3" y="498"/>
                    </a:lnTo>
                    <a:lnTo>
                      <a:pt x="3" y="497"/>
                    </a:lnTo>
                    <a:lnTo>
                      <a:pt x="3" y="497"/>
                    </a:lnTo>
                    <a:lnTo>
                      <a:pt x="5" y="482"/>
                    </a:lnTo>
                    <a:lnTo>
                      <a:pt x="90" y="14"/>
                    </a:lnTo>
                    <a:lnTo>
                      <a:pt x="93" y="1"/>
                    </a:lnTo>
                    <a:lnTo>
                      <a:pt x="93" y="1"/>
                    </a:lnTo>
                    <a:lnTo>
                      <a:pt x="93" y="1"/>
                    </a:lnTo>
                    <a:lnTo>
                      <a:pt x="93" y="1"/>
                    </a:lnTo>
                    <a:lnTo>
                      <a:pt x="92" y="1"/>
                    </a:lnTo>
                    <a:lnTo>
                      <a:pt x="91" y="2"/>
                    </a:lnTo>
                    <a:lnTo>
                      <a:pt x="8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Freeform 355"/>
              <p:cNvSpPr>
                <a:spLocks noEditPoints="1"/>
              </p:cNvSpPr>
              <p:nvPr/>
            </p:nvSpPr>
            <p:spPr bwMode="auto">
              <a:xfrm>
                <a:off x="2255" y="2027"/>
                <a:ext cx="93" cy="499"/>
              </a:xfrm>
              <a:custGeom>
                <a:avLst/>
                <a:gdLst>
                  <a:gd name="T0" fmla="*/ 14 w 93"/>
                  <a:gd name="T1" fmla="*/ 35 h 499"/>
                  <a:gd name="T2" fmla="*/ 14 w 93"/>
                  <a:gd name="T3" fmla="*/ 35 h 499"/>
                  <a:gd name="T4" fmla="*/ 0 w 93"/>
                  <a:gd name="T5" fmla="*/ 495 h 499"/>
                  <a:gd name="T6" fmla="*/ 14 w 93"/>
                  <a:gd name="T7" fmla="*/ 35 h 499"/>
                  <a:gd name="T8" fmla="*/ 88 w 93"/>
                  <a:gd name="T9" fmla="*/ 0 h 499"/>
                  <a:gd name="T10" fmla="*/ 88 w 93"/>
                  <a:gd name="T11" fmla="*/ 0 h 499"/>
                  <a:gd name="T12" fmla="*/ 20 w 93"/>
                  <a:gd name="T13" fmla="*/ 26 h 499"/>
                  <a:gd name="T14" fmla="*/ 18 w 93"/>
                  <a:gd name="T15" fmla="*/ 30 h 499"/>
                  <a:gd name="T16" fmla="*/ 18 w 93"/>
                  <a:gd name="T17" fmla="*/ 30 h 499"/>
                  <a:gd name="T18" fmla="*/ 17 w 93"/>
                  <a:gd name="T19" fmla="*/ 30 h 499"/>
                  <a:gd name="T20" fmla="*/ 8 w 93"/>
                  <a:gd name="T21" fmla="*/ 342 h 499"/>
                  <a:gd name="T22" fmla="*/ 17 w 93"/>
                  <a:gd name="T23" fmla="*/ 30 h 499"/>
                  <a:gd name="T24" fmla="*/ 89 w 93"/>
                  <a:gd name="T25" fmla="*/ 2 h 499"/>
                  <a:gd name="T26" fmla="*/ 89 w 93"/>
                  <a:gd name="T27" fmla="*/ 2 h 499"/>
                  <a:gd name="T28" fmla="*/ 57 w 93"/>
                  <a:gd name="T29" fmla="*/ 176 h 499"/>
                  <a:gd name="T30" fmla="*/ 3 w 93"/>
                  <a:gd name="T31" fmla="*/ 477 h 499"/>
                  <a:gd name="T32" fmla="*/ 3 w 93"/>
                  <a:gd name="T33" fmla="*/ 495 h 499"/>
                  <a:gd name="T34" fmla="*/ 3 w 93"/>
                  <a:gd name="T35" fmla="*/ 495 h 499"/>
                  <a:gd name="T36" fmla="*/ 3 w 93"/>
                  <a:gd name="T37" fmla="*/ 499 h 499"/>
                  <a:gd name="T38" fmla="*/ 3 w 93"/>
                  <a:gd name="T39" fmla="*/ 499 h 499"/>
                  <a:gd name="T40" fmla="*/ 3 w 93"/>
                  <a:gd name="T41" fmla="*/ 498 h 499"/>
                  <a:gd name="T42" fmla="*/ 3 w 93"/>
                  <a:gd name="T43" fmla="*/ 497 h 499"/>
                  <a:gd name="T44" fmla="*/ 3 w 93"/>
                  <a:gd name="T45" fmla="*/ 497 h 499"/>
                  <a:gd name="T46" fmla="*/ 5 w 93"/>
                  <a:gd name="T47" fmla="*/ 482 h 499"/>
                  <a:gd name="T48" fmla="*/ 90 w 93"/>
                  <a:gd name="T49" fmla="*/ 14 h 499"/>
                  <a:gd name="T50" fmla="*/ 93 w 93"/>
                  <a:gd name="T51" fmla="*/ 1 h 499"/>
                  <a:gd name="T52" fmla="*/ 93 w 93"/>
                  <a:gd name="T53" fmla="*/ 1 h 499"/>
                  <a:gd name="T54" fmla="*/ 93 w 93"/>
                  <a:gd name="T55" fmla="*/ 1 h 499"/>
                  <a:gd name="T56" fmla="*/ 93 w 93"/>
                  <a:gd name="T57" fmla="*/ 1 h 499"/>
                  <a:gd name="T58" fmla="*/ 92 w 93"/>
                  <a:gd name="T59" fmla="*/ 1 h 499"/>
                  <a:gd name="T60" fmla="*/ 91 w 93"/>
                  <a:gd name="T61" fmla="*/ 2 h 499"/>
                  <a:gd name="T62" fmla="*/ 88 w 93"/>
                  <a:gd name="T63" fmla="*/ 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 h="499">
                    <a:moveTo>
                      <a:pt x="14" y="35"/>
                    </a:moveTo>
                    <a:lnTo>
                      <a:pt x="14" y="35"/>
                    </a:lnTo>
                    <a:lnTo>
                      <a:pt x="0" y="495"/>
                    </a:lnTo>
                    <a:lnTo>
                      <a:pt x="14" y="35"/>
                    </a:lnTo>
                    <a:moveTo>
                      <a:pt x="88" y="0"/>
                    </a:moveTo>
                    <a:lnTo>
                      <a:pt x="88" y="0"/>
                    </a:lnTo>
                    <a:lnTo>
                      <a:pt x="20" y="26"/>
                    </a:lnTo>
                    <a:lnTo>
                      <a:pt x="18" y="30"/>
                    </a:lnTo>
                    <a:lnTo>
                      <a:pt x="18" y="30"/>
                    </a:lnTo>
                    <a:lnTo>
                      <a:pt x="17" y="30"/>
                    </a:lnTo>
                    <a:lnTo>
                      <a:pt x="8" y="342"/>
                    </a:lnTo>
                    <a:lnTo>
                      <a:pt x="17" y="30"/>
                    </a:lnTo>
                    <a:lnTo>
                      <a:pt x="89" y="2"/>
                    </a:lnTo>
                    <a:lnTo>
                      <a:pt x="89" y="2"/>
                    </a:lnTo>
                    <a:lnTo>
                      <a:pt x="57" y="176"/>
                    </a:lnTo>
                    <a:lnTo>
                      <a:pt x="3" y="477"/>
                    </a:lnTo>
                    <a:lnTo>
                      <a:pt x="3" y="495"/>
                    </a:lnTo>
                    <a:lnTo>
                      <a:pt x="3" y="495"/>
                    </a:lnTo>
                    <a:lnTo>
                      <a:pt x="3" y="499"/>
                    </a:lnTo>
                    <a:lnTo>
                      <a:pt x="3" y="499"/>
                    </a:lnTo>
                    <a:lnTo>
                      <a:pt x="3" y="498"/>
                    </a:lnTo>
                    <a:lnTo>
                      <a:pt x="3" y="497"/>
                    </a:lnTo>
                    <a:lnTo>
                      <a:pt x="3" y="497"/>
                    </a:lnTo>
                    <a:lnTo>
                      <a:pt x="5" y="482"/>
                    </a:lnTo>
                    <a:lnTo>
                      <a:pt x="90" y="14"/>
                    </a:lnTo>
                    <a:lnTo>
                      <a:pt x="93" y="1"/>
                    </a:lnTo>
                    <a:lnTo>
                      <a:pt x="93" y="1"/>
                    </a:lnTo>
                    <a:lnTo>
                      <a:pt x="93" y="1"/>
                    </a:lnTo>
                    <a:lnTo>
                      <a:pt x="93" y="1"/>
                    </a:lnTo>
                    <a:lnTo>
                      <a:pt x="92" y="1"/>
                    </a:lnTo>
                    <a:lnTo>
                      <a:pt x="91" y="2"/>
                    </a:lnTo>
                    <a:lnTo>
                      <a:pt x="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Freeform 356"/>
              <p:cNvSpPr>
                <a:spLocks noEditPoints="1"/>
              </p:cNvSpPr>
              <p:nvPr/>
            </p:nvSpPr>
            <p:spPr bwMode="auto">
              <a:xfrm>
                <a:off x="1909" y="1771"/>
                <a:ext cx="364" cy="499"/>
              </a:xfrm>
              <a:custGeom>
                <a:avLst/>
                <a:gdLst>
                  <a:gd name="T0" fmla="*/ 57 w 364"/>
                  <a:gd name="T1" fmla="*/ 496 h 499"/>
                  <a:gd name="T2" fmla="*/ 56 w 364"/>
                  <a:gd name="T3" fmla="*/ 497 h 499"/>
                  <a:gd name="T4" fmla="*/ 56 w 364"/>
                  <a:gd name="T5" fmla="*/ 496 h 499"/>
                  <a:gd name="T6" fmla="*/ 56 w 364"/>
                  <a:gd name="T7" fmla="*/ 498 h 499"/>
                  <a:gd name="T8" fmla="*/ 56 w 364"/>
                  <a:gd name="T9" fmla="*/ 498 h 499"/>
                  <a:gd name="T10" fmla="*/ 56 w 364"/>
                  <a:gd name="T11" fmla="*/ 499 h 499"/>
                  <a:gd name="T12" fmla="*/ 56 w 364"/>
                  <a:gd name="T13" fmla="*/ 498 h 499"/>
                  <a:gd name="T14" fmla="*/ 56 w 364"/>
                  <a:gd name="T15" fmla="*/ 498 h 499"/>
                  <a:gd name="T16" fmla="*/ 56 w 364"/>
                  <a:gd name="T17" fmla="*/ 497 h 499"/>
                  <a:gd name="T18" fmla="*/ 57 w 364"/>
                  <a:gd name="T19" fmla="*/ 496 h 499"/>
                  <a:gd name="T20" fmla="*/ 356 w 364"/>
                  <a:gd name="T21" fmla="*/ 291 h 499"/>
                  <a:gd name="T22" fmla="*/ 60 w 364"/>
                  <a:gd name="T23" fmla="*/ 496 h 499"/>
                  <a:gd name="T24" fmla="*/ 60 w 364"/>
                  <a:gd name="T25" fmla="*/ 496 h 499"/>
                  <a:gd name="T26" fmla="*/ 60 w 364"/>
                  <a:gd name="T27" fmla="*/ 496 h 499"/>
                  <a:gd name="T28" fmla="*/ 356 w 364"/>
                  <a:gd name="T29" fmla="*/ 291 h 499"/>
                  <a:gd name="T30" fmla="*/ 356 w 364"/>
                  <a:gd name="T31" fmla="*/ 291 h 499"/>
                  <a:gd name="T32" fmla="*/ 364 w 364"/>
                  <a:gd name="T33" fmla="*/ 286 h 499"/>
                  <a:gd name="T34" fmla="*/ 363 w 364"/>
                  <a:gd name="T35" fmla="*/ 286 h 499"/>
                  <a:gd name="T36" fmla="*/ 363 w 364"/>
                  <a:gd name="T37" fmla="*/ 286 h 499"/>
                  <a:gd name="T38" fmla="*/ 364 w 364"/>
                  <a:gd name="T39" fmla="*/ 286 h 499"/>
                  <a:gd name="T40" fmla="*/ 364 w 364"/>
                  <a:gd name="T41" fmla="*/ 286 h 499"/>
                  <a:gd name="T42" fmla="*/ 1 w 364"/>
                  <a:gd name="T43" fmla="*/ 6 h 499"/>
                  <a:gd name="T44" fmla="*/ 0 w 364"/>
                  <a:gd name="T45" fmla="*/ 6 h 499"/>
                  <a:gd name="T46" fmla="*/ 0 w 364"/>
                  <a:gd name="T47" fmla="*/ 7 h 499"/>
                  <a:gd name="T48" fmla="*/ 55 w 364"/>
                  <a:gd name="T49" fmla="*/ 489 h 499"/>
                  <a:gd name="T50" fmla="*/ 55 w 364"/>
                  <a:gd name="T51" fmla="*/ 493 h 499"/>
                  <a:gd name="T52" fmla="*/ 55 w 364"/>
                  <a:gd name="T53" fmla="*/ 495 h 499"/>
                  <a:gd name="T54" fmla="*/ 55 w 364"/>
                  <a:gd name="T55" fmla="*/ 495 h 499"/>
                  <a:gd name="T56" fmla="*/ 58 w 364"/>
                  <a:gd name="T57" fmla="*/ 493 h 499"/>
                  <a:gd name="T58" fmla="*/ 4 w 364"/>
                  <a:gd name="T59" fmla="*/ 7 h 499"/>
                  <a:gd name="T60" fmla="*/ 359 w 364"/>
                  <a:gd name="T61" fmla="*/ 286 h 499"/>
                  <a:gd name="T62" fmla="*/ 360 w 364"/>
                  <a:gd name="T63" fmla="*/ 285 h 499"/>
                  <a:gd name="T64" fmla="*/ 361 w 364"/>
                  <a:gd name="T65" fmla="*/ 283 h 499"/>
                  <a:gd name="T66" fmla="*/ 21 w 364"/>
                  <a:gd name="T67" fmla="*/ 17 h 499"/>
                  <a:gd name="T68" fmla="*/ 21 w 364"/>
                  <a:gd name="T69" fmla="*/ 17 h 499"/>
                  <a:gd name="T70" fmla="*/ 1 w 364"/>
                  <a:gd name="T71" fmla="*/ 6 h 499"/>
                  <a:gd name="T72" fmla="*/ 0 w 364"/>
                  <a:gd name="T73" fmla="*/ 0 h 499"/>
                  <a:gd name="T74" fmla="*/ 0 w 364"/>
                  <a:gd name="T75" fmla="*/ 2 h 499"/>
                  <a:gd name="T76" fmla="*/ 0 w 364"/>
                  <a:gd name="T77" fmla="*/ 3 h 499"/>
                  <a:gd name="T78" fmla="*/ 1 w 364"/>
                  <a:gd name="T79" fmla="*/ 3 h 499"/>
                  <a:gd name="T80" fmla="*/ 1 w 364"/>
                  <a:gd name="T81" fmla="*/ 2 h 499"/>
                  <a:gd name="T82" fmla="*/ 0 w 364"/>
                  <a:gd name="T83" fmla="*/ 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4" h="499">
                    <a:moveTo>
                      <a:pt x="57" y="496"/>
                    </a:moveTo>
                    <a:lnTo>
                      <a:pt x="56" y="497"/>
                    </a:lnTo>
                    <a:lnTo>
                      <a:pt x="56" y="496"/>
                    </a:lnTo>
                    <a:lnTo>
                      <a:pt x="56" y="498"/>
                    </a:lnTo>
                    <a:lnTo>
                      <a:pt x="56" y="498"/>
                    </a:lnTo>
                    <a:lnTo>
                      <a:pt x="56" y="499"/>
                    </a:lnTo>
                    <a:lnTo>
                      <a:pt x="56" y="498"/>
                    </a:lnTo>
                    <a:lnTo>
                      <a:pt x="56" y="498"/>
                    </a:lnTo>
                    <a:lnTo>
                      <a:pt x="56" y="497"/>
                    </a:lnTo>
                    <a:lnTo>
                      <a:pt x="57" y="496"/>
                    </a:lnTo>
                    <a:close/>
                    <a:moveTo>
                      <a:pt x="356" y="291"/>
                    </a:moveTo>
                    <a:lnTo>
                      <a:pt x="60" y="496"/>
                    </a:lnTo>
                    <a:lnTo>
                      <a:pt x="60" y="496"/>
                    </a:lnTo>
                    <a:lnTo>
                      <a:pt x="60" y="496"/>
                    </a:lnTo>
                    <a:lnTo>
                      <a:pt x="356" y="291"/>
                    </a:lnTo>
                    <a:lnTo>
                      <a:pt x="356" y="291"/>
                    </a:lnTo>
                    <a:close/>
                    <a:moveTo>
                      <a:pt x="364" y="286"/>
                    </a:moveTo>
                    <a:lnTo>
                      <a:pt x="363" y="286"/>
                    </a:lnTo>
                    <a:lnTo>
                      <a:pt x="363" y="286"/>
                    </a:lnTo>
                    <a:lnTo>
                      <a:pt x="364" y="286"/>
                    </a:lnTo>
                    <a:lnTo>
                      <a:pt x="364" y="286"/>
                    </a:lnTo>
                    <a:close/>
                    <a:moveTo>
                      <a:pt x="1" y="6"/>
                    </a:moveTo>
                    <a:lnTo>
                      <a:pt x="0" y="6"/>
                    </a:lnTo>
                    <a:lnTo>
                      <a:pt x="0" y="7"/>
                    </a:lnTo>
                    <a:lnTo>
                      <a:pt x="55" y="489"/>
                    </a:lnTo>
                    <a:lnTo>
                      <a:pt x="55" y="493"/>
                    </a:lnTo>
                    <a:lnTo>
                      <a:pt x="55" y="495"/>
                    </a:lnTo>
                    <a:lnTo>
                      <a:pt x="55" y="495"/>
                    </a:lnTo>
                    <a:lnTo>
                      <a:pt x="58" y="493"/>
                    </a:lnTo>
                    <a:lnTo>
                      <a:pt x="4" y="7"/>
                    </a:lnTo>
                    <a:lnTo>
                      <a:pt x="359" y="286"/>
                    </a:lnTo>
                    <a:lnTo>
                      <a:pt x="360" y="285"/>
                    </a:lnTo>
                    <a:lnTo>
                      <a:pt x="361" y="283"/>
                    </a:lnTo>
                    <a:lnTo>
                      <a:pt x="21" y="17"/>
                    </a:lnTo>
                    <a:lnTo>
                      <a:pt x="21" y="17"/>
                    </a:lnTo>
                    <a:lnTo>
                      <a:pt x="1" y="6"/>
                    </a:lnTo>
                    <a:close/>
                    <a:moveTo>
                      <a:pt x="0" y="0"/>
                    </a:moveTo>
                    <a:lnTo>
                      <a:pt x="0" y="2"/>
                    </a:lnTo>
                    <a:lnTo>
                      <a:pt x="0" y="3"/>
                    </a:lnTo>
                    <a:lnTo>
                      <a:pt x="1" y="3"/>
                    </a:lnTo>
                    <a:lnTo>
                      <a:pt x="1" y="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Freeform 357"/>
              <p:cNvSpPr>
                <a:spLocks noEditPoints="1"/>
              </p:cNvSpPr>
              <p:nvPr/>
            </p:nvSpPr>
            <p:spPr bwMode="auto">
              <a:xfrm>
                <a:off x="1909" y="1771"/>
                <a:ext cx="364" cy="499"/>
              </a:xfrm>
              <a:custGeom>
                <a:avLst/>
                <a:gdLst>
                  <a:gd name="T0" fmla="*/ 57 w 364"/>
                  <a:gd name="T1" fmla="*/ 496 h 499"/>
                  <a:gd name="T2" fmla="*/ 56 w 364"/>
                  <a:gd name="T3" fmla="*/ 497 h 499"/>
                  <a:gd name="T4" fmla="*/ 56 w 364"/>
                  <a:gd name="T5" fmla="*/ 496 h 499"/>
                  <a:gd name="T6" fmla="*/ 56 w 364"/>
                  <a:gd name="T7" fmla="*/ 498 h 499"/>
                  <a:gd name="T8" fmla="*/ 56 w 364"/>
                  <a:gd name="T9" fmla="*/ 498 h 499"/>
                  <a:gd name="T10" fmla="*/ 56 w 364"/>
                  <a:gd name="T11" fmla="*/ 499 h 499"/>
                  <a:gd name="T12" fmla="*/ 56 w 364"/>
                  <a:gd name="T13" fmla="*/ 498 h 499"/>
                  <a:gd name="T14" fmla="*/ 56 w 364"/>
                  <a:gd name="T15" fmla="*/ 498 h 499"/>
                  <a:gd name="T16" fmla="*/ 56 w 364"/>
                  <a:gd name="T17" fmla="*/ 497 h 499"/>
                  <a:gd name="T18" fmla="*/ 57 w 364"/>
                  <a:gd name="T19" fmla="*/ 496 h 499"/>
                  <a:gd name="T20" fmla="*/ 356 w 364"/>
                  <a:gd name="T21" fmla="*/ 291 h 499"/>
                  <a:gd name="T22" fmla="*/ 60 w 364"/>
                  <a:gd name="T23" fmla="*/ 496 h 499"/>
                  <a:gd name="T24" fmla="*/ 60 w 364"/>
                  <a:gd name="T25" fmla="*/ 496 h 499"/>
                  <a:gd name="T26" fmla="*/ 60 w 364"/>
                  <a:gd name="T27" fmla="*/ 496 h 499"/>
                  <a:gd name="T28" fmla="*/ 356 w 364"/>
                  <a:gd name="T29" fmla="*/ 291 h 499"/>
                  <a:gd name="T30" fmla="*/ 356 w 364"/>
                  <a:gd name="T31" fmla="*/ 291 h 499"/>
                  <a:gd name="T32" fmla="*/ 364 w 364"/>
                  <a:gd name="T33" fmla="*/ 286 h 499"/>
                  <a:gd name="T34" fmla="*/ 363 w 364"/>
                  <a:gd name="T35" fmla="*/ 286 h 499"/>
                  <a:gd name="T36" fmla="*/ 363 w 364"/>
                  <a:gd name="T37" fmla="*/ 286 h 499"/>
                  <a:gd name="T38" fmla="*/ 364 w 364"/>
                  <a:gd name="T39" fmla="*/ 286 h 499"/>
                  <a:gd name="T40" fmla="*/ 364 w 364"/>
                  <a:gd name="T41" fmla="*/ 286 h 499"/>
                  <a:gd name="T42" fmla="*/ 1 w 364"/>
                  <a:gd name="T43" fmla="*/ 6 h 499"/>
                  <a:gd name="T44" fmla="*/ 0 w 364"/>
                  <a:gd name="T45" fmla="*/ 6 h 499"/>
                  <a:gd name="T46" fmla="*/ 0 w 364"/>
                  <a:gd name="T47" fmla="*/ 7 h 499"/>
                  <a:gd name="T48" fmla="*/ 55 w 364"/>
                  <a:gd name="T49" fmla="*/ 489 h 499"/>
                  <a:gd name="T50" fmla="*/ 55 w 364"/>
                  <a:gd name="T51" fmla="*/ 493 h 499"/>
                  <a:gd name="T52" fmla="*/ 55 w 364"/>
                  <a:gd name="T53" fmla="*/ 495 h 499"/>
                  <a:gd name="T54" fmla="*/ 55 w 364"/>
                  <a:gd name="T55" fmla="*/ 495 h 499"/>
                  <a:gd name="T56" fmla="*/ 58 w 364"/>
                  <a:gd name="T57" fmla="*/ 493 h 499"/>
                  <a:gd name="T58" fmla="*/ 4 w 364"/>
                  <a:gd name="T59" fmla="*/ 7 h 499"/>
                  <a:gd name="T60" fmla="*/ 359 w 364"/>
                  <a:gd name="T61" fmla="*/ 286 h 499"/>
                  <a:gd name="T62" fmla="*/ 360 w 364"/>
                  <a:gd name="T63" fmla="*/ 285 h 499"/>
                  <a:gd name="T64" fmla="*/ 361 w 364"/>
                  <a:gd name="T65" fmla="*/ 283 h 499"/>
                  <a:gd name="T66" fmla="*/ 21 w 364"/>
                  <a:gd name="T67" fmla="*/ 17 h 499"/>
                  <a:gd name="T68" fmla="*/ 21 w 364"/>
                  <a:gd name="T69" fmla="*/ 17 h 499"/>
                  <a:gd name="T70" fmla="*/ 1 w 364"/>
                  <a:gd name="T71" fmla="*/ 6 h 499"/>
                  <a:gd name="T72" fmla="*/ 0 w 364"/>
                  <a:gd name="T73" fmla="*/ 0 h 499"/>
                  <a:gd name="T74" fmla="*/ 0 w 364"/>
                  <a:gd name="T75" fmla="*/ 2 h 499"/>
                  <a:gd name="T76" fmla="*/ 0 w 364"/>
                  <a:gd name="T77" fmla="*/ 3 h 499"/>
                  <a:gd name="T78" fmla="*/ 1 w 364"/>
                  <a:gd name="T79" fmla="*/ 3 h 499"/>
                  <a:gd name="T80" fmla="*/ 1 w 364"/>
                  <a:gd name="T81" fmla="*/ 2 h 499"/>
                  <a:gd name="T82" fmla="*/ 0 w 364"/>
                  <a:gd name="T83" fmla="*/ 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4" h="499">
                    <a:moveTo>
                      <a:pt x="57" y="496"/>
                    </a:moveTo>
                    <a:lnTo>
                      <a:pt x="56" y="497"/>
                    </a:lnTo>
                    <a:lnTo>
                      <a:pt x="56" y="496"/>
                    </a:lnTo>
                    <a:lnTo>
                      <a:pt x="56" y="498"/>
                    </a:lnTo>
                    <a:lnTo>
                      <a:pt x="56" y="498"/>
                    </a:lnTo>
                    <a:lnTo>
                      <a:pt x="56" y="499"/>
                    </a:lnTo>
                    <a:lnTo>
                      <a:pt x="56" y="498"/>
                    </a:lnTo>
                    <a:lnTo>
                      <a:pt x="56" y="498"/>
                    </a:lnTo>
                    <a:lnTo>
                      <a:pt x="56" y="497"/>
                    </a:lnTo>
                    <a:lnTo>
                      <a:pt x="57" y="496"/>
                    </a:lnTo>
                    <a:moveTo>
                      <a:pt x="356" y="291"/>
                    </a:moveTo>
                    <a:lnTo>
                      <a:pt x="60" y="496"/>
                    </a:lnTo>
                    <a:lnTo>
                      <a:pt x="60" y="496"/>
                    </a:lnTo>
                    <a:lnTo>
                      <a:pt x="60" y="496"/>
                    </a:lnTo>
                    <a:lnTo>
                      <a:pt x="356" y="291"/>
                    </a:lnTo>
                    <a:lnTo>
                      <a:pt x="356" y="291"/>
                    </a:lnTo>
                    <a:moveTo>
                      <a:pt x="364" y="286"/>
                    </a:moveTo>
                    <a:lnTo>
                      <a:pt x="363" y="286"/>
                    </a:lnTo>
                    <a:lnTo>
                      <a:pt x="363" y="286"/>
                    </a:lnTo>
                    <a:lnTo>
                      <a:pt x="364" y="286"/>
                    </a:lnTo>
                    <a:lnTo>
                      <a:pt x="364" y="286"/>
                    </a:lnTo>
                    <a:moveTo>
                      <a:pt x="1" y="6"/>
                    </a:moveTo>
                    <a:lnTo>
                      <a:pt x="0" y="6"/>
                    </a:lnTo>
                    <a:lnTo>
                      <a:pt x="0" y="7"/>
                    </a:lnTo>
                    <a:lnTo>
                      <a:pt x="55" y="489"/>
                    </a:lnTo>
                    <a:lnTo>
                      <a:pt x="55" y="493"/>
                    </a:lnTo>
                    <a:lnTo>
                      <a:pt x="55" y="495"/>
                    </a:lnTo>
                    <a:lnTo>
                      <a:pt x="55" y="495"/>
                    </a:lnTo>
                    <a:lnTo>
                      <a:pt x="58" y="493"/>
                    </a:lnTo>
                    <a:lnTo>
                      <a:pt x="4" y="7"/>
                    </a:lnTo>
                    <a:lnTo>
                      <a:pt x="359" y="286"/>
                    </a:lnTo>
                    <a:lnTo>
                      <a:pt x="360" y="285"/>
                    </a:lnTo>
                    <a:lnTo>
                      <a:pt x="361" y="283"/>
                    </a:lnTo>
                    <a:lnTo>
                      <a:pt x="21" y="17"/>
                    </a:lnTo>
                    <a:lnTo>
                      <a:pt x="21" y="17"/>
                    </a:lnTo>
                    <a:lnTo>
                      <a:pt x="1" y="6"/>
                    </a:lnTo>
                    <a:moveTo>
                      <a:pt x="0" y="0"/>
                    </a:moveTo>
                    <a:lnTo>
                      <a:pt x="0" y="2"/>
                    </a:lnTo>
                    <a:lnTo>
                      <a:pt x="0" y="3"/>
                    </a:lnTo>
                    <a:lnTo>
                      <a:pt x="1" y="3"/>
                    </a:lnTo>
                    <a:lnTo>
                      <a:pt x="1"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Freeform 358"/>
              <p:cNvSpPr>
                <a:spLocks noEditPoints="1"/>
              </p:cNvSpPr>
              <p:nvPr/>
            </p:nvSpPr>
            <p:spPr bwMode="auto">
              <a:xfrm>
                <a:off x="2060" y="2051"/>
                <a:ext cx="212" cy="475"/>
              </a:xfrm>
              <a:custGeom>
                <a:avLst/>
                <a:gdLst>
                  <a:gd name="T0" fmla="*/ 1 w 212"/>
                  <a:gd name="T1" fmla="*/ 326 h 475"/>
                  <a:gd name="T2" fmla="*/ 0 w 212"/>
                  <a:gd name="T3" fmla="*/ 326 h 475"/>
                  <a:gd name="T4" fmla="*/ 1 w 212"/>
                  <a:gd name="T5" fmla="*/ 327 h 475"/>
                  <a:gd name="T6" fmla="*/ 1 w 212"/>
                  <a:gd name="T7" fmla="*/ 326 h 475"/>
                  <a:gd name="T8" fmla="*/ 209 w 212"/>
                  <a:gd name="T9" fmla="*/ 11 h 475"/>
                  <a:gd name="T10" fmla="*/ 209 w 212"/>
                  <a:gd name="T11" fmla="*/ 11 h 475"/>
                  <a:gd name="T12" fmla="*/ 195 w 212"/>
                  <a:gd name="T13" fmla="*/ 471 h 475"/>
                  <a:gd name="T14" fmla="*/ 5 w 212"/>
                  <a:gd name="T15" fmla="*/ 326 h 475"/>
                  <a:gd name="T16" fmla="*/ 5 w 212"/>
                  <a:gd name="T17" fmla="*/ 325 h 475"/>
                  <a:gd name="T18" fmla="*/ 5 w 212"/>
                  <a:gd name="T19" fmla="*/ 325 h 475"/>
                  <a:gd name="T20" fmla="*/ 209 w 212"/>
                  <a:gd name="T21" fmla="*/ 11 h 475"/>
                  <a:gd name="T22" fmla="*/ 212 w 212"/>
                  <a:gd name="T23" fmla="*/ 6 h 475"/>
                  <a:gd name="T24" fmla="*/ 3 w 212"/>
                  <a:gd name="T25" fmla="*/ 329 h 475"/>
                  <a:gd name="T26" fmla="*/ 3 w 212"/>
                  <a:gd name="T27" fmla="*/ 329 h 475"/>
                  <a:gd name="T28" fmla="*/ 3 w 212"/>
                  <a:gd name="T29" fmla="*/ 329 h 475"/>
                  <a:gd name="T30" fmla="*/ 97 w 212"/>
                  <a:gd name="T31" fmla="*/ 400 h 475"/>
                  <a:gd name="T32" fmla="*/ 193 w 212"/>
                  <a:gd name="T33" fmla="*/ 474 h 475"/>
                  <a:gd name="T34" fmla="*/ 196 w 212"/>
                  <a:gd name="T35" fmla="*/ 473 h 475"/>
                  <a:gd name="T36" fmla="*/ 196 w 212"/>
                  <a:gd name="T37" fmla="*/ 475 h 475"/>
                  <a:gd name="T38" fmla="*/ 196 w 212"/>
                  <a:gd name="T39" fmla="*/ 473 h 475"/>
                  <a:gd name="T40" fmla="*/ 198 w 212"/>
                  <a:gd name="T41" fmla="*/ 471 h 475"/>
                  <a:gd name="T42" fmla="*/ 198 w 212"/>
                  <a:gd name="T43" fmla="*/ 453 h 475"/>
                  <a:gd name="T44" fmla="*/ 203 w 212"/>
                  <a:gd name="T45" fmla="*/ 318 h 475"/>
                  <a:gd name="T46" fmla="*/ 212 w 212"/>
                  <a:gd name="T47" fmla="*/ 6 h 475"/>
                  <a:gd name="T48" fmla="*/ 212 w 212"/>
                  <a:gd name="T49" fmla="*/ 6 h 475"/>
                  <a:gd name="T50" fmla="*/ 212 w 212"/>
                  <a:gd name="T51" fmla="*/ 0 h 475"/>
                  <a:gd name="T52" fmla="*/ 210 w 212"/>
                  <a:gd name="T53" fmla="*/ 3 h 475"/>
                  <a:gd name="T54" fmla="*/ 209 w 212"/>
                  <a:gd name="T55" fmla="*/ 5 h 475"/>
                  <a:gd name="T56" fmla="*/ 212 w 212"/>
                  <a:gd name="T57" fmla="*/ 2 h 475"/>
                  <a:gd name="T58" fmla="*/ 212 w 212"/>
                  <a:gd name="T59"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2" h="475">
                    <a:moveTo>
                      <a:pt x="1" y="326"/>
                    </a:moveTo>
                    <a:lnTo>
                      <a:pt x="0" y="326"/>
                    </a:lnTo>
                    <a:lnTo>
                      <a:pt x="1" y="327"/>
                    </a:lnTo>
                    <a:lnTo>
                      <a:pt x="1" y="326"/>
                    </a:lnTo>
                    <a:close/>
                    <a:moveTo>
                      <a:pt x="209" y="11"/>
                    </a:moveTo>
                    <a:lnTo>
                      <a:pt x="209" y="11"/>
                    </a:lnTo>
                    <a:lnTo>
                      <a:pt x="195" y="471"/>
                    </a:lnTo>
                    <a:lnTo>
                      <a:pt x="5" y="326"/>
                    </a:lnTo>
                    <a:lnTo>
                      <a:pt x="5" y="325"/>
                    </a:lnTo>
                    <a:lnTo>
                      <a:pt x="5" y="325"/>
                    </a:lnTo>
                    <a:lnTo>
                      <a:pt x="209" y="11"/>
                    </a:lnTo>
                    <a:close/>
                    <a:moveTo>
                      <a:pt x="212" y="6"/>
                    </a:moveTo>
                    <a:lnTo>
                      <a:pt x="3" y="329"/>
                    </a:lnTo>
                    <a:lnTo>
                      <a:pt x="3" y="329"/>
                    </a:lnTo>
                    <a:lnTo>
                      <a:pt x="3" y="329"/>
                    </a:lnTo>
                    <a:lnTo>
                      <a:pt x="97" y="400"/>
                    </a:lnTo>
                    <a:lnTo>
                      <a:pt x="193" y="474"/>
                    </a:lnTo>
                    <a:lnTo>
                      <a:pt x="196" y="473"/>
                    </a:lnTo>
                    <a:lnTo>
                      <a:pt x="196" y="475"/>
                    </a:lnTo>
                    <a:lnTo>
                      <a:pt x="196" y="473"/>
                    </a:lnTo>
                    <a:lnTo>
                      <a:pt x="198" y="471"/>
                    </a:lnTo>
                    <a:lnTo>
                      <a:pt x="198" y="453"/>
                    </a:lnTo>
                    <a:lnTo>
                      <a:pt x="203" y="318"/>
                    </a:lnTo>
                    <a:lnTo>
                      <a:pt x="212" y="6"/>
                    </a:lnTo>
                    <a:lnTo>
                      <a:pt x="212" y="6"/>
                    </a:lnTo>
                    <a:close/>
                    <a:moveTo>
                      <a:pt x="212" y="0"/>
                    </a:moveTo>
                    <a:lnTo>
                      <a:pt x="210" y="3"/>
                    </a:lnTo>
                    <a:lnTo>
                      <a:pt x="209" y="5"/>
                    </a:lnTo>
                    <a:lnTo>
                      <a:pt x="212" y="2"/>
                    </a:lnTo>
                    <a:lnTo>
                      <a:pt x="21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Freeform 359"/>
              <p:cNvSpPr>
                <a:spLocks noEditPoints="1"/>
              </p:cNvSpPr>
              <p:nvPr/>
            </p:nvSpPr>
            <p:spPr bwMode="auto">
              <a:xfrm>
                <a:off x="2060" y="2051"/>
                <a:ext cx="212" cy="475"/>
              </a:xfrm>
              <a:custGeom>
                <a:avLst/>
                <a:gdLst>
                  <a:gd name="T0" fmla="*/ 1 w 212"/>
                  <a:gd name="T1" fmla="*/ 326 h 475"/>
                  <a:gd name="T2" fmla="*/ 0 w 212"/>
                  <a:gd name="T3" fmla="*/ 326 h 475"/>
                  <a:gd name="T4" fmla="*/ 1 w 212"/>
                  <a:gd name="T5" fmla="*/ 327 h 475"/>
                  <a:gd name="T6" fmla="*/ 1 w 212"/>
                  <a:gd name="T7" fmla="*/ 326 h 475"/>
                  <a:gd name="T8" fmla="*/ 209 w 212"/>
                  <a:gd name="T9" fmla="*/ 11 h 475"/>
                  <a:gd name="T10" fmla="*/ 209 w 212"/>
                  <a:gd name="T11" fmla="*/ 11 h 475"/>
                  <a:gd name="T12" fmla="*/ 195 w 212"/>
                  <a:gd name="T13" fmla="*/ 471 h 475"/>
                  <a:gd name="T14" fmla="*/ 5 w 212"/>
                  <a:gd name="T15" fmla="*/ 326 h 475"/>
                  <a:gd name="T16" fmla="*/ 5 w 212"/>
                  <a:gd name="T17" fmla="*/ 325 h 475"/>
                  <a:gd name="T18" fmla="*/ 5 w 212"/>
                  <a:gd name="T19" fmla="*/ 325 h 475"/>
                  <a:gd name="T20" fmla="*/ 209 w 212"/>
                  <a:gd name="T21" fmla="*/ 11 h 475"/>
                  <a:gd name="T22" fmla="*/ 212 w 212"/>
                  <a:gd name="T23" fmla="*/ 6 h 475"/>
                  <a:gd name="T24" fmla="*/ 3 w 212"/>
                  <a:gd name="T25" fmla="*/ 329 h 475"/>
                  <a:gd name="T26" fmla="*/ 3 w 212"/>
                  <a:gd name="T27" fmla="*/ 329 h 475"/>
                  <a:gd name="T28" fmla="*/ 3 w 212"/>
                  <a:gd name="T29" fmla="*/ 329 h 475"/>
                  <a:gd name="T30" fmla="*/ 97 w 212"/>
                  <a:gd name="T31" fmla="*/ 400 h 475"/>
                  <a:gd name="T32" fmla="*/ 193 w 212"/>
                  <a:gd name="T33" fmla="*/ 474 h 475"/>
                  <a:gd name="T34" fmla="*/ 196 w 212"/>
                  <a:gd name="T35" fmla="*/ 473 h 475"/>
                  <a:gd name="T36" fmla="*/ 196 w 212"/>
                  <a:gd name="T37" fmla="*/ 475 h 475"/>
                  <a:gd name="T38" fmla="*/ 196 w 212"/>
                  <a:gd name="T39" fmla="*/ 473 h 475"/>
                  <a:gd name="T40" fmla="*/ 198 w 212"/>
                  <a:gd name="T41" fmla="*/ 471 h 475"/>
                  <a:gd name="T42" fmla="*/ 198 w 212"/>
                  <a:gd name="T43" fmla="*/ 453 h 475"/>
                  <a:gd name="T44" fmla="*/ 203 w 212"/>
                  <a:gd name="T45" fmla="*/ 318 h 475"/>
                  <a:gd name="T46" fmla="*/ 212 w 212"/>
                  <a:gd name="T47" fmla="*/ 6 h 475"/>
                  <a:gd name="T48" fmla="*/ 212 w 212"/>
                  <a:gd name="T49" fmla="*/ 6 h 475"/>
                  <a:gd name="T50" fmla="*/ 212 w 212"/>
                  <a:gd name="T51" fmla="*/ 0 h 475"/>
                  <a:gd name="T52" fmla="*/ 210 w 212"/>
                  <a:gd name="T53" fmla="*/ 3 h 475"/>
                  <a:gd name="T54" fmla="*/ 209 w 212"/>
                  <a:gd name="T55" fmla="*/ 5 h 475"/>
                  <a:gd name="T56" fmla="*/ 212 w 212"/>
                  <a:gd name="T57" fmla="*/ 2 h 475"/>
                  <a:gd name="T58" fmla="*/ 212 w 212"/>
                  <a:gd name="T59"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2" h="475">
                    <a:moveTo>
                      <a:pt x="1" y="326"/>
                    </a:moveTo>
                    <a:lnTo>
                      <a:pt x="0" y="326"/>
                    </a:lnTo>
                    <a:lnTo>
                      <a:pt x="1" y="327"/>
                    </a:lnTo>
                    <a:lnTo>
                      <a:pt x="1" y="326"/>
                    </a:lnTo>
                    <a:moveTo>
                      <a:pt x="209" y="11"/>
                    </a:moveTo>
                    <a:lnTo>
                      <a:pt x="209" y="11"/>
                    </a:lnTo>
                    <a:lnTo>
                      <a:pt x="195" y="471"/>
                    </a:lnTo>
                    <a:lnTo>
                      <a:pt x="5" y="326"/>
                    </a:lnTo>
                    <a:lnTo>
                      <a:pt x="5" y="325"/>
                    </a:lnTo>
                    <a:lnTo>
                      <a:pt x="5" y="325"/>
                    </a:lnTo>
                    <a:lnTo>
                      <a:pt x="209" y="11"/>
                    </a:lnTo>
                    <a:moveTo>
                      <a:pt x="212" y="6"/>
                    </a:moveTo>
                    <a:lnTo>
                      <a:pt x="3" y="329"/>
                    </a:lnTo>
                    <a:lnTo>
                      <a:pt x="3" y="329"/>
                    </a:lnTo>
                    <a:lnTo>
                      <a:pt x="3" y="329"/>
                    </a:lnTo>
                    <a:lnTo>
                      <a:pt x="97" y="400"/>
                    </a:lnTo>
                    <a:lnTo>
                      <a:pt x="193" y="474"/>
                    </a:lnTo>
                    <a:lnTo>
                      <a:pt x="196" y="473"/>
                    </a:lnTo>
                    <a:lnTo>
                      <a:pt x="196" y="475"/>
                    </a:lnTo>
                    <a:lnTo>
                      <a:pt x="196" y="473"/>
                    </a:lnTo>
                    <a:lnTo>
                      <a:pt x="198" y="471"/>
                    </a:lnTo>
                    <a:lnTo>
                      <a:pt x="198" y="453"/>
                    </a:lnTo>
                    <a:lnTo>
                      <a:pt x="203" y="318"/>
                    </a:lnTo>
                    <a:lnTo>
                      <a:pt x="212" y="6"/>
                    </a:lnTo>
                    <a:lnTo>
                      <a:pt x="212" y="6"/>
                    </a:lnTo>
                    <a:moveTo>
                      <a:pt x="212" y="0"/>
                    </a:moveTo>
                    <a:lnTo>
                      <a:pt x="210" y="3"/>
                    </a:lnTo>
                    <a:lnTo>
                      <a:pt x="209" y="5"/>
                    </a:lnTo>
                    <a:lnTo>
                      <a:pt x="212" y="2"/>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Freeform 360"/>
              <p:cNvSpPr>
                <a:spLocks noEditPoints="1"/>
              </p:cNvSpPr>
              <p:nvPr/>
            </p:nvSpPr>
            <p:spPr bwMode="auto">
              <a:xfrm>
                <a:off x="1964" y="2051"/>
                <a:ext cx="312" cy="329"/>
              </a:xfrm>
              <a:custGeom>
                <a:avLst/>
                <a:gdLst>
                  <a:gd name="T0" fmla="*/ 5 w 312"/>
                  <a:gd name="T1" fmla="*/ 216 h 329"/>
                  <a:gd name="T2" fmla="*/ 301 w 312"/>
                  <a:gd name="T3" fmla="*/ 11 h 329"/>
                  <a:gd name="T4" fmla="*/ 98 w 312"/>
                  <a:gd name="T5" fmla="*/ 323 h 329"/>
                  <a:gd name="T6" fmla="*/ 5 w 312"/>
                  <a:gd name="T7" fmla="*/ 216 h 329"/>
                  <a:gd name="T8" fmla="*/ 5 w 312"/>
                  <a:gd name="T9" fmla="*/ 216 h 329"/>
                  <a:gd name="T10" fmla="*/ 5 w 312"/>
                  <a:gd name="T11" fmla="*/ 216 h 329"/>
                  <a:gd name="T12" fmla="*/ 312 w 312"/>
                  <a:gd name="T13" fmla="*/ 0 h 329"/>
                  <a:gd name="T14" fmla="*/ 308 w 312"/>
                  <a:gd name="T15" fmla="*/ 2 h 329"/>
                  <a:gd name="T16" fmla="*/ 305 w 312"/>
                  <a:gd name="T17" fmla="*/ 5 h 329"/>
                  <a:gd name="T18" fmla="*/ 304 w 312"/>
                  <a:gd name="T19" fmla="*/ 6 h 329"/>
                  <a:gd name="T20" fmla="*/ 3 w 312"/>
                  <a:gd name="T21" fmla="*/ 213 h 329"/>
                  <a:gd name="T22" fmla="*/ 0 w 312"/>
                  <a:gd name="T23" fmla="*/ 215 h 329"/>
                  <a:gd name="T24" fmla="*/ 0 w 312"/>
                  <a:gd name="T25" fmla="*/ 216 h 329"/>
                  <a:gd name="T26" fmla="*/ 1 w 312"/>
                  <a:gd name="T27" fmla="*/ 216 h 329"/>
                  <a:gd name="T28" fmla="*/ 1 w 312"/>
                  <a:gd name="T29" fmla="*/ 217 h 329"/>
                  <a:gd name="T30" fmla="*/ 2 w 312"/>
                  <a:gd name="T31" fmla="*/ 216 h 329"/>
                  <a:gd name="T32" fmla="*/ 1 w 312"/>
                  <a:gd name="T33" fmla="*/ 217 h 329"/>
                  <a:gd name="T34" fmla="*/ 1 w 312"/>
                  <a:gd name="T35" fmla="*/ 218 h 329"/>
                  <a:gd name="T36" fmla="*/ 4 w 312"/>
                  <a:gd name="T37" fmla="*/ 220 h 329"/>
                  <a:gd name="T38" fmla="*/ 95 w 312"/>
                  <a:gd name="T39" fmla="*/ 325 h 329"/>
                  <a:gd name="T40" fmla="*/ 95 w 312"/>
                  <a:gd name="T41" fmla="*/ 325 h 329"/>
                  <a:gd name="T42" fmla="*/ 96 w 312"/>
                  <a:gd name="T43" fmla="*/ 325 h 329"/>
                  <a:gd name="T44" fmla="*/ 97 w 312"/>
                  <a:gd name="T45" fmla="*/ 326 h 329"/>
                  <a:gd name="T46" fmla="*/ 97 w 312"/>
                  <a:gd name="T47" fmla="*/ 327 h 329"/>
                  <a:gd name="T48" fmla="*/ 98 w 312"/>
                  <a:gd name="T49" fmla="*/ 329 h 329"/>
                  <a:gd name="T50" fmla="*/ 99 w 312"/>
                  <a:gd name="T51" fmla="*/ 329 h 329"/>
                  <a:gd name="T52" fmla="*/ 308 w 312"/>
                  <a:gd name="T53" fmla="*/ 6 h 329"/>
                  <a:gd name="T54" fmla="*/ 309 w 312"/>
                  <a:gd name="T55" fmla="*/ 6 h 329"/>
                  <a:gd name="T56" fmla="*/ 311 w 312"/>
                  <a:gd name="T57" fmla="*/ 2 h 329"/>
                  <a:gd name="T58" fmla="*/ 312 w 312"/>
                  <a:gd name="T59"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2" h="329">
                    <a:moveTo>
                      <a:pt x="5" y="216"/>
                    </a:moveTo>
                    <a:lnTo>
                      <a:pt x="301" y="11"/>
                    </a:lnTo>
                    <a:lnTo>
                      <a:pt x="98" y="323"/>
                    </a:lnTo>
                    <a:lnTo>
                      <a:pt x="5" y="216"/>
                    </a:lnTo>
                    <a:lnTo>
                      <a:pt x="5" y="216"/>
                    </a:lnTo>
                    <a:lnTo>
                      <a:pt x="5" y="216"/>
                    </a:lnTo>
                    <a:close/>
                    <a:moveTo>
                      <a:pt x="312" y="0"/>
                    </a:moveTo>
                    <a:lnTo>
                      <a:pt x="308" y="2"/>
                    </a:lnTo>
                    <a:lnTo>
                      <a:pt x="305" y="5"/>
                    </a:lnTo>
                    <a:lnTo>
                      <a:pt x="304" y="6"/>
                    </a:lnTo>
                    <a:lnTo>
                      <a:pt x="3" y="213"/>
                    </a:lnTo>
                    <a:lnTo>
                      <a:pt x="0" y="215"/>
                    </a:lnTo>
                    <a:lnTo>
                      <a:pt x="0" y="216"/>
                    </a:lnTo>
                    <a:lnTo>
                      <a:pt x="1" y="216"/>
                    </a:lnTo>
                    <a:lnTo>
                      <a:pt x="1" y="217"/>
                    </a:lnTo>
                    <a:lnTo>
                      <a:pt x="2" y="216"/>
                    </a:lnTo>
                    <a:lnTo>
                      <a:pt x="1" y="217"/>
                    </a:lnTo>
                    <a:lnTo>
                      <a:pt x="1" y="218"/>
                    </a:lnTo>
                    <a:lnTo>
                      <a:pt x="4" y="220"/>
                    </a:lnTo>
                    <a:lnTo>
                      <a:pt x="95" y="325"/>
                    </a:lnTo>
                    <a:lnTo>
                      <a:pt x="95" y="325"/>
                    </a:lnTo>
                    <a:lnTo>
                      <a:pt x="96" y="325"/>
                    </a:lnTo>
                    <a:lnTo>
                      <a:pt x="97" y="326"/>
                    </a:lnTo>
                    <a:lnTo>
                      <a:pt x="97" y="327"/>
                    </a:lnTo>
                    <a:lnTo>
                      <a:pt x="98" y="329"/>
                    </a:lnTo>
                    <a:lnTo>
                      <a:pt x="99" y="329"/>
                    </a:lnTo>
                    <a:lnTo>
                      <a:pt x="308" y="6"/>
                    </a:lnTo>
                    <a:lnTo>
                      <a:pt x="309" y="6"/>
                    </a:lnTo>
                    <a:lnTo>
                      <a:pt x="311" y="2"/>
                    </a:lnTo>
                    <a:lnTo>
                      <a:pt x="31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Freeform 361"/>
              <p:cNvSpPr>
                <a:spLocks noEditPoints="1"/>
              </p:cNvSpPr>
              <p:nvPr/>
            </p:nvSpPr>
            <p:spPr bwMode="auto">
              <a:xfrm>
                <a:off x="1964" y="2051"/>
                <a:ext cx="312" cy="329"/>
              </a:xfrm>
              <a:custGeom>
                <a:avLst/>
                <a:gdLst>
                  <a:gd name="T0" fmla="*/ 5 w 312"/>
                  <a:gd name="T1" fmla="*/ 216 h 329"/>
                  <a:gd name="T2" fmla="*/ 301 w 312"/>
                  <a:gd name="T3" fmla="*/ 11 h 329"/>
                  <a:gd name="T4" fmla="*/ 98 w 312"/>
                  <a:gd name="T5" fmla="*/ 323 h 329"/>
                  <a:gd name="T6" fmla="*/ 5 w 312"/>
                  <a:gd name="T7" fmla="*/ 216 h 329"/>
                  <a:gd name="T8" fmla="*/ 5 w 312"/>
                  <a:gd name="T9" fmla="*/ 216 h 329"/>
                  <a:gd name="T10" fmla="*/ 5 w 312"/>
                  <a:gd name="T11" fmla="*/ 216 h 329"/>
                  <a:gd name="T12" fmla="*/ 312 w 312"/>
                  <a:gd name="T13" fmla="*/ 0 h 329"/>
                  <a:gd name="T14" fmla="*/ 308 w 312"/>
                  <a:gd name="T15" fmla="*/ 2 h 329"/>
                  <a:gd name="T16" fmla="*/ 305 w 312"/>
                  <a:gd name="T17" fmla="*/ 5 h 329"/>
                  <a:gd name="T18" fmla="*/ 304 w 312"/>
                  <a:gd name="T19" fmla="*/ 6 h 329"/>
                  <a:gd name="T20" fmla="*/ 3 w 312"/>
                  <a:gd name="T21" fmla="*/ 213 h 329"/>
                  <a:gd name="T22" fmla="*/ 0 w 312"/>
                  <a:gd name="T23" fmla="*/ 215 h 329"/>
                  <a:gd name="T24" fmla="*/ 0 w 312"/>
                  <a:gd name="T25" fmla="*/ 216 h 329"/>
                  <a:gd name="T26" fmla="*/ 1 w 312"/>
                  <a:gd name="T27" fmla="*/ 216 h 329"/>
                  <a:gd name="T28" fmla="*/ 1 w 312"/>
                  <a:gd name="T29" fmla="*/ 217 h 329"/>
                  <a:gd name="T30" fmla="*/ 2 w 312"/>
                  <a:gd name="T31" fmla="*/ 216 h 329"/>
                  <a:gd name="T32" fmla="*/ 1 w 312"/>
                  <a:gd name="T33" fmla="*/ 217 h 329"/>
                  <a:gd name="T34" fmla="*/ 1 w 312"/>
                  <a:gd name="T35" fmla="*/ 218 h 329"/>
                  <a:gd name="T36" fmla="*/ 4 w 312"/>
                  <a:gd name="T37" fmla="*/ 220 h 329"/>
                  <a:gd name="T38" fmla="*/ 95 w 312"/>
                  <a:gd name="T39" fmla="*/ 325 h 329"/>
                  <a:gd name="T40" fmla="*/ 95 w 312"/>
                  <a:gd name="T41" fmla="*/ 325 h 329"/>
                  <a:gd name="T42" fmla="*/ 96 w 312"/>
                  <a:gd name="T43" fmla="*/ 325 h 329"/>
                  <a:gd name="T44" fmla="*/ 97 w 312"/>
                  <a:gd name="T45" fmla="*/ 326 h 329"/>
                  <a:gd name="T46" fmla="*/ 97 w 312"/>
                  <a:gd name="T47" fmla="*/ 327 h 329"/>
                  <a:gd name="T48" fmla="*/ 98 w 312"/>
                  <a:gd name="T49" fmla="*/ 329 h 329"/>
                  <a:gd name="T50" fmla="*/ 99 w 312"/>
                  <a:gd name="T51" fmla="*/ 329 h 329"/>
                  <a:gd name="T52" fmla="*/ 308 w 312"/>
                  <a:gd name="T53" fmla="*/ 6 h 329"/>
                  <a:gd name="T54" fmla="*/ 309 w 312"/>
                  <a:gd name="T55" fmla="*/ 6 h 329"/>
                  <a:gd name="T56" fmla="*/ 311 w 312"/>
                  <a:gd name="T57" fmla="*/ 2 h 329"/>
                  <a:gd name="T58" fmla="*/ 312 w 312"/>
                  <a:gd name="T59"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2" h="329">
                    <a:moveTo>
                      <a:pt x="5" y="216"/>
                    </a:moveTo>
                    <a:lnTo>
                      <a:pt x="301" y="11"/>
                    </a:lnTo>
                    <a:lnTo>
                      <a:pt x="98" y="323"/>
                    </a:lnTo>
                    <a:lnTo>
                      <a:pt x="5" y="216"/>
                    </a:lnTo>
                    <a:lnTo>
                      <a:pt x="5" y="216"/>
                    </a:lnTo>
                    <a:lnTo>
                      <a:pt x="5" y="216"/>
                    </a:lnTo>
                    <a:moveTo>
                      <a:pt x="312" y="0"/>
                    </a:moveTo>
                    <a:lnTo>
                      <a:pt x="308" y="2"/>
                    </a:lnTo>
                    <a:lnTo>
                      <a:pt x="305" y="5"/>
                    </a:lnTo>
                    <a:lnTo>
                      <a:pt x="304" y="6"/>
                    </a:lnTo>
                    <a:lnTo>
                      <a:pt x="3" y="213"/>
                    </a:lnTo>
                    <a:lnTo>
                      <a:pt x="0" y="215"/>
                    </a:lnTo>
                    <a:lnTo>
                      <a:pt x="0" y="216"/>
                    </a:lnTo>
                    <a:lnTo>
                      <a:pt x="1" y="216"/>
                    </a:lnTo>
                    <a:lnTo>
                      <a:pt x="1" y="217"/>
                    </a:lnTo>
                    <a:lnTo>
                      <a:pt x="2" y="216"/>
                    </a:lnTo>
                    <a:lnTo>
                      <a:pt x="1" y="217"/>
                    </a:lnTo>
                    <a:lnTo>
                      <a:pt x="1" y="218"/>
                    </a:lnTo>
                    <a:lnTo>
                      <a:pt x="4" y="220"/>
                    </a:lnTo>
                    <a:lnTo>
                      <a:pt x="95" y="325"/>
                    </a:lnTo>
                    <a:lnTo>
                      <a:pt x="95" y="325"/>
                    </a:lnTo>
                    <a:lnTo>
                      <a:pt x="96" y="325"/>
                    </a:lnTo>
                    <a:lnTo>
                      <a:pt x="97" y="326"/>
                    </a:lnTo>
                    <a:lnTo>
                      <a:pt x="97" y="327"/>
                    </a:lnTo>
                    <a:lnTo>
                      <a:pt x="98" y="329"/>
                    </a:lnTo>
                    <a:lnTo>
                      <a:pt x="99" y="329"/>
                    </a:lnTo>
                    <a:lnTo>
                      <a:pt x="308" y="6"/>
                    </a:lnTo>
                    <a:lnTo>
                      <a:pt x="309" y="6"/>
                    </a:lnTo>
                    <a:lnTo>
                      <a:pt x="311" y="2"/>
                    </a:lnTo>
                    <a:lnTo>
                      <a:pt x="3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Freeform 362"/>
              <p:cNvSpPr>
                <a:spLocks noEditPoints="1"/>
              </p:cNvSpPr>
              <p:nvPr/>
            </p:nvSpPr>
            <p:spPr bwMode="auto">
              <a:xfrm>
                <a:off x="2741" y="1066"/>
                <a:ext cx="254" cy="570"/>
              </a:xfrm>
              <a:custGeom>
                <a:avLst/>
                <a:gdLst>
                  <a:gd name="T0" fmla="*/ 254 w 254"/>
                  <a:gd name="T1" fmla="*/ 500 h 570"/>
                  <a:gd name="T2" fmla="*/ 253 w 254"/>
                  <a:gd name="T3" fmla="*/ 501 h 570"/>
                  <a:gd name="T4" fmla="*/ 254 w 254"/>
                  <a:gd name="T5" fmla="*/ 501 h 570"/>
                  <a:gd name="T6" fmla="*/ 254 w 254"/>
                  <a:gd name="T7" fmla="*/ 501 h 570"/>
                  <a:gd name="T8" fmla="*/ 254 w 254"/>
                  <a:gd name="T9" fmla="*/ 500 h 570"/>
                  <a:gd name="T10" fmla="*/ 10 w 254"/>
                  <a:gd name="T11" fmla="*/ 1 h 570"/>
                  <a:gd name="T12" fmla="*/ 10 w 254"/>
                  <a:gd name="T13" fmla="*/ 1 h 570"/>
                  <a:gd name="T14" fmla="*/ 10 w 254"/>
                  <a:gd name="T15" fmla="*/ 1 h 570"/>
                  <a:gd name="T16" fmla="*/ 0 w 254"/>
                  <a:gd name="T17" fmla="*/ 570 h 570"/>
                  <a:gd name="T18" fmla="*/ 0 w 254"/>
                  <a:gd name="T19" fmla="*/ 570 h 570"/>
                  <a:gd name="T20" fmla="*/ 10 w 254"/>
                  <a:gd name="T21" fmla="*/ 1 h 570"/>
                  <a:gd name="T22" fmla="*/ 13 w 254"/>
                  <a:gd name="T23" fmla="*/ 0 h 570"/>
                  <a:gd name="T24" fmla="*/ 13 w 254"/>
                  <a:gd name="T25" fmla="*/ 0 h 570"/>
                  <a:gd name="T26" fmla="*/ 14 w 254"/>
                  <a:gd name="T27" fmla="*/ 1 h 570"/>
                  <a:gd name="T28" fmla="*/ 13 w 254"/>
                  <a:gd name="T29" fmla="*/ 1 h 570"/>
                  <a:gd name="T30" fmla="*/ 10 w 254"/>
                  <a:gd name="T31" fmla="*/ 198 h 570"/>
                  <a:gd name="T32" fmla="*/ 13 w 254"/>
                  <a:gd name="T33" fmla="*/ 7 h 570"/>
                  <a:gd name="T34" fmla="*/ 13 w 254"/>
                  <a:gd name="T35" fmla="*/ 7 h 570"/>
                  <a:gd name="T36" fmla="*/ 250 w 254"/>
                  <a:gd name="T37" fmla="*/ 498 h 570"/>
                  <a:gd name="T38" fmla="*/ 252 w 254"/>
                  <a:gd name="T39" fmla="*/ 497 h 570"/>
                  <a:gd name="T40" fmla="*/ 253 w 254"/>
                  <a:gd name="T41" fmla="*/ 497 h 570"/>
                  <a:gd name="T42" fmla="*/ 252 w 254"/>
                  <a:gd name="T43" fmla="*/ 494 h 570"/>
                  <a:gd name="T44" fmla="*/ 14 w 254"/>
                  <a:gd name="T45" fmla="*/ 1 h 570"/>
                  <a:gd name="T46" fmla="*/ 13 w 254"/>
                  <a:gd name="T47" fmla="*/ 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4" h="570">
                    <a:moveTo>
                      <a:pt x="254" y="500"/>
                    </a:moveTo>
                    <a:lnTo>
                      <a:pt x="253" y="501"/>
                    </a:lnTo>
                    <a:lnTo>
                      <a:pt x="254" y="501"/>
                    </a:lnTo>
                    <a:lnTo>
                      <a:pt x="254" y="501"/>
                    </a:lnTo>
                    <a:lnTo>
                      <a:pt x="254" y="500"/>
                    </a:lnTo>
                    <a:close/>
                    <a:moveTo>
                      <a:pt x="10" y="1"/>
                    </a:moveTo>
                    <a:lnTo>
                      <a:pt x="10" y="1"/>
                    </a:lnTo>
                    <a:lnTo>
                      <a:pt x="10" y="1"/>
                    </a:lnTo>
                    <a:lnTo>
                      <a:pt x="0" y="570"/>
                    </a:lnTo>
                    <a:lnTo>
                      <a:pt x="0" y="570"/>
                    </a:lnTo>
                    <a:lnTo>
                      <a:pt x="10" y="1"/>
                    </a:lnTo>
                    <a:close/>
                    <a:moveTo>
                      <a:pt x="13" y="0"/>
                    </a:moveTo>
                    <a:lnTo>
                      <a:pt x="13" y="0"/>
                    </a:lnTo>
                    <a:lnTo>
                      <a:pt x="14" y="1"/>
                    </a:lnTo>
                    <a:lnTo>
                      <a:pt x="13" y="1"/>
                    </a:lnTo>
                    <a:lnTo>
                      <a:pt x="10" y="198"/>
                    </a:lnTo>
                    <a:lnTo>
                      <a:pt x="13" y="7"/>
                    </a:lnTo>
                    <a:lnTo>
                      <a:pt x="13" y="7"/>
                    </a:lnTo>
                    <a:lnTo>
                      <a:pt x="250" y="498"/>
                    </a:lnTo>
                    <a:lnTo>
                      <a:pt x="252" y="497"/>
                    </a:lnTo>
                    <a:lnTo>
                      <a:pt x="253" y="497"/>
                    </a:lnTo>
                    <a:lnTo>
                      <a:pt x="252" y="494"/>
                    </a:lnTo>
                    <a:lnTo>
                      <a:pt x="14" y="1"/>
                    </a:lnTo>
                    <a:lnTo>
                      <a:pt x="1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Freeform 363"/>
              <p:cNvSpPr>
                <a:spLocks noEditPoints="1"/>
              </p:cNvSpPr>
              <p:nvPr/>
            </p:nvSpPr>
            <p:spPr bwMode="auto">
              <a:xfrm>
                <a:off x="2741" y="1066"/>
                <a:ext cx="254" cy="570"/>
              </a:xfrm>
              <a:custGeom>
                <a:avLst/>
                <a:gdLst>
                  <a:gd name="T0" fmla="*/ 254 w 254"/>
                  <a:gd name="T1" fmla="*/ 500 h 570"/>
                  <a:gd name="T2" fmla="*/ 253 w 254"/>
                  <a:gd name="T3" fmla="*/ 501 h 570"/>
                  <a:gd name="T4" fmla="*/ 254 w 254"/>
                  <a:gd name="T5" fmla="*/ 501 h 570"/>
                  <a:gd name="T6" fmla="*/ 254 w 254"/>
                  <a:gd name="T7" fmla="*/ 501 h 570"/>
                  <a:gd name="T8" fmla="*/ 254 w 254"/>
                  <a:gd name="T9" fmla="*/ 500 h 570"/>
                  <a:gd name="T10" fmla="*/ 10 w 254"/>
                  <a:gd name="T11" fmla="*/ 1 h 570"/>
                  <a:gd name="T12" fmla="*/ 10 w 254"/>
                  <a:gd name="T13" fmla="*/ 1 h 570"/>
                  <a:gd name="T14" fmla="*/ 10 w 254"/>
                  <a:gd name="T15" fmla="*/ 1 h 570"/>
                  <a:gd name="T16" fmla="*/ 0 w 254"/>
                  <a:gd name="T17" fmla="*/ 570 h 570"/>
                  <a:gd name="T18" fmla="*/ 0 w 254"/>
                  <a:gd name="T19" fmla="*/ 570 h 570"/>
                  <a:gd name="T20" fmla="*/ 10 w 254"/>
                  <a:gd name="T21" fmla="*/ 1 h 570"/>
                  <a:gd name="T22" fmla="*/ 13 w 254"/>
                  <a:gd name="T23" fmla="*/ 0 h 570"/>
                  <a:gd name="T24" fmla="*/ 13 w 254"/>
                  <a:gd name="T25" fmla="*/ 0 h 570"/>
                  <a:gd name="T26" fmla="*/ 14 w 254"/>
                  <a:gd name="T27" fmla="*/ 1 h 570"/>
                  <a:gd name="T28" fmla="*/ 13 w 254"/>
                  <a:gd name="T29" fmla="*/ 1 h 570"/>
                  <a:gd name="T30" fmla="*/ 10 w 254"/>
                  <a:gd name="T31" fmla="*/ 198 h 570"/>
                  <a:gd name="T32" fmla="*/ 13 w 254"/>
                  <a:gd name="T33" fmla="*/ 7 h 570"/>
                  <a:gd name="T34" fmla="*/ 13 w 254"/>
                  <a:gd name="T35" fmla="*/ 7 h 570"/>
                  <a:gd name="T36" fmla="*/ 250 w 254"/>
                  <a:gd name="T37" fmla="*/ 498 h 570"/>
                  <a:gd name="T38" fmla="*/ 252 w 254"/>
                  <a:gd name="T39" fmla="*/ 497 h 570"/>
                  <a:gd name="T40" fmla="*/ 253 w 254"/>
                  <a:gd name="T41" fmla="*/ 497 h 570"/>
                  <a:gd name="T42" fmla="*/ 252 w 254"/>
                  <a:gd name="T43" fmla="*/ 494 h 570"/>
                  <a:gd name="T44" fmla="*/ 14 w 254"/>
                  <a:gd name="T45" fmla="*/ 1 h 570"/>
                  <a:gd name="T46" fmla="*/ 13 w 254"/>
                  <a:gd name="T47" fmla="*/ 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4" h="570">
                    <a:moveTo>
                      <a:pt x="254" y="500"/>
                    </a:moveTo>
                    <a:lnTo>
                      <a:pt x="253" y="501"/>
                    </a:lnTo>
                    <a:lnTo>
                      <a:pt x="254" y="501"/>
                    </a:lnTo>
                    <a:lnTo>
                      <a:pt x="254" y="501"/>
                    </a:lnTo>
                    <a:lnTo>
                      <a:pt x="254" y="500"/>
                    </a:lnTo>
                    <a:moveTo>
                      <a:pt x="10" y="1"/>
                    </a:moveTo>
                    <a:lnTo>
                      <a:pt x="10" y="1"/>
                    </a:lnTo>
                    <a:lnTo>
                      <a:pt x="10" y="1"/>
                    </a:lnTo>
                    <a:lnTo>
                      <a:pt x="0" y="570"/>
                    </a:lnTo>
                    <a:lnTo>
                      <a:pt x="0" y="570"/>
                    </a:lnTo>
                    <a:lnTo>
                      <a:pt x="10" y="1"/>
                    </a:lnTo>
                    <a:moveTo>
                      <a:pt x="13" y="0"/>
                    </a:moveTo>
                    <a:lnTo>
                      <a:pt x="13" y="0"/>
                    </a:lnTo>
                    <a:lnTo>
                      <a:pt x="14" y="1"/>
                    </a:lnTo>
                    <a:lnTo>
                      <a:pt x="13" y="1"/>
                    </a:lnTo>
                    <a:lnTo>
                      <a:pt x="10" y="198"/>
                    </a:lnTo>
                    <a:lnTo>
                      <a:pt x="13" y="7"/>
                    </a:lnTo>
                    <a:lnTo>
                      <a:pt x="13" y="7"/>
                    </a:lnTo>
                    <a:lnTo>
                      <a:pt x="250" y="498"/>
                    </a:lnTo>
                    <a:lnTo>
                      <a:pt x="252" y="497"/>
                    </a:lnTo>
                    <a:lnTo>
                      <a:pt x="253" y="497"/>
                    </a:lnTo>
                    <a:lnTo>
                      <a:pt x="252" y="494"/>
                    </a:lnTo>
                    <a:lnTo>
                      <a:pt x="14" y="1"/>
                    </a:lnTo>
                    <a:lnTo>
                      <a:pt x="1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Freeform 364"/>
              <p:cNvSpPr>
                <a:spLocks noEditPoints="1"/>
              </p:cNvSpPr>
              <p:nvPr/>
            </p:nvSpPr>
            <p:spPr bwMode="auto">
              <a:xfrm>
                <a:off x="2434" y="1066"/>
                <a:ext cx="320" cy="582"/>
              </a:xfrm>
              <a:custGeom>
                <a:avLst/>
                <a:gdLst>
                  <a:gd name="T0" fmla="*/ 310 w 320"/>
                  <a:gd name="T1" fmla="*/ 578 h 582"/>
                  <a:gd name="T2" fmla="*/ 310 w 320"/>
                  <a:gd name="T3" fmla="*/ 578 h 582"/>
                  <a:gd name="T4" fmla="*/ 309 w 320"/>
                  <a:gd name="T5" fmla="*/ 580 h 582"/>
                  <a:gd name="T6" fmla="*/ 310 w 320"/>
                  <a:gd name="T7" fmla="*/ 582 h 582"/>
                  <a:gd name="T8" fmla="*/ 310 w 320"/>
                  <a:gd name="T9" fmla="*/ 578 h 582"/>
                  <a:gd name="T10" fmla="*/ 3 w 320"/>
                  <a:gd name="T11" fmla="*/ 4 h 582"/>
                  <a:gd name="T12" fmla="*/ 3 w 320"/>
                  <a:gd name="T13" fmla="*/ 4 h 582"/>
                  <a:gd name="T14" fmla="*/ 306 w 320"/>
                  <a:gd name="T15" fmla="*/ 575 h 582"/>
                  <a:gd name="T16" fmla="*/ 306 w 320"/>
                  <a:gd name="T17" fmla="*/ 575 h 582"/>
                  <a:gd name="T18" fmla="*/ 3 w 320"/>
                  <a:gd name="T19" fmla="*/ 4 h 582"/>
                  <a:gd name="T20" fmla="*/ 320 w 320"/>
                  <a:gd name="T21" fmla="*/ 1 h 582"/>
                  <a:gd name="T22" fmla="*/ 319 w 320"/>
                  <a:gd name="T23" fmla="*/ 1 h 582"/>
                  <a:gd name="T24" fmla="*/ 318 w 320"/>
                  <a:gd name="T25" fmla="*/ 2 h 582"/>
                  <a:gd name="T26" fmla="*/ 318 w 320"/>
                  <a:gd name="T27" fmla="*/ 1 h 582"/>
                  <a:gd name="T28" fmla="*/ 317 w 320"/>
                  <a:gd name="T29" fmla="*/ 1 h 582"/>
                  <a:gd name="T30" fmla="*/ 307 w 320"/>
                  <a:gd name="T31" fmla="*/ 570 h 582"/>
                  <a:gd name="T32" fmla="*/ 141 w 320"/>
                  <a:gd name="T33" fmla="*/ 258 h 582"/>
                  <a:gd name="T34" fmla="*/ 309 w 320"/>
                  <a:gd name="T35" fmla="*/ 574 h 582"/>
                  <a:gd name="T36" fmla="*/ 310 w 320"/>
                  <a:gd name="T37" fmla="*/ 572 h 582"/>
                  <a:gd name="T38" fmla="*/ 317 w 320"/>
                  <a:gd name="T39" fmla="*/ 198 h 582"/>
                  <a:gd name="T40" fmla="*/ 320 w 320"/>
                  <a:gd name="T41" fmla="*/ 1 h 582"/>
                  <a:gd name="T42" fmla="*/ 2 w 320"/>
                  <a:gd name="T43" fmla="*/ 0 h 582"/>
                  <a:gd name="T44" fmla="*/ 0 w 320"/>
                  <a:gd name="T45" fmla="*/ 0 h 582"/>
                  <a:gd name="T46" fmla="*/ 1 w 320"/>
                  <a:gd name="T47" fmla="*/ 0 h 582"/>
                  <a:gd name="T48" fmla="*/ 2 w 320"/>
                  <a:gd name="T49" fmla="*/ 0 h 582"/>
                  <a:gd name="T50" fmla="*/ 2 w 320"/>
                  <a:gd name="T51"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582">
                    <a:moveTo>
                      <a:pt x="310" y="578"/>
                    </a:moveTo>
                    <a:lnTo>
                      <a:pt x="310" y="578"/>
                    </a:lnTo>
                    <a:lnTo>
                      <a:pt x="309" y="580"/>
                    </a:lnTo>
                    <a:lnTo>
                      <a:pt x="310" y="582"/>
                    </a:lnTo>
                    <a:lnTo>
                      <a:pt x="310" y="578"/>
                    </a:lnTo>
                    <a:close/>
                    <a:moveTo>
                      <a:pt x="3" y="4"/>
                    </a:moveTo>
                    <a:lnTo>
                      <a:pt x="3" y="4"/>
                    </a:lnTo>
                    <a:lnTo>
                      <a:pt x="306" y="575"/>
                    </a:lnTo>
                    <a:lnTo>
                      <a:pt x="306" y="575"/>
                    </a:lnTo>
                    <a:lnTo>
                      <a:pt x="3" y="4"/>
                    </a:lnTo>
                    <a:close/>
                    <a:moveTo>
                      <a:pt x="320" y="1"/>
                    </a:moveTo>
                    <a:lnTo>
                      <a:pt x="319" y="1"/>
                    </a:lnTo>
                    <a:lnTo>
                      <a:pt x="318" y="2"/>
                    </a:lnTo>
                    <a:lnTo>
                      <a:pt x="318" y="1"/>
                    </a:lnTo>
                    <a:lnTo>
                      <a:pt x="317" y="1"/>
                    </a:lnTo>
                    <a:lnTo>
                      <a:pt x="307" y="570"/>
                    </a:lnTo>
                    <a:lnTo>
                      <a:pt x="141" y="258"/>
                    </a:lnTo>
                    <a:lnTo>
                      <a:pt x="309" y="574"/>
                    </a:lnTo>
                    <a:lnTo>
                      <a:pt x="310" y="572"/>
                    </a:lnTo>
                    <a:lnTo>
                      <a:pt x="317" y="198"/>
                    </a:lnTo>
                    <a:lnTo>
                      <a:pt x="320" y="1"/>
                    </a:lnTo>
                    <a:close/>
                    <a:moveTo>
                      <a:pt x="2" y="0"/>
                    </a:moveTo>
                    <a:lnTo>
                      <a:pt x="0" y="0"/>
                    </a:lnTo>
                    <a:lnTo>
                      <a:pt x="1" y="0"/>
                    </a:lnTo>
                    <a:lnTo>
                      <a:pt x="2" y="0"/>
                    </a:lnTo>
                    <a:lnTo>
                      <a:pt x="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Freeform 365"/>
              <p:cNvSpPr>
                <a:spLocks noEditPoints="1"/>
              </p:cNvSpPr>
              <p:nvPr/>
            </p:nvSpPr>
            <p:spPr bwMode="auto">
              <a:xfrm>
                <a:off x="2434" y="1066"/>
                <a:ext cx="320" cy="582"/>
              </a:xfrm>
              <a:custGeom>
                <a:avLst/>
                <a:gdLst>
                  <a:gd name="T0" fmla="*/ 310 w 320"/>
                  <a:gd name="T1" fmla="*/ 578 h 582"/>
                  <a:gd name="T2" fmla="*/ 310 w 320"/>
                  <a:gd name="T3" fmla="*/ 578 h 582"/>
                  <a:gd name="T4" fmla="*/ 309 w 320"/>
                  <a:gd name="T5" fmla="*/ 580 h 582"/>
                  <a:gd name="T6" fmla="*/ 310 w 320"/>
                  <a:gd name="T7" fmla="*/ 582 h 582"/>
                  <a:gd name="T8" fmla="*/ 310 w 320"/>
                  <a:gd name="T9" fmla="*/ 578 h 582"/>
                  <a:gd name="T10" fmla="*/ 3 w 320"/>
                  <a:gd name="T11" fmla="*/ 4 h 582"/>
                  <a:gd name="T12" fmla="*/ 3 w 320"/>
                  <a:gd name="T13" fmla="*/ 4 h 582"/>
                  <a:gd name="T14" fmla="*/ 306 w 320"/>
                  <a:gd name="T15" fmla="*/ 575 h 582"/>
                  <a:gd name="T16" fmla="*/ 306 w 320"/>
                  <a:gd name="T17" fmla="*/ 575 h 582"/>
                  <a:gd name="T18" fmla="*/ 3 w 320"/>
                  <a:gd name="T19" fmla="*/ 4 h 582"/>
                  <a:gd name="T20" fmla="*/ 320 w 320"/>
                  <a:gd name="T21" fmla="*/ 1 h 582"/>
                  <a:gd name="T22" fmla="*/ 319 w 320"/>
                  <a:gd name="T23" fmla="*/ 1 h 582"/>
                  <a:gd name="T24" fmla="*/ 318 w 320"/>
                  <a:gd name="T25" fmla="*/ 2 h 582"/>
                  <a:gd name="T26" fmla="*/ 318 w 320"/>
                  <a:gd name="T27" fmla="*/ 1 h 582"/>
                  <a:gd name="T28" fmla="*/ 317 w 320"/>
                  <a:gd name="T29" fmla="*/ 1 h 582"/>
                  <a:gd name="T30" fmla="*/ 307 w 320"/>
                  <a:gd name="T31" fmla="*/ 570 h 582"/>
                  <a:gd name="T32" fmla="*/ 141 w 320"/>
                  <a:gd name="T33" fmla="*/ 258 h 582"/>
                  <a:gd name="T34" fmla="*/ 309 w 320"/>
                  <a:gd name="T35" fmla="*/ 574 h 582"/>
                  <a:gd name="T36" fmla="*/ 310 w 320"/>
                  <a:gd name="T37" fmla="*/ 572 h 582"/>
                  <a:gd name="T38" fmla="*/ 317 w 320"/>
                  <a:gd name="T39" fmla="*/ 198 h 582"/>
                  <a:gd name="T40" fmla="*/ 320 w 320"/>
                  <a:gd name="T41" fmla="*/ 1 h 582"/>
                  <a:gd name="T42" fmla="*/ 2 w 320"/>
                  <a:gd name="T43" fmla="*/ 0 h 582"/>
                  <a:gd name="T44" fmla="*/ 0 w 320"/>
                  <a:gd name="T45" fmla="*/ 0 h 582"/>
                  <a:gd name="T46" fmla="*/ 1 w 320"/>
                  <a:gd name="T47" fmla="*/ 0 h 582"/>
                  <a:gd name="T48" fmla="*/ 2 w 320"/>
                  <a:gd name="T49" fmla="*/ 0 h 582"/>
                  <a:gd name="T50" fmla="*/ 2 w 320"/>
                  <a:gd name="T51"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582">
                    <a:moveTo>
                      <a:pt x="310" y="578"/>
                    </a:moveTo>
                    <a:lnTo>
                      <a:pt x="310" y="578"/>
                    </a:lnTo>
                    <a:lnTo>
                      <a:pt x="309" y="580"/>
                    </a:lnTo>
                    <a:lnTo>
                      <a:pt x="310" y="582"/>
                    </a:lnTo>
                    <a:lnTo>
                      <a:pt x="310" y="578"/>
                    </a:lnTo>
                    <a:moveTo>
                      <a:pt x="3" y="4"/>
                    </a:moveTo>
                    <a:lnTo>
                      <a:pt x="3" y="4"/>
                    </a:lnTo>
                    <a:lnTo>
                      <a:pt x="306" y="575"/>
                    </a:lnTo>
                    <a:lnTo>
                      <a:pt x="306" y="575"/>
                    </a:lnTo>
                    <a:lnTo>
                      <a:pt x="3" y="4"/>
                    </a:lnTo>
                    <a:moveTo>
                      <a:pt x="320" y="1"/>
                    </a:moveTo>
                    <a:lnTo>
                      <a:pt x="319" y="1"/>
                    </a:lnTo>
                    <a:lnTo>
                      <a:pt x="318" y="2"/>
                    </a:lnTo>
                    <a:lnTo>
                      <a:pt x="318" y="1"/>
                    </a:lnTo>
                    <a:lnTo>
                      <a:pt x="317" y="1"/>
                    </a:lnTo>
                    <a:lnTo>
                      <a:pt x="307" y="570"/>
                    </a:lnTo>
                    <a:lnTo>
                      <a:pt x="141" y="258"/>
                    </a:lnTo>
                    <a:lnTo>
                      <a:pt x="309" y="574"/>
                    </a:lnTo>
                    <a:lnTo>
                      <a:pt x="310" y="572"/>
                    </a:lnTo>
                    <a:lnTo>
                      <a:pt x="317" y="198"/>
                    </a:lnTo>
                    <a:lnTo>
                      <a:pt x="320" y="1"/>
                    </a:lnTo>
                    <a:moveTo>
                      <a:pt x="2" y="0"/>
                    </a:moveTo>
                    <a:lnTo>
                      <a:pt x="0" y="0"/>
                    </a:lnTo>
                    <a:lnTo>
                      <a:pt x="1" y="0"/>
                    </a:lnTo>
                    <a:lnTo>
                      <a:pt x="2" y="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Freeform 366"/>
              <p:cNvSpPr>
                <a:spLocks noEditPoints="1"/>
              </p:cNvSpPr>
              <p:nvPr/>
            </p:nvSpPr>
            <p:spPr bwMode="auto">
              <a:xfrm>
                <a:off x="2707" y="1560"/>
                <a:ext cx="297" cy="186"/>
              </a:xfrm>
              <a:custGeom>
                <a:avLst/>
                <a:gdLst>
                  <a:gd name="T0" fmla="*/ 32 w 297"/>
                  <a:gd name="T1" fmla="*/ 88 h 186"/>
                  <a:gd name="T2" fmla="*/ 32 w 297"/>
                  <a:gd name="T3" fmla="*/ 88 h 186"/>
                  <a:gd name="T4" fmla="*/ 0 w 297"/>
                  <a:gd name="T5" fmla="*/ 184 h 186"/>
                  <a:gd name="T6" fmla="*/ 0 w 297"/>
                  <a:gd name="T7" fmla="*/ 185 h 186"/>
                  <a:gd name="T8" fmla="*/ 0 w 297"/>
                  <a:gd name="T9" fmla="*/ 185 h 186"/>
                  <a:gd name="T10" fmla="*/ 32 w 297"/>
                  <a:gd name="T11" fmla="*/ 88 h 186"/>
                  <a:gd name="T12" fmla="*/ 286 w 297"/>
                  <a:gd name="T13" fmla="*/ 5 h 186"/>
                  <a:gd name="T14" fmla="*/ 285 w 297"/>
                  <a:gd name="T15" fmla="*/ 4 h 186"/>
                  <a:gd name="T16" fmla="*/ 286 w 297"/>
                  <a:gd name="T17" fmla="*/ 5 h 186"/>
                  <a:gd name="T18" fmla="*/ 297 w 297"/>
                  <a:gd name="T19" fmla="*/ 0 h 186"/>
                  <a:gd name="T20" fmla="*/ 294 w 297"/>
                  <a:gd name="T21" fmla="*/ 1 h 186"/>
                  <a:gd name="T22" fmla="*/ 288 w 297"/>
                  <a:gd name="T23" fmla="*/ 3 h 186"/>
                  <a:gd name="T24" fmla="*/ 287 w 297"/>
                  <a:gd name="T25" fmla="*/ 3 h 186"/>
                  <a:gd name="T26" fmla="*/ 286 w 297"/>
                  <a:gd name="T27" fmla="*/ 3 h 186"/>
                  <a:gd name="T28" fmla="*/ 284 w 297"/>
                  <a:gd name="T29" fmla="*/ 4 h 186"/>
                  <a:gd name="T30" fmla="*/ 284 w 297"/>
                  <a:gd name="T31" fmla="*/ 4 h 186"/>
                  <a:gd name="T32" fmla="*/ 284 w 297"/>
                  <a:gd name="T33" fmla="*/ 4 h 186"/>
                  <a:gd name="T34" fmla="*/ 37 w 297"/>
                  <a:gd name="T35" fmla="*/ 80 h 186"/>
                  <a:gd name="T36" fmla="*/ 37 w 297"/>
                  <a:gd name="T37" fmla="*/ 80 h 186"/>
                  <a:gd name="T38" fmla="*/ 40 w 297"/>
                  <a:gd name="T39" fmla="*/ 80 h 186"/>
                  <a:gd name="T40" fmla="*/ 37 w 297"/>
                  <a:gd name="T41" fmla="*/ 83 h 186"/>
                  <a:gd name="T42" fmla="*/ 37 w 297"/>
                  <a:gd name="T43" fmla="*/ 83 h 186"/>
                  <a:gd name="T44" fmla="*/ 276 w 297"/>
                  <a:gd name="T45" fmla="*/ 11 h 186"/>
                  <a:gd name="T46" fmla="*/ 4 w 297"/>
                  <a:gd name="T47" fmla="*/ 181 h 186"/>
                  <a:gd name="T48" fmla="*/ 15 w 297"/>
                  <a:gd name="T49" fmla="*/ 149 h 186"/>
                  <a:gd name="T50" fmla="*/ 3 w 297"/>
                  <a:gd name="T51" fmla="*/ 185 h 186"/>
                  <a:gd name="T52" fmla="*/ 2 w 297"/>
                  <a:gd name="T53" fmla="*/ 186 h 186"/>
                  <a:gd name="T54" fmla="*/ 2 w 297"/>
                  <a:gd name="T55" fmla="*/ 186 h 186"/>
                  <a:gd name="T56" fmla="*/ 2 w 297"/>
                  <a:gd name="T57" fmla="*/ 186 h 186"/>
                  <a:gd name="T58" fmla="*/ 3 w 297"/>
                  <a:gd name="T59" fmla="*/ 186 h 186"/>
                  <a:gd name="T60" fmla="*/ 156 w 297"/>
                  <a:gd name="T61" fmla="*/ 89 h 186"/>
                  <a:gd name="T62" fmla="*/ 282 w 297"/>
                  <a:gd name="T63" fmla="*/ 10 h 186"/>
                  <a:gd name="T64" fmla="*/ 284 w 297"/>
                  <a:gd name="T65" fmla="*/ 9 h 186"/>
                  <a:gd name="T66" fmla="*/ 286 w 297"/>
                  <a:gd name="T67" fmla="*/ 7 h 186"/>
                  <a:gd name="T68" fmla="*/ 287 w 297"/>
                  <a:gd name="T69" fmla="*/ 7 h 186"/>
                  <a:gd name="T70" fmla="*/ 288 w 297"/>
                  <a:gd name="T71" fmla="*/ 6 h 186"/>
                  <a:gd name="T72" fmla="*/ 288 w 297"/>
                  <a:gd name="T73" fmla="*/ 6 h 186"/>
                  <a:gd name="T74" fmla="*/ 290 w 297"/>
                  <a:gd name="T75" fmla="*/ 5 h 186"/>
                  <a:gd name="T76" fmla="*/ 290 w 297"/>
                  <a:gd name="T77" fmla="*/ 5 h 186"/>
                  <a:gd name="T78" fmla="*/ 297 w 297"/>
                  <a:gd name="T7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7" h="186">
                    <a:moveTo>
                      <a:pt x="32" y="88"/>
                    </a:moveTo>
                    <a:lnTo>
                      <a:pt x="32" y="88"/>
                    </a:lnTo>
                    <a:lnTo>
                      <a:pt x="0" y="184"/>
                    </a:lnTo>
                    <a:lnTo>
                      <a:pt x="0" y="185"/>
                    </a:lnTo>
                    <a:lnTo>
                      <a:pt x="0" y="185"/>
                    </a:lnTo>
                    <a:lnTo>
                      <a:pt x="32" y="88"/>
                    </a:lnTo>
                    <a:close/>
                    <a:moveTo>
                      <a:pt x="286" y="5"/>
                    </a:moveTo>
                    <a:lnTo>
                      <a:pt x="285" y="4"/>
                    </a:lnTo>
                    <a:lnTo>
                      <a:pt x="286" y="5"/>
                    </a:lnTo>
                    <a:close/>
                    <a:moveTo>
                      <a:pt x="297" y="0"/>
                    </a:moveTo>
                    <a:lnTo>
                      <a:pt x="294" y="1"/>
                    </a:lnTo>
                    <a:lnTo>
                      <a:pt x="288" y="3"/>
                    </a:lnTo>
                    <a:lnTo>
                      <a:pt x="287" y="3"/>
                    </a:lnTo>
                    <a:lnTo>
                      <a:pt x="286" y="3"/>
                    </a:lnTo>
                    <a:lnTo>
                      <a:pt x="284" y="4"/>
                    </a:lnTo>
                    <a:lnTo>
                      <a:pt x="284" y="4"/>
                    </a:lnTo>
                    <a:lnTo>
                      <a:pt x="284" y="4"/>
                    </a:lnTo>
                    <a:lnTo>
                      <a:pt x="37" y="80"/>
                    </a:lnTo>
                    <a:lnTo>
                      <a:pt x="37" y="80"/>
                    </a:lnTo>
                    <a:lnTo>
                      <a:pt x="40" y="80"/>
                    </a:lnTo>
                    <a:lnTo>
                      <a:pt x="37" y="83"/>
                    </a:lnTo>
                    <a:lnTo>
                      <a:pt x="37" y="83"/>
                    </a:lnTo>
                    <a:lnTo>
                      <a:pt x="276" y="11"/>
                    </a:lnTo>
                    <a:lnTo>
                      <a:pt x="4" y="181"/>
                    </a:lnTo>
                    <a:lnTo>
                      <a:pt x="15" y="149"/>
                    </a:lnTo>
                    <a:lnTo>
                      <a:pt x="3" y="185"/>
                    </a:lnTo>
                    <a:lnTo>
                      <a:pt x="2" y="186"/>
                    </a:lnTo>
                    <a:lnTo>
                      <a:pt x="2" y="186"/>
                    </a:lnTo>
                    <a:lnTo>
                      <a:pt x="2" y="186"/>
                    </a:lnTo>
                    <a:lnTo>
                      <a:pt x="3" y="186"/>
                    </a:lnTo>
                    <a:lnTo>
                      <a:pt x="156" y="89"/>
                    </a:lnTo>
                    <a:lnTo>
                      <a:pt x="282" y="10"/>
                    </a:lnTo>
                    <a:lnTo>
                      <a:pt x="284" y="9"/>
                    </a:lnTo>
                    <a:lnTo>
                      <a:pt x="286" y="7"/>
                    </a:lnTo>
                    <a:lnTo>
                      <a:pt x="287" y="7"/>
                    </a:lnTo>
                    <a:lnTo>
                      <a:pt x="288" y="6"/>
                    </a:lnTo>
                    <a:lnTo>
                      <a:pt x="288" y="6"/>
                    </a:lnTo>
                    <a:lnTo>
                      <a:pt x="290" y="5"/>
                    </a:lnTo>
                    <a:lnTo>
                      <a:pt x="290" y="5"/>
                    </a:lnTo>
                    <a:lnTo>
                      <a:pt x="29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Freeform 367"/>
              <p:cNvSpPr>
                <a:spLocks noEditPoints="1"/>
              </p:cNvSpPr>
              <p:nvPr/>
            </p:nvSpPr>
            <p:spPr bwMode="auto">
              <a:xfrm>
                <a:off x="2707" y="1560"/>
                <a:ext cx="297" cy="186"/>
              </a:xfrm>
              <a:custGeom>
                <a:avLst/>
                <a:gdLst>
                  <a:gd name="T0" fmla="*/ 32 w 297"/>
                  <a:gd name="T1" fmla="*/ 88 h 186"/>
                  <a:gd name="T2" fmla="*/ 32 w 297"/>
                  <a:gd name="T3" fmla="*/ 88 h 186"/>
                  <a:gd name="T4" fmla="*/ 0 w 297"/>
                  <a:gd name="T5" fmla="*/ 184 h 186"/>
                  <a:gd name="T6" fmla="*/ 0 w 297"/>
                  <a:gd name="T7" fmla="*/ 185 h 186"/>
                  <a:gd name="T8" fmla="*/ 0 w 297"/>
                  <a:gd name="T9" fmla="*/ 185 h 186"/>
                  <a:gd name="T10" fmla="*/ 32 w 297"/>
                  <a:gd name="T11" fmla="*/ 88 h 186"/>
                  <a:gd name="T12" fmla="*/ 286 w 297"/>
                  <a:gd name="T13" fmla="*/ 5 h 186"/>
                  <a:gd name="T14" fmla="*/ 285 w 297"/>
                  <a:gd name="T15" fmla="*/ 4 h 186"/>
                  <a:gd name="T16" fmla="*/ 286 w 297"/>
                  <a:gd name="T17" fmla="*/ 5 h 186"/>
                  <a:gd name="T18" fmla="*/ 297 w 297"/>
                  <a:gd name="T19" fmla="*/ 0 h 186"/>
                  <a:gd name="T20" fmla="*/ 294 w 297"/>
                  <a:gd name="T21" fmla="*/ 1 h 186"/>
                  <a:gd name="T22" fmla="*/ 288 w 297"/>
                  <a:gd name="T23" fmla="*/ 3 h 186"/>
                  <a:gd name="T24" fmla="*/ 287 w 297"/>
                  <a:gd name="T25" fmla="*/ 3 h 186"/>
                  <a:gd name="T26" fmla="*/ 286 w 297"/>
                  <a:gd name="T27" fmla="*/ 3 h 186"/>
                  <a:gd name="T28" fmla="*/ 284 w 297"/>
                  <a:gd name="T29" fmla="*/ 4 h 186"/>
                  <a:gd name="T30" fmla="*/ 284 w 297"/>
                  <a:gd name="T31" fmla="*/ 4 h 186"/>
                  <a:gd name="T32" fmla="*/ 284 w 297"/>
                  <a:gd name="T33" fmla="*/ 4 h 186"/>
                  <a:gd name="T34" fmla="*/ 37 w 297"/>
                  <a:gd name="T35" fmla="*/ 80 h 186"/>
                  <a:gd name="T36" fmla="*/ 37 w 297"/>
                  <a:gd name="T37" fmla="*/ 80 h 186"/>
                  <a:gd name="T38" fmla="*/ 40 w 297"/>
                  <a:gd name="T39" fmla="*/ 80 h 186"/>
                  <a:gd name="T40" fmla="*/ 37 w 297"/>
                  <a:gd name="T41" fmla="*/ 83 h 186"/>
                  <a:gd name="T42" fmla="*/ 37 w 297"/>
                  <a:gd name="T43" fmla="*/ 83 h 186"/>
                  <a:gd name="T44" fmla="*/ 276 w 297"/>
                  <a:gd name="T45" fmla="*/ 11 h 186"/>
                  <a:gd name="T46" fmla="*/ 4 w 297"/>
                  <a:gd name="T47" fmla="*/ 181 h 186"/>
                  <a:gd name="T48" fmla="*/ 15 w 297"/>
                  <a:gd name="T49" fmla="*/ 149 h 186"/>
                  <a:gd name="T50" fmla="*/ 3 w 297"/>
                  <a:gd name="T51" fmla="*/ 185 h 186"/>
                  <a:gd name="T52" fmla="*/ 2 w 297"/>
                  <a:gd name="T53" fmla="*/ 186 h 186"/>
                  <a:gd name="T54" fmla="*/ 2 w 297"/>
                  <a:gd name="T55" fmla="*/ 186 h 186"/>
                  <a:gd name="T56" fmla="*/ 2 w 297"/>
                  <a:gd name="T57" fmla="*/ 186 h 186"/>
                  <a:gd name="T58" fmla="*/ 3 w 297"/>
                  <a:gd name="T59" fmla="*/ 186 h 186"/>
                  <a:gd name="T60" fmla="*/ 156 w 297"/>
                  <a:gd name="T61" fmla="*/ 89 h 186"/>
                  <a:gd name="T62" fmla="*/ 282 w 297"/>
                  <a:gd name="T63" fmla="*/ 10 h 186"/>
                  <a:gd name="T64" fmla="*/ 284 w 297"/>
                  <a:gd name="T65" fmla="*/ 9 h 186"/>
                  <a:gd name="T66" fmla="*/ 286 w 297"/>
                  <a:gd name="T67" fmla="*/ 7 h 186"/>
                  <a:gd name="T68" fmla="*/ 287 w 297"/>
                  <a:gd name="T69" fmla="*/ 7 h 186"/>
                  <a:gd name="T70" fmla="*/ 288 w 297"/>
                  <a:gd name="T71" fmla="*/ 6 h 186"/>
                  <a:gd name="T72" fmla="*/ 288 w 297"/>
                  <a:gd name="T73" fmla="*/ 6 h 186"/>
                  <a:gd name="T74" fmla="*/ 290 w 297"/>
                  <a:gd name="T75" fmla="*/ 5 h 186"/>
                  <a:gd name="T76" fmla="*/ 290 w 297"/>
                  <a:gd name="T77" fmla="*/ 5 h 186"/>
                  <a:gd name="T78" fmla="*/ 297 w 297"/>
                  <a:gd name="T7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7" h="186">
                    <a:moveTo>
                      <a:pt x="32" y="88"/>
                    </a:moveTo>
                    <a:lnTo>
                      <a:pt x="32" y="88"/>
                    </a:lnTo>
                    <a:lnTo>
                      <a:pt x="0" y="184"/>
                    </a:lnTo>
                    <a:lnTo>
                      <a:pt x="0" y="185"/>
                    </a:lnTo>
                    <a:lnTo>
                      <a:pt x="0" y="185"/>
                    </a:lnTo>
                    <a:lnTo>
                      <a:pt x="32" y="88"/>
                    </a:lnTo>
                    <a:moveTo>
                      <a:pt x="286" y="5"/>
                    </a:moveTo>
                    <a:lnTo>
                      <a:pt x="285" y="4"/>
                    </a:lnTo>
                    <a:lnTo>
                      <a:pt x="286" y="5"/>
                    </a:lnTo>
                    <a:moveTo>
                      <a:pt x="297" y="0"/>
                    </a:moveTo>
                    <a:lnTo>
                      <a:pt x="294" y="1"/>
                    </a:lnTo>
                    <a:lnTo>
                      <a:pt x="288" y="3"/>
                    </a:lnTo>
                    <a:lnTo>
                      <a:pt x="287" y="3"/>
                    </a:lnTo>
                    <a:lnTo>
                      <a:pt x="286" y="3"/>
                    </a:lnTo>
                    <a:lnTo>
                      <a:pt x="284" y="4"/>
                    </a:lnTo>
                    <a:lnTo>
                      <a:pt x="284" y="4"/>
                    </a:lnTo>
                    <a:lnTo>
                      <a:pt x="284" y="4"/>
                    </a:lnTo>
                    <a:lnTo>
                      <a:pt x="37" y="80"/>
                    </a:lnTo>
                    <a:lnTo>
                      <a:pt x="37" y="80"/>
                    </a:lnTo>
                    <a:lnTo>
                      <a:pt x="40" y="80"/>
                    </a:lnTo>
                    <a:lnTo>
                      <a:pt x="37" y="83"/>
                    </a:lnTo>
                    <a:lnTo>
                      <a:pt x="37" y="83"/>
                    </a:lnTo>
                    <a:lnTo>
                      <a:pt x="276" y="11"/>
                    </a:lnTo>
                    <a:lnTo>
                      <a:pt x="4" y="181"/>
                    </a:lnTo>
                    <a:lnTo>
                      <a:pt x="15" y="149"/>
                    </a:lnTo>
                    <a:lnTo>
                      <a:pt x="3" y="185"/>
                    </a:lnTo>
                    <a:lnTo>
                      <a:pt x="2" y="186"/>
                    </a:lnTo>
                    <a:lnTo>
                      <a:pt x="2" y="186"/>
                    </a:lnTo>
                    <a:lnTo>
                      <a:pt x="2" y="186"/>
                    </a:lnTo>
                    <a:lnTo>
                      <a:pt x="3" y="186"/>
                    </a:lnTo>
                    <a:lnTo>
                      <a:pt x="156" y="89"/>
                    </a:lnTo>
                    <a:lnTo>
                      <a:pt x="282" y="10"/>
                    </a:lnTo>
                    <a:lnTo>
                      <a:pt x="284" y="9"/>
                    </a:lnTo>
                    <a:lnTo>
                      <a:pt x="286" y="7"/>
                    </a:lnTo>
                    <a:lnTo>
                      <a:pt x="287" y="7"/>
                    </a:lnTo>
                    <a:lnTo>
                      <a:pt x="288" y="6"/>
                    </a:lnTo>
                    <a:lnTo>
                      <a:pt x="288" y="6"/>
                    </a:lnTo>
                    <a:lnTo>
                      <a:pt x="290" y="5"/>
                    </a:lnTo>
                    <a:lnTo>
                      <a:pt x="290" y="5"/>
                    </a:lnTo>
                    <a:lnTo>
                      <a:pt x="2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Freeform 368"/>
              <p:cNvSpPr>
                <a:spLocks noEditPoints="1"/>
              </p:cNvSpPr>
              <p:nvPr/>
            </p:nvSpPr>
            <p:spPr bwMode="auto">
              <a:xfrm>
                <a:off x="1907" y="1064"/>
                <a:ext cx="837" cy="714"/>
              </a:xfrm>
              <a:custGeom>
                <a:avLst/>
                <a:gdLst>
                  <a:gd name="T0" fmla="*/ 2 w 837"/>
                  <a:gd name="T1" fmla="*/ 711 h 714"/>
                  <a:gd name="T2" fmla="*/ 0 w 837"/>
                  <a:gd name="T3" fmla="*/ 714 h 714"/>
                  <a:gd name="T4" fmla="*/ 2 w 837"/>
                  <a:gd name="T5" fmla="*/ 713 h 714"/>
                  <a:gd name="T6" fmla="*/ 3 w 837"/>
                  <a:gd name="T7" fmla="*/ 713 h 714"/>
                  <a:gd name="T8" fmla="*/ 2 w 837"/>
                  <a:gd name="T9" fmla="*/ 711 h 714"/>
                  <a:gd name="T10" fmla="*/ 830 w 837"/>
                  <a:gd name="T11" fmla="*/ 580 h 714"/>
                  <a:gd name="T12" fmla="*/ 548 w 837"/>
                  <a:gd name="T13" fmla="*/ 625 h 714"/>
                  <a:gd name="T14" fmla="*/ 830 w 837"/>
                  <a:gd name="T15" fmla="*/ 580 h 714"/>
                  <a:gd name="T16" fmla="*/ 830 w 837"/>
                  <a:gd name="T17" fmla="*/ 580 h 714"/>
                  <a:gd name="T18" fmla="*/ 837 w 837"/>
                  <a:gd name="T19" fmla="*/ 579 h 714"/>
                  <a:gd name="T20" fmla="*/ 837 w 837"/>
                  <a:gd name="T21" fmla="*/ 579 h 714"/>
                  <a:gd name="T22" fmla="*/ 837 w 837"/>
                  <a:gd name="T23" fmla="*/ 580 h 714"/>
                  <a:gd name="T24" fmla="*/ 837 w 837"/>
                  <a:gd name="T25" fmla="*/ 580 h 714"/>
                  <a:gd name="T26" fmla="*/ 837 w 837"/>
                  <a:gd name="T27" fmla="*/ 580 h 714"/>
                  <a:gd name="T28" fmla="*/ 837 w 837"/>
                  <a:gd name="T29" fmla="*/ 579 h 714"/>
                  <a:gd name="T30" fmla="*/ 837 w 837"/>
                  <a:gd name="T31" fmla="*/ 579 h 714"/>
                  <a:gd name="T32" fmla="*/ 533 w 837"/>
                  <a:gd name="T33" fmla="*/ 5 h 714"/>
                  <a:gd name="T34" fmla="*/ 527 w 837"/>
                  <a:gd name="T35" fmla="*/ 5 h 714"/>
                  <a:gd name="T36" fmla="*/ 3 w 837"/>
                  <a:gd name="T37" fmla="*/ 709 h 714"/>
                  <a:gd name="T38" fmla="*/ 3 w 837"/>
                  <a:gd name="T39" fmla="*/ 710 h 714"/>
                  <a:gd name="T40" fmla="*/ 406 w 837"/>
                  <a:gd name="T41" fmla="*/ 645 h 714"/>
                  <a:gd name="T42" fmla="*/ 7 w 837"/>
                  <a:gd name="T43" fmla="*/ 709 h 714"/>
                  <a:gd name="T44" fmla="*/ 530 w 837"/>
                  <a:gd name="T45" fmla="*/ 6 h 714"/>
                  <a:gd name="T46" fmla="*/ 530 w 837"/>
                  <a:gd name="T47" fmla="*/ 6 h 714"/>
                  <a:gd name="T48" fmla="*/ 833 w 837"/>
                  <a:gd name="T49" fmla="*/ 577 h 714"/>
                  <a:gd name="T50" fmla="*/ 834 w 837"/>
                  <a:gd name="T51" fmla="*/ 576 h 714"/>
                  <a:gd name="T52" fmla="*/ 836 w 837"/>
                  <a:gd name="T53" fmla="*/ 576 h 714"/>
                  <a:gd name="T54" fmla="*/ 668 w 837"/>
                  <a:gd name="T55" fmla="*/ 260 h 714"/>
                  <a:gd name="T56" fmla="*/ 533 w 837"/>
                  <a:gd name="T57" fmla="*/ 5 h 714"/>
                  <a:gd name="T58" fmla="*/ 530 w 837"/>
                  <a:gd name="T59" fmla="*/ 0 h 714"/>
                  <a:gd name="T60" fmla="*/ 529 w 837"/>
                  <a:gd name="T61" fmla="*/ 2 h 714"/>
                  <a:gd name="T62" fmla="*/ 529 w 837"/>
                  <a:gd name="T63" fmla="*/ 2 h 714"/>
                  <a:gd name="T64" fmla="*/ 530 w 837"/>
                  <a:gd name="T65" fmla="*/ 1 h 714"/>
                  <a:gd name="T66" fmla="*/ 530 w 837"/>
                  <a:gd name="T67"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37" h="714">
                    <a:moveTo>
                      <a:pt x="2" y="711"/>
                    </a:moveTo>
                    <a:lnTo>
                      <a:pt x="0" y="714"/>
                    </a:lnTo>
                    <a:lnTo>
                      <a:pt x="2" y="713"/>
                    </a:lnTo>
                    <a:lnTo>
                      <a:pt x="3" y="713"/>
                    </a:lnTo>
                    <a:lnTo>
                      <a:pt x="2" y="711"/>
                    </a:lnTo>
                    <a:close/>
                    <a:moveTo>
                      <a:pt x="830" y="580"/>
                    </a:moveTo>
                    <a:lnTo>
                      <a:pt x="548" y="625"/>
                    </a:lnTo>
                    <a:lnTo>
                      <a:pt x="830" y="580"/>
                    </a:lnTo>
                    <a:lnTo>
                      <a:pt x="830" y="580"/>
                    </a:lnTo>
                    <a:close/>
                    <a:moveTo>
                      <a:pt x="837" y="579"/>
                    </a:moveTo>
                    <a:lnTo>
                      <a:pt x="837" y="579"/>
                    </a:lnTo>
                    <a:lnTo>
                      <a:pt x="837" y="580"/>
                    </a:lnTo>
                    <a:lnTo>
                      <a:pt x="837" y="580"/>
                    </a:lnTo>
                    <a:lnTo>
                      <a:pt x="837" y="580"/>
                    </a:lnTo>
                    <a:lnTo>
                      <a:pt x="837" y="579"/>
                    </a:lnTo>
                    <a:lnTo>
                      <a:pt x="837" y="579"/>
                    </a:lnTo>
                    <a:close/>
                    <a:moveTo>
                      <a:pt x="533" y="5"/>
                    </a:moveTo>
                    <a:lnTo>
                      <a:pt x="527" y="5"/>
                    </a:lnTo>
                    <a:lnTo>
                      <a:pt x="3" y="709"/>
                    </a:lnTo>
                    <a:lnTo>
                      <a:pt x="3" y="710"/>
                    </a:lnTo>
                    <a:lnTo>
                      <a:pt x="406" y="645"/>
                    </a:lnTo>
                    <a:lnTo>
                      <a:pt x="7" y="709"/>
                    </a:lnTo>
                    <a:lnTo>
                      <a:pt x="530" y="6"/>
                    </a:lnTo>
                    <a:lnTo>
                      <a:pt x="530" y="6"/>
                    </a:lnTo>
                    <a:lnTo>
                      <a:pt x="833" y="577"/>
                    </a:lnTo>
                    <a:lnTo>
                      <a:pt x="834" y="576"/>
                    </a:lnTo>
                    <a:lnTo>
                      <a:pt x="836" y="576"/>
                    </a:lnTo>
                    <a:lnTo>
                      <a:pt x="668" y="260"/>
                    </a:lnTo>
                    <a:lnTo>
                      <a:pt x="533" y="5"/>
                    </a:lnTo>
                    <a:close/>
                    <a:moveTo>
                      <a:pt x="530" y="0"/>
                    </a:moveTo>
                    <a:lnTo>
                      <a:pt x="529" y="2"/>
                    </a:lnTo>
                    <a:lnTo>
                      <a:pt x="529" y="2"/>
                    </a:lnTo>
                    <a:lnTo>
                      <a:pt x="530" y="1"/>
                    </a:lnTo>
                    <a:lnTo>
                      <a:pt x="53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Freeform 369"/>
              <p:cNvSpPr>
                <a:spLocks noEditPoints="1"/>
              </p:cNvSpPr>
              <p:nvPr/>
            </p:nvSpPr>
            <p:spPr bwMode="auto">
              <a:xfrm>
                <a:off x="1907" y="1064"/>
                <a:ext cx="837" cy="714"/>
              </a:xfrm>
              <a:custGeom>
                <a:avLst/>
                <a:gdLst>
                  <a:gd name="T0" fmla="*/ 2 w 837"/>
                  <a:gd name="T1" fmla="*/ 711 h 714"/>
                  <a:gd name="T2" fmla="*/ 0 w 837"/>
                  <a:gd name="T3" fmla="*/ 714 h 714"/>
                  <a:gd name="T4" fmla="*/ 2 w 837"/>
                  <a:gd name="T5" fmla="*/ 713 h 714"/>
                  <a:gd name="T6" fmla="*/ 3 w 837"/>
                  <a:gd name="T7" fmla="*/ 713 h 714"/>
                  <a:gd name="T8" fmla="*/ 2 w 837"/>
                  <a:gd name="T9" fmla="*/ 711 h 714"/>
                  <a:gd name="T10" fmla="*/ 830 w 837"/>
                  <a:gd name="T11" fmla="*/ 580 h 714"/>
                  <a:gd name="T12" fmla="*/ 548 w 837"/>
                  <a:gd name="T13" fmla="*/ 625 h 714"/>
                  <a:gd name="T14" fmla="*/ 830 w 837"/>
                  <a:gd name="T15" fmla="*/ 580 h 714"/>
                  <a:gd name="T16" fmla="*/ 830 w 837"/>
                  <a:gd name="T17" fmla="*/ 580 h 714"/>
                  <a:gd name="T18" fmla="*/ 837 w 837"/>
                  <a:gd name="T19" fmla="*/ 579 h 714"/>
                  <a:gd name="T20" fmla="*/ 837 w 837"/>
                  <a:gd name="T21" fmla="*/ 579 h 714"/>
                  <a:gd name="T22" fmla="*/ 837 w 837"/>
                  <a:gd name="T23" fmla="*/ 580 h 714"/>
                  <a:gd name="T24" fmla="*/ 837 w 837"/>
                  <a:gd name="T25" fmla="*/ 580 h 714"/>
                  <a:gd name="T26" fmla="*/ 837 w 837"/>
                  <a:gd name="T27" fmla="*/ 580 h 714"/>
                  <a:gd name="T28" fmla="*/ 837 w 837"/>
                  <a:gd name="T29" fmla="*/ 579 h 714"/>
                  <a:gd name="T30" fmla="*/ 837 w 837"/>
                  <a:gd name="T31" fmla="*/ 579 h 714"/>
                  <a:gd name="T32" fmla="*/ 533 w 837"/>
                  <a:gd name="T33" fmla="*/ 5 h 714"/>
                  <a:gd name="T34" fmla="*/ 527 w 837"/>
                  <a:gd name="T35" fmla="*/ 5 h 714"/>
                  <a:gd name="T36" fmla="*/ 3 w 837"/>
                  <a:gd name="T37" fmla="*/ 709 h 714"/>
                  <a:gd name="T38" fmla="*/ 3 w 837"/>
                  <a:gd name="T39" fmla="*/ 710 h 714"/>
                  <a:gd name="T40" fmla="*/ 406 w 837"/>
                  <a:gd name="T41" fmla="*/ 645 h 714"/>
                  <a:gd name="T42" fmla="*/ 7 w 837"/>
                  <a:gd name="T43" fmla="*/ 709 h 714"/>
                  <a:gd name="T44" fmla="*/ 530 w 837"/>
                  <a:gd name="T45" fmla="*/ 6 h 714"/>
                  <a:gd name="T46" fmla="*/ 530 w 837"/>
                  <a:gd name="T47" fmla="*/ 6 h 714"/>
                  <a:gd name="T48" fmla="*/ 833 w 837"/>
                  <a:gd name="T49" fmla="*/ 577 h 714"/>
                  <a:gd name="T50" fmla="*/ 834 w 837"/>
                  <a:gd name="T51" fmla="*/ 576 h 714"/>
                  <a:gd name="T52" fmla="*/ 836 w 837"/>
                  <a:gd name="T53" fmla="*/ 576 h 714"/>
                  <a:gd name="T54" fmla="*/ 668 w 837"/>
                  <a:gd name="T55" fmla="*/ 260 h 714"/>
                  <a:gd name="T56" fmla="*/ 533 w 837"/>
                  <a:gd name="T57" fmla="*/ 5 h 714"/>
                  <a:gd name="T58" fmla="*/ 530 w 837"/>
                  <a:gd name="T59" fmla="*/ 0 h 714"/>
                  <a:gd name="T60" fmla="*/ 529 w 837"/>
                  <a:gd name="T61" fmla="*/ 2 h 714"/>
                  <a:gd name="T62" fmla="*/ 529 w 837"/>
                  <a:gd name="T63" fmla="*/ 2 h 714"/>
                  <a:gd name="T64" fmla="*/ 530 w 837"/>
                  <a:gd name="T65" fmla="*/ 1 h 714"/>
                  <a:gd name="T66" fmla="*/ 530 w 837"/>
                  <a:gd name="T67"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37" h="714">
                    <a:moveTo>
                      <a:pt x="2" y="711"/>
                    </a:moveTo>
                    <a:lnTo>
                      <a:pt x="0" y="714"/>
                    </a:lnTo>
                    <a:lnTo>
                      <a:pt x="2" y="713"/>
                    </a:lnTo>
                    <a:lnTo>
                      <a:pt x="3" y="713"/>
                    </a:lnTo>
                    <a:lnTo>
                      <a:pt x="2" y="711"/>
                    </a:lnTo>
                    <a:moveTo>
                      <a:pt x="830" y="580"/>
                    </a:moveTo>
                    <a:lnTo>
                      <a:pt x="548" y="625"/>
                    </a:lnTo>
                    <a:lnTo>
                      <a:pt x="830" y="580"/>
                    </a:lnTo>
                    <a:lnTo>
                      <a:pt x="830" y="580"/>
                    </a:lnTo>
                    <a:moveTo>
                      <a:pt x="837" y="579"/>
                    </a:moveTo>
                    <a:lnTo>
                      <a:pt x="837" y="579"/>
                    </a:lnTo>
                    <a:lnTo>
                      <a:pt x="837" y="580"/>
                    </a:lnTo>
                    <a:lnTo>
                      <a:pt x="837" y="580"/>
                    </a:lnTo>
                    <a:lnTo>
                      <a:pt x="837" y="580"/>
                    </a:lnTo>
                    <a:lnTo>
                      <a:pt x="837" y="579"/>
                    </a:lnTo>
                    <a:lnTo>
                      <a:pt x="837" y="579"/>
                    </a:lnTo>
                    <a:moveTo>
                      <a:pt x="533" y="5"/>
                    </a:moveTo>
                    <a:lnTo>
                      <a:pt x="527" y="5"/>
                    </a:lnTo>
                    <a:lnTo>
                      <a:pt x="3" y="709"/>
                    </a:lnTo>
                    <a:lnTo>
                      <a:pt x="3" y="710"/>
                    </a:lnTo>
                    <a:lnTo>
                      <a:pt x="406" y="645"/>
                    </a:lnTo>
                    <a:lnTo>
                      <a:pt x="7" y="709"/>
                    </a:lnTo>
                    <a:lnTo>
                      <a:pt x="530" y="6"/>
                    </a:lnTo>
                    <a:lnTo>
                      <a:pt x="530" y="6"/>
                    </a:lnTo>
                    <a:lnTo>
                      <a:pt x="833" y="577"/>
                    </a:lnTo>
                    <a:lnTo>
                      <a:pt x="834" y="576"/>
                    </a:lnTo>
                    <a:lnTo>
                      <a:pt x="836" y="576"/>
                    </a:lnTo>
                    <a:lnTo>
                      <a:pt x="668" y="260"/>
                    </a:lnTo>
                    <a:lnTo>
                      <a:pt x="533" y="5"/>
                    </a:lnTo>
                    <a:moveTo>
                      <a:pt x="530" y="0"/>
                    </a:moveTo>
                    <a:lnTo>
                      <a:pt x="529" y="2"/>
                    </a:lnTo>
                    <a:lnTo>
                      <a:pt x="529" y="2"/>
                    </a:lnTo>
                    <a:lnTo>
                      <a:pt x="530" y="1"/>
                    </a:lnTo>
                    <a:lnTo>
                      <a:pt x="5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Freeform 370"/>
              <p:cNvSpPr>
                <a:spLocks noEditPoints="1"/>
              </p:cNvSpPr>
              <p:nvPr/>
            </p:nvSpPr>
            <p:spPr bwMode="auto">
              <a:xfrm>
                <a:off x="2347" y="1636"/>
                <a:ext cx="399" cy="392"/>
              </a:xfrm>
              <a:custGeom>
                <a:avLst/>
                <a:gdLst>
                  <a:gd name="T0" fmla="*/ 397 w 399"/>
                  <a:gd name="T1" fmla="*/ 7 h 392"/>
                  <a:gd name="T2" fmla="*/ 198 w 399"/>
                  <a:gd name="T3" fmla="*/ 200 h 392"/>
                  <a:gd name="T4" fmla="*/ 392 w 399"/>
                  <a:gd name="T5" fmla="*/ 12 h 392"/>
                  <a:gd name="T6" fmla="*/ 360 w 399"/>
                  <a:gd name="T7" fmla="*/ 109 h 392"/>
                  <a:gd name="T8" fmla="*/ 360 w 399"/>
                  <a:gd name="T9" fmla="*/ 109 h 392"/>
                  <a:gd name="T10" fmla="*/ 359 w 399"/>
                  <a:gd name="T11" fmla="*/ 109 h 392"/>
                  <a:gd name="T12" fmla="*/ 21 w 399"/>
                  <a:gd name="T13" fmla="*/ 372 h 392"/>
                  <a:gd name="T14" fmla="*/ 1 w 399"/>
                  <a:gd name="T15" fmla="*/ 392 h 392"/>
                  <a:gd name="T16" fmla="*/ 0 w 399"/>
                  <a:gd name="T17" fmla="*/ 392 h 392"/>
                  <a:gd name="T18" fmla="*/ 1 w 399"/>
                  <a:gd name="T19" fmla="*/ 392 h 392"/>
                  <a:gd name="T20" fmla="*/ 2 w 399"/>
                  <a:gd name="T21" fmla="*/ 391 h 392"/>
                  <a:gd name="T22" fmla="*/ 5 w 399"/>
                  <a:gd name="T23" fmla="*/ 389 h 392"/>
                  <a:gd name="T24" fmla="*/ 5 w 399"/>
                  <a:gd name="T25" fmla="*/ 389 h 392"/>
                  <a:gd name="T26" fmla="*/ 345 w 399"/>
                  <a:gd name="T27" fmla="*/ 124 h 392"/>
                  <a:gd name="T28" fmla="*/ 345 w 399"/>
                  <a:gd name="T29" fmla="*/ 124 h 392"/>
                  <a:gd name="T30" fmla="*/ 362 w 399"/>
                  <a:gd name="T31" fmla="*/ 110 h 392"/>
                  <a:gd name="T32" fmla="*/ 362 w 399"/>
                  <a:gd name="T33" fmla="*/ 110 h 392"/>
                  <a:gd name="T34" fmla="*/ 363 w 399"/>
                  <a:gd name="T35" fmla="*/ 109 h 392"/>
                  <a:gd name="T36" fmla="*/ 375 w 399"/>
                  <a:gd name="T37" fmla="*/ 73 h 392"/>
                  <a:gd name="T38" fmla="*/ 396 w 399"/>
                  <a:gd name="T39" fmla="*/ 10 h 392"/>
                  <a:gd name="T40" fmla="*/ 397 w 399"/>
                  <a:gd name="T41" fmla="*/ 8 h 392"/>
                  <a:gd name="T42" fmla="*/ 397 w 399"/>
                  <a:gd name="T43" fmla="*/ 7 h 392"/>
                  <a:gd name="T44" fmla="*/ 399 w 399"/>
                  <a:gd name="T45" fmla="*/ 0 h 392"/>
                  <a:gd name="T46" fmla="*/ 397 w 399"/>
                  <a:gd name="T47" fmla="*/ 2 h 392"/>
                  <a:gd name="T48" fmla="*/ 396 w 399"/>
                  <a:gd name="T49" fmla="*/ 4 h 392"/>
                  <a:gd name="T50" fmla="*/ 394 w 399"/>
                  <a:gd name="T51" fmla="*/ 4 h 392"/>
                  <a:gd name="T52" fmla="*/ 397 w 399"/>
                  <a:gd name="T53" fmla="*/ 4 h 392"/>
                  <a:gd name="T54" fmla="*/ 397 w 399"/>
                  <a:gd name="T55" fmla="*/ 4 h 392"/>
                  <a:gd name="T56" fmla="*/ 399 w 399"/>
                  <a:gd name="T57"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99" h="392">
                    <a:moveTo>
                      <a:pt x="397" y="7"/>
                    </a:moveTo>
                    <a:lnTo>
                      <a:pt x="198" y="200"/>
                    </a:lnTo>
                    <a:lnTo>
                      <a:pt x="392" y="12"/>
                    </a:lnTo>
                    <a:lnTo>
                      <a:pt x="360" y="109"/>
                    </a:lnTo>
                    <a:lnTo>
                      <a:pt x="360" y="109"/>
                    </a:lnTo>
                    <a:lnTo>
                      <a:pt x="359" y="109"/>
                    </a:lnTo>
                    <a:lnTo>
                      <a:pt x="21" y="372"/>
                    </a:lnTo>
                    <a:lnTo>
                      <a:pt x="1" y="392"/>
                    </a:lnTo>
                    <a:lnTo>
                      <a:pt x="0" y="392"/>
                    </a:lnTo>
                    <a:lnTo>
                      <a:pt x="1" y="392"/>
                    </a:lnTo>
                    <a:lnTo>
                      <a:pt x="2" y="391"/>
                    </a:lnTo>
                    <a:lnTo>
                      <a:pt x="5" y="389"/>
                    </a:lnTo>
                    <a:lnTo>
                      <a:pt x="5" y="389"/>
                    </a:lnTo>
                    <a:lnTo>
                      <a:pt x="345" y="124"/>
                    </a:lnTo>
                    <a:lnTo>
                      <a:pt x="345" y="124"/>
                    </a:lnTo>
                    <a:lnTo>
                      <a:pt x="362" y="110"/>
                    </a:lnTo>
                    <a:lnTo>
                      <a:pt x="362" y="110"/>
                    </a:lnTo>
                    <a:lnTo>
                      <a:pt x="363" y="109"/>
                    </a:lnTo>
                    <a:lnTo>
                      <a:pt x="375" y="73"/>
                    </a:lnTo>
                    <a:lnTo>
                      <a:pt x="396" y="10"/>
                    </a:lnTo>
                    <a:lnTo>
                      <a:pt x="397" y="8"/>
                    </a:lnTo>
                    <a:lnTo>
                      <a:pt x="397" y="7"/>
                    </a:lnTo>
                    <a:close/>
                    <a:moveTo>
                      <a:pt x="399" y="0"/>
                    </a:moveTo>
                    <a:lnTo>
                      <a:pt x="397" y="2"/>
                    </a:lnTo>
                    <a:lnTo>
                      <a:pt x="396" y="4"/>
                    </a:lnTo>
                    <a:lnTo>
                      <a:pt x="394" y="4"/>
                    </a:lnTo>
                    <a:lnTo>
                      <a:pt x="397" y="4"/>
                    </a:lnTo>
                    <a:lnTo>
                      <a:pt x="397" y="4"/>
                    </a:lnTo>
                    <a:lnTo>
                      <a:pt x="39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Freeform 371"/>
              <p:cNvSpPr>
                <a:spLocks noEditPoints="1"/>
              </p:cNvSpPr>
              <p:nvPr/>
            </p:nvSpPr>
            <p:spPr bwMode="auto">
              <a:xfrm>
                <a:off x="2347" y="1636"/>
                <a:ext cx="399" cy="392"/>
              </a:xfrm>
              <a:custGeom>
                <a:avLst/>
                <a:gdLst>
                  <a:gd name="T0" fmla="*/ 397 w 399"/>
                  <a:gd name="T1" fmla="*/ 7 h 392"/>
                  <a:gd name="T2" fmla="*/ 198 w 399"/>
                  <a:gd name="T3" fmla="*/ 200 h 392"/>
                  <a:gd name="T4" fmla="*/ 392 w 399"/>
                  <a:gd name="T5" fmla="*/ 12 h 392"/>
                  <a:gd name="T6" fmla="*/ 360 w 399"/>
                  <a:gd name="T7" fmla="*/ 109 h 392"/>
                  <a:gd name="T8" fmla="*/ 360 w 399"/>
                  <a:gd name="T9" fmla="*/ 109 h 392"/>
                  <a:gd name="T10" fmla="*/ 359 w 399"/>
                  <a:gd name="T11" fmla="*/ 109 h 392"/>
                  <a:gd name="T12" fmla="*/ 21 w 399"/>
                  <a:gd name="T13" fmla="*/ 372 h 392"/>
                  <a:gd name="T14" fmla="*/ 1 w 399"/>
                  <a:gd name="T15" fmla="*/ 392 h 392"/>
                  <a:gd name="T16" fmla="*/ 0 w 399"/>
                  <a:gd name="T17" fmla="*/ 392 h 392"/>
                  <a:gd name="T18" fmla="*/ 1 w 399"/>
                  <a:gd name="T19" fmla="*/ 392 h 392"/>
                  <a:gd name="T20" fmla="*/ 2 w 399"/>
                  <a:gd name="T21" fmla="*/ 391 h 392"/>
                  <a:gd name="T22" fmla="*/ 5 w 399"/>
                  <a:gd name="T23" fmla="*/ 389 h 392"/>
                  <a:gd name="T24" fmla="*/ 5 w 399"/>
                  <a:gd name="T25" fmla="*/ 389 h 392"/>
                  <a:gd name="T26" fmla="*/ 345 w 399"/>
                  <a:gd name="T27" fmla="*/ 124 h 392"/>
                  <a:gd name="T28" fmla="*/ 345 w 399"/>
                  <a:gd name="T29" fmla="*/ 124 h 392"/>
                  <a:gd name="T30" fmla="*/ 362 w 399"/>
                  <a:gd name="T31" fmla="*/ 110 h 392"/>
                  <a:gd name="T32" fmla="*/ 362 w 399"/>
                  <a:gd name="T33" fmla="*/ 110 h 392"/>
                  <a:gd name="T34" fmla="*/ 363 w 399"/>
                  <a:gd name="T35" fmla="*/ 109 h 392"/>
                  <a:gd name="T36" fmla="*/ 375 w 399"/>
                  <a:gd name="T37" fmla="*/ 73 h 392"/>
                  <a:gd name="T38" fmla="*/ 396 w 399"/>
                  <a:gd name="T39" fmla="*/ 10 h 392"/>
                  <a:gd name="T40" fmla="*/ 397 w 399"/>
                  <a:gd name="T41" fmla="*/ 8 h 392"/>
                  <a:gd name="T42" fmla="*/ 397 w 399"/>
                  <a:gd name="T43" fmla="*/ 7 h 392"/>
                  <a:gd name="T44" fmla="*/ 399 w 399"/>
                  <a:gd name="T45" fmla="*/ 0 h 392"/>
                  <a:gd name="T46" fmla="*/ 397 w 399"/>
                  <a:gd name="T47" fmla="*/ 2 h 392"/>
                  <a:gd name="T48" fmla="*/ 396 w 399"/>
                  <a:gd name="T49" fmla="*/ 4 h 392"/>
                  <a:gd name="T50" fmla="*/ 394 w 399"/>
                  <a:gd name="T51" fmla="*/ 4 h 392"/>
                  <a:gd name="T52" fmla="*/ 397 w 399"/>
                  <a:gd name="T53" fmla="*/ 4 h 392"/>
                  <a:gd name="T54" fmla="*/ 397 w 399"/>
                  <a:gd name="T55" fmla="*/ 4 h 392"/>
                  <a:gd name="T56" fmla="*/ 399 w 399"/>
                  <a:gd name="T57"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99" h="392">
                    <a:moveTo>
                      <a:pt x="397" y="7"/>
                    </a:moveTo>
                    <a:lnTo>
                      <a:pt x="198" y="200"/>
                    </a:lnTo>
                    <a:lnTo>
                      <a:pt x="392" y="12"/>
                    </a:lnTo>
                    <a:lnTo>
                      <a:pt x="360" y="109"/>
                    </a:lnTo>
                    <a:lnTo>
                      <a:pt x="360" y="109"/>
                    </a:lnTo>
                    <a:lnTo>
                      <a:pt x="359" y="109"/>
                    </a:lnTo>
                    <a:lnTo>
                      <a:pt x="21" y="372"/>
                    </a:lnTo>
                    <a:lnTo>
                      <a:pt x="1" y="392"/>
                    </a:lnTo>
                    <a:lnTo>
                      <a:pt x="0" y="392"/>
                    </a:lnTo>
                    <a:lnTo>
                      <a:pt x="1" y="392"/>
                    </a:lnTo>
                    <a:lnTo>
                      <a:pt x="2" y="391"/>
                    </a:lnTo>
                    <a:lnTo>
                      <a:pt x="5" y="389"/>
                    </a:lnTo>
                    <a:lnTo>
                      <a:pt x="5" y="389"/>
                    </a:lnTo>
                    <a:lnTo>
                      <a:pt x="345" y="124"/>
                    </a:lnTo>
                    <a:lnTo>
                      <a:pt x="345" y="124"/>
                    </a:lnTo>
                    <a:lnTo>
                      <a:pt x="362" y="110"/>
                    </a:lnTo>
                    <a:lnTo>
                      <a:pt x="362" y="110"/>
                    </a:lnTo>
                    <a:lnTo>
                      <a:pt x="363" y="109"/>
                    </a:lnTo>
                    <a:lnTo>
                      <a:pt x="375" y="73"/>
                    </a:lnTo>
                    <a:lnTo>
                      <a:pt x="396" y="10"/>
                    </a:lnTo>
                    <a:lnTo>
                      <a:pt x="397" y="8"/>
                    </a:lnTo>
                    <a:lnTo>
                      <a:pt x="397" y="7"/>
                    </a:lnTo>
                    <a:moveTo>
                      <a:pt x="399" y="0"/>
                    </a:moveTo>
                    <a:lnTo>
                      <a:pt x="397" y="2"/>
                    </a:lnTo>
                    <a:lnTo>
                      <a:pt x="396" y="4"/>
                    </a:lnTo>
                    <a:lnTo>
                      <a:pt x="394" y="4"/>
                    </a:lnTo>
                    <a:lnTo>
                      <a:pt x="397" y="4"/>
                    </a:lnTo>
                    <a:lnTo>
                      <a:pt x="397" y="4"/>
                    </a:lnTo>
                    <a:lnTo>
                      <a:pt x="3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Freeform 372"/>
              <p:cNvSpPr>
                <a:spLocks noEditPoints="1"/>
              </p:cNvSpPr>
              <p:nvPr/>
            </p:nvSpPr>
            <p:spPr bwMode="auto">
              <a:xfrm>
                <a:off x="1906" y="1640"/>
                <a:ext cx="841" cy="389"/>
              </a:xfrm>
              <a:custGeom>
                <a:avLst/>
                <a:gdLst>
                  <a:gd name="T0" fmla="*/ 549 w 841"/>
                  <a:gd name="T1" fmla="*/ 49 h 389"/>
                  <a:gd name="T2" fmla="*/ 831 w 841"/>
                  <a:gd name="T3" fmla="*/ 4 h 389"/>
                  <a:gd name="T4" fmla="*/ 440 w 841"/>
                  <a:gd name="T5" fmla="*/ 385 h 389"/>
                  <a:gd name="T6" fmla="*/ 10 w 841"/>
                  <a:gd name="T7" fmla="*/ 136 h 389"/>
                  <a:gd name="T8" fmla="*/ 549 w 841"/>
                  <a:gd name="T9" fmla="*/ 49 h 389"/>
                  <a:gd name="T10" fmla="*/ 841 w 841"/>
                  <a:gd name="T11" fmla="*/ 0 h 389"/>
                  <a:gd name="T12" fmla="*/ 838 w 841"/>
                  <a:gd name="T13" fmla="*/ 0 h 389"/>
                  <a:gd name="T14" fmla="*/ 835 w 841"/>
                  <a:gd name="T15" fmla="*/ 0 h 389"/>
                  <a:gd name="T16" fmla="*/ 834 w 841"/>
                  <a:gd name="T17" fmla="*/ 1 h 389"/>
                  <a:gd name="T18" fmla="*/ 834 w 841"/>
                  <a:gd name="T19" fmla="*/ 1 h 389"/>
                  <a:gd name="T20" fmla="*/ 407 w 841"/>
                  <a:gd name="T21" fmla="*/ 69 h 389"/>
                  <a:gd name="T22" fmla="*/ 4 w 841"/>
                  <a:gd name="T23" fmla="*/ 134 h 389"/>
                  <a:gd name="T24" fmla="*/ 3 w 841"/>
                  <a:gd name="T25" fmla="*/ 134 h 389"/>
                  <a:gd name="T26" fmla="*/ 0 w 841"/>
                  <a:gd name="T27" fmla="*/ 134 h 389"/>
                  <a:gd name="T28" fmla="*/ 2 w 841"/>
                  <a:gd name="T29" fmla="*/ 135 h 389"/>
                  <a:gd name="T30" fmla="*/ 3 w 841"/>
                  <a:gd name="T31" fmla="*/ 135 h 389"/>
                  <a:gd name="T32" fmla="*/ 4 w 841"/>
                  <a:gd name="T33" fmla="*/ 137 h 389"/>
                  <a:gd name="T34" fmla="*/ 24 w 841"/>
                  <a:gd name="T35" fmla="*/ 148 h 389"/>
                  <a:gd name="T36" fmla="*/ 437 w 841"/>
                  <a:gd name="T37" fmla="*/ 387 h 389"/>
                  <a:gd name="T38" fmla="*/ 440 w 841"/>
                  <a:gd name="T39" fmla="*/ 389 h 389"/>
                  <a:gd name="T40" fmla="*/ 441 w 841"/>
                  <a:gd name="T41" fmla="*/ 388 h 389"/>
                  <a:gd name="T42" fmla="*/ 442 w 841"/>
                  <a:gd name="T43" fmla="*/ 388 h 389"/>
                  <a:gd name="T44" fmla="*/ 462 w 841"/>
                  <a:gd name="T45" fmla="*/ 368 h 389"/>
                  <a:gd name="T46" fmla="*/ 639 w 841"/>
                  <a:gd name="T47" fmla="*/ 196 h 389"/>
                  <a:gd name="T48" fmla="*/ 838 w 841"/>
                  <a:gd name="T49" fmla="*/ 3 h 389"/>
                  <a:gd name="T50" fmla="*/ 838 w 841"/>
                  <a:gd name="T51" fmla="*/ 3 h 389"/>
                  <a:gd name="T52" fmla="*/ 841 w 841"/>
                  <a:gd name="T53" fmla="*/ 0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41" h="389">
                    <a:moveTo>
                      <a:pt x="549" y="49"/>
                    </a:moveTo>
                    <a:lnTo>
                      <a:pt x="831" y="4"/>
                    </a:lnTo>
                    <a:lnTo>
                      <a:pt x="440" y="385"/>
                    </a:lnTo>
                    <a:lnTo>
                      <a:pt x="10" y="136"/>
                    </a:lnTo>
                    <a:lnTo>
                      <a:pt x="549" y="49"/>
                    </a:lnTo>
                    <a:close/>
                    <a:moveTo>
                      <a:pt x="841" y="0"/>
                    </a:moveTo>
                    <a:lnTo>
                      <a:pt x="838" y="0"/>
                    </a:lnTo>
                    <a:lnTo>
                      <a:pt x="835" y="0"/>
                    </a:lnTo>
                    <a:lnTo>
                      <a:pt x="834" y="1"/>
                    </a:lnTo>
                    <a:lnTo>
                      <a:pt x="834" y="1"/>
                    </a:lnTo>
                    <a:lnTo>
                      <a:pt x="407" y="69"/>
                    </a:lnTo>
                    <a:lnTo>
                      <a:pt x="4" y="134"/>
                    </a:lnTo>
                    <a:lnTo>
                      <a:pt x="3" y="134"/>
                    </a:lnTo>
                    <a:lnTo>
                      <a:pt x="0" y="134"/>
                    </a:lnTo>
                    <a:lnTo>
                      <a:pt x="2" y="135"/>
                    </a:lnTo>
                    <a:lnTo>
                      <a:pt x="3" y="135"/>
                    </a:lnTo>
                    <a:lnTo>
                      <a:pt x="4" y="137"/>
                    </a:lnTo>
                    <a:lnTo>
                      <a:pt x="24" y="148"/>
                    </a:lnTo>
                    <a:lnTo>
                      <a:pt x="437" y="387"/>
                    </a:lnTo>
                    <a:lnTo>
                      <a:pt x="440" y="389"/>
                    </a:lnTo>
                    <a:lnTo>
                      <a:pt x="441" y="388"/>
                    </a:lnTo>
                    <a:lnTo>
                      <a:pt x="442" y="388"/>
                    </a:lnTo>
                    <a:lnTo>
                      <a:pt x="462" y="368"/>
                    </a:lnTo>
                    <a:lnTo>
                      <a:pt x="639" y="196"/>
                    </a:lnTo>
                    <a:lnTo>
                      <a:pt x="838" y="3"/>
                    </a:lnTo>
                    <a:lnTo>
                      <a:pt x="838" y="3"/>
                    </a:lnTo>
                    <a:lnTo>
                      <a:pt x="84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Freeform 373"/>
              <p:cNvSpPr>
                <a:spLocks noEditPoints="1"/>
              </p:cNvSpPr>
              <p:nvPr/>
            </p:nvSpPr>
            <p:spPr bwMode="auto">
              <a:xfrm>
                <a:off x="1906" y="1640"/>
                <a:ext cx="841" cy="389"/>
              </a:xfrm>
              <a:custGeom>
                <a:avLst/>
                <a:gdLst>
                  <a:gd name="T0" fmla="*/ 549 w 841"/>
                  <a:gd name="T1" fmla="*/ 49 h 389"/>
                  <a:gd name="T2" fmla="*/ 831 w 841"/>
                  <a:gd name="T3" fmla="*/ 4 h 389"/>
                  <a:gd name="T4" fmla="*/ 440 w 841"/>
                  <a:gd name="T5" fmla="*/ 385 h 389"/>
                  <a:gd name="T6" fmla="*/ 10 w 841"/>
                  <a:gd name="T7" fmla="*/ 136 h 389"/>
                  <a:gd name="T8" fmla="*/ 549 w 841"/>
                  <a:gd name="T9" fmla="*/ 49 h 389"/>
                  <a:gd name="T10" fmla="*/ 841 w 841"/>
                  <a:gd name="T11" fmla="*/ 0 h 389"/>
                  <a:gd name="T12" fmla="*/ 838 w 841"/>
                  <a:gd name="T13" fmla="*/ 0 h 389"/>
                  <a:gd name="T14" fmla="*/ 835 w 841"/>
                  <a:gd name="T15" fmla="*/ 0 h 389"/>
                  <a:gd name="T16" fmla="*/ 834 w 841"/>
                  <a:gd name="T17" fmla="*/ 1 h 389"/>
                  <a:gd name="T18" fmla="*/ 834 w 841"/>
                  <a:gd name="T19" fmla="*/ 1 h 389"/>
                  <a:gd name="T20" fmla="*/ 407 w 841"/>
                  <a:gd name="T21" fmla="*/ 69 h 389"/>
                  <a:gd name="T22" fmla="*/ 4 w 841"/>
                  <a:gd name="T23" fmla="*/ 134 h 389"/>
                  <a:gd name="T24" fmla="*/ 3 w 841"/>
                  <a:gd name="T25" fmla="*/ 134 h 389"/>
                  <a:gd name="T26" fmla="*/ 0 w 841"/>
                  <a:gd name="T27" fmla="*/ 134 h 389"/>
                  <a:gd name="T28" fmla="*/ 2 w 841"/>
                  <a:gd name="T29" fmla="*/ 135 h 389"/>
                  <a:gd name="T30" fmla="*/ 3 w 841"/>
                  <a:gd name="T31" fmla="*/ 135 h 389"/>
                  <a:gd name="T32" fmla="*/ 4 w 841"/>
                  <a:gd name="T33" fmla="*/ 137 h 389"/>
                  <a:gd name="T34" fmla="*/ 24 w 841"/>
                  <a:gd name="T35" fmla="*/ 148 h 389"/>
                  <a:gd name="T36" fmla="*/ 437 w 841"/>
                  <a:gd name="T37" fmla="*/ 387 h 389"/>
                  <a:gd name="T38" fmla="*/ 440 w 841"/>
                  <a:gd name="T39" fmla="*/ 389 h 389"/>
                  <a:gd name="T40" fmla="*/ 441 w 841"/>
                  <a:gd name="T41" fmla="*/ 388 h 389"/>
                  <a:gd name="T42" fmla="*/ 442 w 841"/>
                  <a:gd name="T43" fmla="*/ 388 h 389"/>
                  <a:gd name="T44" fmla="*/ 462 w 841"/>
                  <a:gd name="T45" fmla="*/ 368 h 389"/>
                  <a:gd name="T46" fmla="*/ 639 w 841"/>
                  <a:gd name="T47" fmla="*/ 196 h 389"/>
                  <a:gd name="T48" fmla="*/ 838 w 841"/>
                  <a:gd name="T49" fmla="*/ 3 h 389"/>
                  <a:gd name="T50" fmla="*/ 838 w 841"/>
                  <a:gd name="T51" fmla="*/ 3 h 389"/>
                  <a:gd name="T52" fmla="*/ 841 w 841"/>
                  <a:gd name="T53" fmla="*/ 0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41" h="389">
                    <a:moveTo>
                      <a:pt x="549" y="49"/>
                    </a:moveTo>
                    <a:lnTo>
                      <a:pt x="831" y="4"/>
                    </a:lnTo>
                    <a:lnTo>
                      <a:pt x="440" y="385"/>
                    </a:lnTo>
                    <a:lnTo>
                      <a:pt x="10" y="136"/>
                    </a:lnTo>
                    <a:lnTo>
                      <a:pt x="549" y="49"/>
                    </a:lnTo>
                    <a:moveTo>
                      <a:pt x="841" y="0"/>
                    </a:moveTo>
                    <a:lnTo>
                      <a:pt x="838" y="0"/>
                    </a:lnTo>
                    <a:lnTo>
                      <a:pt x="835" y="0"/>
                    </a:lnTo>
                    <a:lnTo>
                      <a:pt x="834" y="1"/>
                    </a:lnTo>
                    <a:lnTo>
                      <a:pt x="834" y="1"/>
                    </a:lnTo>
                    <a:lnTo>
                      <a:pt x="407" y="69"/>
                    </a:lnTo>
                    <a:lnTo>
                      <a:pt x="4" y="134"/>
                    </a:lnTo>
                    <a:lnTo>
                      <a:pt x="3" y="134"/>
                    </a:lnTo>
                    <a:lnTo>
                      <a:pt x="0" y="134"/>
                    </a:lnTo>
                    <a:lnTo>
                      <a:pt x="2" y="135"/>
                    </a:lnTo>
                    <a:lnTo>
                      <a:pt x="3" y="135"/>
                    </a:lnTo>
                    <a:lnTo>
                      <a:pt x="4" y="137"/>
                    </a:lnTo>
                    <a:lnTo>
                      <a:pt x="24" y="148"/>
                    </a:lnTo>
                    <a:lnTo>
                      <a:pt x="437" y="387"/>
                    </a:lnTo>
                    <a:lnTo>
                      <a:pt x="440" y="389"/>
                    </a:lnTo>
                    <a:lnTo>
                      <a:pt x="441" y="388"/>
                    </a:lnTo>
                    <a:lnTo>
                      <a:pt x="442" y="388"/>
                    </a:lnTo>
                    <a:lnTo>
                      <a:pt x="462" y="368"/>
                    </a:lnTo>
                    <a:lnTo>
                      <a:pt x="639" y="196"/>
                    </a:lnTo>
                    <a:lnTo>
                      <a:pt x="838" y="3"/>
                    </a:lnTo>
                    <a:lnTo>
                      <a:pt x="838" y="3"/>
                    </a:lnTo>
                    <a:lnTo>
                      <a:pt x="8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Freeform 374"/>
              <p:cNvSpPr>
                <a:spLocks noEditPoints="1"/>
              </p:cNvSpPr>
              <p:nvPr/>
            </p:nvSpPr>
            <p:spPr bwMode="auto">
              <a:xfrm>
                <a:off x="4046" y="3462"/>
                <a:ext cx="281" cy="103"/>
              </a:xfrm>
              <a:custGeom>
                <a:avLst/>
                <a:gdLst>
                  <a:gd name="T0" fmla="*/ 29 w 281"/>
                  <a:gd name="T1" fmla="*/ 34 h 103"/>
                  <a:gd name="T2" fmla="*/ 89 w 281"/>
                  <a:gd name="T3" fmla="*/ 103 h 103"/>
                  <a:gd name="T4" fmla="*/ 89 w 281"/>
                  <a:gd name="T5" fmla="*/ 103 h 103"/>
                  <a:gd name="T6" fmla="*/ 29 w 281"/>
                  <a:gd name="T7" fmla="*/ 34 h 103"/>
                  <a:gd name="T8" fmla="*/ 30 w 281"/>
                  <a:gd name="T9" fmla="*/ 30 h 103"/>
                  <a:gd name="T10" fmla="*/ 92 w 281"/>
                  <a:gd name="T11" fmla="*/ 101 h 103"/>
                  <a:gd name="T12" fmla="*/ 92 w 281"/>
                  <a:gd name="T13" fmla="*/ 101 h 103"/>
                  <a:gd name="T14" fmla="*/ 30 w 281"/>
                  <a:gd name="T15" fmla="*/ 30 h 103"/>
                  <a:gd name="T16" fmla="*/ 6 w 281"/>
                  <a:gd name="T17" fmla="*/ 2 h 103"/>
                  <a:gd name="T18" fmla="*/ 9 w 281"/>
                  <a:gd name="T19" fmla="*/ 6 h 103"/>
                  <a:gd name="T20" fmla="*/ 153 w 281"/>
                  <a:gd name="T21" fmla="*/ 43 h 103"/>
                  <a:gd name="T22" fmla="*/ 278 w 281"/>
                  <a:gd name="T23" fmla="*/ 75 h 103"/>
                  <a:gd name="T24" fmla="*/ 280 w 281"/>
                  <a:gd name="T25" fmla="*/ 75 h 103"/>
                  <a:gd name="T26" fmla="*/ 279 w 281"/>
                  <a:gd name="T27" fmla="*/ 74 h 103"/>
                  <a:gd name="T28" fmla="*/ 281 w 281"/>
                  <a:gd name="T29" fmla="*/ 74 h 103"/>
                  <a:gd name="T30" fmla="*/ 279 w 281"/>
                  <a:gd name="T31" fmla="*/ 72 h 103"/>
                  <a:gd name="T32" fmla="*/ 6 w 281"/>
                  <a:gd name="T33" fmla="*/ 2 h 103"/>
                  <a:gd name="T34" fmla="*/ 0 w 281"/>
                  <a:gd name="T35" fmla="*/ 0 h 103"/>
                  <a:gd name="T36" fmla="*/ 3 w 281"/>
                  <a:gd name="T37" fmla="*/ 3 h 103"/>
                  <a:gd name="T38" fmla="*/ 3 w 281"/>
                  <a:gd name="T39" fmla="*/ 2 h 103"/>
                  <a:gd name="T40" fmla="*/ 4 w 281"/>
                  <a:gd name="T41" fmla="*/ 2 h 103"/>
                  <a:gd name="T42" fmla="*/ 3 w 281"/>
                  <a:gd name="T43" fmla="*/ 1 h 103"/>
                  <a:gd name="T44" fmla="*/ 0 w 281"/>
                  <a:gd name="T45"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1" h="103">
                    <a:moveTo>
                      <a:pt x="29" y="34"/>
                    </a:moveTo>
                    <a:lnTo>
                      <a:pt x="89" y="103"/>
                    </a:lnTo>
                    <a:lnTo>
                      <a:pt x="89" y="103"/>
                    </a:lnTo>
                    <a:lnTo>
                      <a:pt x="29" y="34"/>
                    </a:lnTo>
                    <a:close/>
                    <a:moveTo>
                      <a:pt x="30" y="30"/>
                    </a:moveTo>
                    <a:lnTo>
                      <a:pt x="92" y="101"/>
                    </a:lnTo>
                    <a:lnTo>
                      <a:pt x="92" y="101"/>
                    </a:lnTo>
                    <a:lnTo>
                      <a:pt x="30" y="30"/>
                    </a:lnTo>
                    <a:close/>
                    <a:moveTo>
                      <a:pt x="6" y="2"/>
                    </a:moveTo>
                    <a:lnTo>
                      <a:pt x="9" y="6"/>
                    </a:lnTo>
                    <a:lnTo>
                      <a:pt x="153" y="43"/>
                    </a:lnTo>
                    <a:lnTo>
                      <a:pt x="278" y="75"/>
                    </a:lnTo>
                    <a:lnTo>
                      <a:pt x="280" y="75"/>
                    </a:lnTo>
                    <a:lnTo>
                      <a:pt x="279" y="74"/>
                    </a:lnTo>
                    <a:lnTo>
                      <a:pt x="281" y="74"/>
                    </a:lnTo>
                    <a:lnTo>
                      <a:pt x="279" y="72"/>
                    </a:lnTo>
                    <a:lnTo>
                      <a:pt x="6" y="2"/>
                    </a:lnTo>
                    <a:close/>
                    <a:moveTo>
                      <a:pt x="0" y="0"/>
                    </a:moveTo>
                    <a:lnTo>
                      <a:pt x="3" y="3"/>
                    </a:lnTo>
                    <a:lnTo>
                      <a:pt x="3" y="2"/>
                    </a:lnTo>
                    <a:lnTo>
                      <a:pt x="4" y="2"/>
                    </a:lnTo>
                    <a:lnTo>
                      <a:pt x="3"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Freeform 375"/>
              <p:cNvSpPr>
                <a:spLocks noEditPoints="1"/>
              </p:cNvSpPr>
              <p:nvPr/>
            </p:nvSpPr>
            <p:spPr bwMode="auto">
              <a:xfrm>
                <a:off x="4046" y="3462"/>
                <a:ext cx="281" cy="103"/>
              </a:xfrm>
              <a:custGeom>
                <a:avLst/>
                <a:gdLst>
                  <a:gd name="T0" fmla="*/ 29 w 281"/>
                  <a:gd name="T1" fmla="*/ 34 h 103"/>
                  <a:gd name="T2" fmla="*/ 89 w 281"/>
                  <a:gd name="T3" fmla="*/ 103 h 103"/>
                  <a:gd name="T4" fmla="*/ 89 w 281"/>
                  <a:gd name="T5" fmla="*/ 103 h 103"/>
                  <a:gd name="T6" fmla="*/ 29 w 281"/>
                  <a:gd name="T7" fmla="*/ 34 h 103"/>
                  <a:gd name="T8" fmla="*/ 30 w 281"/>
                  <a:gd name="T9" fmla="*/ 30 h 103"/>
                  <a:gd name="T10" fmla="*/ 92 w 281"/>
                  <a:gd name="T11" fmla="*/ 101 h 103"/>
                  <a:gd name="T12" fmla="*/ 92 w 281"/>
                  <a:gd name="T13" fmla="*/ 101 h 103"/>
                  <a:gd name="T14" fmla="*/ 30 w 281"/>
                  <a:gd name="T15" fmla="*/ 30 h 103"/>
                  <a:gd name="T16" fmla="*/ 6 w 281"/>
                  <a:gd name="T17" fmla="*/ 2 h 103"/>
                  <a:gd name="T18" fmla="*/ 9 w 281"/>
                  <a:gd name="T19" fmla="*/ 6 h 103"/>
                  <a:gd name="T20" fmla="*/ 153 w 281"/>
                  <a:gd name="T21" fmla="*/ 43 h 103"/>
                  <a:gd name="T22" fmla="*/ 278 w 281"/>
                  <a:gd name="T23" fmla="*/ 75 h 103"/>
                  <a:gd name="T24" fmla="*/ 280 w 281"/>
                  <a:gd name="T25" fmla="*/ 75 h 103"/>
                  <a:gd name="T26" fmla="*/ 279 w 281"/>
                  <a:gd name="T27" fmla="*/ 74 h 103"/>
                  <a:gd name="T28" fmla="*/ 281 w 281"/>
                  <a:gd name="T29" fmla="*/ 74 h 103"/>
                  <a:gd name="T30" fmla="*/ 279 w 281"/>
                  <a:gd name="T31" fmla="*/ 72 h 103"/>
                  <a:gd name="T32" fmla="*/ 6 w 281"/>
                  <a:gd name="T33" fmla="*/ 2 h 103"/>
                  <a:gd name="T34" fmla="*/ 0 w 281"/>
                  <a:gd name="T35" fmla="*/ 0 h 103"/>
                  <a:gd name="T36" fmla="*/ 3 w 281"/>
                  <a:gd name="T37" fmla="*/ 3 h 103"/>
                  <a:gd name="T38" fmla="*/ 3 w 281"/>
                  <a:gd name="T39" fmla="*/ 2 h 103"/>
                  <a:gd name="T40" fmla="*/ 4 w 281"/>
                  <a:gd name="T41" fmla="*/ 2 h 103"/>
                  <a:gd name="T42" fmla="*/ 3 w 281"/>
                  <a:gd name="T43" fmla="*/ 1 h 103"/>
                  <a:gd name="T44" fmla="*/ 0 w 281"/>
                  <a:gd name="T45"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1" h="103">
                    <a:moveTo>
                      <a:pt x="29" y="34"/>
                    </a:moveTo>
                    <a:lnTo>
                      <a:pt x="89" y="103"/>
                    </a:lnTo>
                    <a:lnTo>
                      <a:pt x="89" y="103"/>
                    </a:lnTo>
                    <a:lnTo>
                      <a:pt x="29" y="34"/>
                    </a:lnTo>
                    <a:moveTo>
                      <a:pt x="30" y="30"/>
                    </a:moveTo>
                    <a:lnTo>
                      <a:pt x="92" y="101"/>
                    </a:lnTo>
                    <a:lnTo>
                      <a:pt x="92" y="101"/>
                    </a:lnTo>
                    <a:lnTo>
                      <a:pt x="30" y="30"/>
                    </a:lnTo>
                    <a:moveTo>
                      <a:pt x="6" y="2"/>
                    </a:moveTo>
                    <a:lnTo>
                      <a:pt x="9" y="6"/>
                    </a:lnTo>
                    <a:lnTo>
                      <a:pt x="153" y="43"/>
                    </a:lnTo>
                    <a:lnTo>
                      <a:pt x="278" y="75"/>
                    </a:lnTo>
                    <a:lnTo>
                      <a:pt x="280" y="75"/>
                    </a:lnTo>
                    <a:lnTo>
                      <a:pt x="279" y="74"/>
                    </a:lnTo>
                    <a:lnTo>
                      <a:pt x="281" y="74"/>
                    </a:lnTo>
                    <a:lnTo>
                      <a:pt x="279" y="72"/>
                    </a:lnTo>
                    <a:lnTo>
                      <a:pt x="6" y="2"/>
                    </a:lnTo>
                    <a:moveTo>
                      <a:pt x="0" y="0"/>
                    </a:moveTo>
                    <a:lnTo>
                      <a:pt x="3" y="3"/>
                    </a:lnTo>
                    <a:lnTo>
                      <a:pt x="3" y="2"/>
                    </a:lnTo>
                    <a:lnTo>
                      <a:pt x="4" y="2"/>
                    </a:lnTo>
                    <a:lnTo>
                      <a:pt x="3"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Freeform 376"/>
              <p:cNvSpPr>
                <a:spLocks noEditPoints="1"/>
              </p:cNvSpPr>
              <p:nvPr/>
            </p:nvSpPr>
            <p:spPr bwMode="auto">
              <a:xfrm>
                <a:off x="4116" y="3535"/>
                <a:ext cx="221" cy="189"/>
              </a:xfrm>
              <a:custGeom>
                <a:avLst/>
                <a:gdLst>
                  <a:gd name="T0" fmla="*/ 1 w 221"/>
                  <a:gd name="T1" fmla="*/ 186 h 189"/>
                  <a:gd name="T2" fmla="*/ 1 w 221"/>
                  <a:gd name="T3" fmla="*/ 187 h 189"/>
                  <a:gd name="T4" fmla="*/ 0 w 221"/>
                  <a:gd name="T5" fmla="*/ 188 h 189"/>
                  <a:gd name="T6" fmla="*/ 0 w 221"/>
                  <a:gd name="T7" fmla="*/ 188 h 189"/>
                  <a:gd name="T8" fmla="*/ 0 w 221"/>
                  <a:gd name="T9" fmla="*/ 189 h 189"/>
                  <a:gd name="T10" fmla="*/ 2 w 221"/>
                  <a:gd name="T11" fmla="*/ 188 h 189"/>
                  <a:gd name="T12" fmla="*/ 1 w 221"/>
                  <a:gd name="T13" fmla="*/ 186 h 189"/>
                  <a:gd name="T14" fmla="*/ 20 w 221"/>
                  <a:gd name="T15" fmla="*/ 36 h 189"/>
                  <a:gd name="T16" fmla="*/ 20 w 221"/>
                  <a:gd name="T17" fmla="*/ 36 h 189"/>
                  <a:gd name="T18" fmla="*/ 1 w 221"/>
                  <a:gd name="T19" fmla="*/ 181 h 189"/>
                  <a:gd name="T20" fmla="*/ 1 w 221"/>
                  <a:gd name="T21" fmla="*/ 181 h 189"/>
                  <a:gd name="T22" fmla="*/ 20 w 221"/>
                  <a:gd name="T23" fmla="*/ 36 h 189"/>
                  <a:gd name="T24" fmla="*/ 24 w 221"/>
                  <a:gd name="T25" fmla="*/ 32 h 189"/>
                  <a:gd name="T26" fmla="*/ 24 w 221"/>
                  <a:gd name="T27" fmla="*/ 32 h 189"/>
                  <a:gd name="T28" fmla="*/ 20 w 221"/>
                  <a:gd name="T29" fmla="*/ 62 h 189"/>
                  <a:gd name="T30" fmla="*/ 24 w 221"/>
                  <a:gd name="T31" fmla="*/ 32 h 189"/>
                  <a:gd name="T32" fmla="*/ 210 w 221"/>
                  <a:gd name="T33" fmla="*/ 2 h 189"/>
                  <a:gd name="T34" fmla="*/ 208 w 221"/>
                  <a:gd name="T35" fmla="*/ 2 h 189"/>
                  <a:gd name="T36" fmla="*/ 208 w 221"/>
                  <a:gd name="T37" fmla="*/ 2 h 189"/>
                  <a:gd name="T38" fmla="*/ 24 w 221"/>
                  <a:gd name="T39" fmla="*/ 29 h 189"/>
                  <a:gd name="T40" fmla="*/ 24 w 221"/>
                  <a:gd name="T41" fmla="*/ 29 h 189"/>
                  <a:gd name="T42" fmla="*/ 26 w 221"/>
                  <a:gd name="T43" fmla="*/ 29 h 189"/>
                  <a:gd name="T44" fmla="*/ 25 w 221"/>
                  <a:gd name="T45" fmla="*/ 31 h 189"/>
                  <a:gd name="T46" fmla="*/ 25 w 221"/>
                  <a:gd name="T47" fmla="*/ 32 h 189"/>
                  <a:gd name="T48" fmla="*/ 210 w 221"/>
                  <a:gd name="T49" fmla="*/ 5 h 189"/>
                  <a:gd name="T50" fmla="*/ 210 w 221"/>
                  <a:gd name="T51" fmla="*/ 5 h 189"/>
                  <a:gd name="T52" fmla="*/ 124 w 221"/>
                  <a:gd name="T53" fmla="*/ 79 h 189"/>
                  <a:gd name="T54" fmla="*/ 5 w 221"/>
                  <a:gd name="T55" fmla="*/ 182 h 189"/>
                  <a:gd name="T56" fmla="*/ 4 w 221"/>
                  <a:gd name="T57" fmla="*/ 187 h 189"/>
                  <a:gd name="T58" fmla="*/ 68 w 221"/>
                  <a:gd name="T59" fmla="*/ 131 h 189"/>
                  <a:gd name="T60" fmla="*/ 215 w 221"/>
                  <a:gd name="T61" fmla="*/ 5 h 189"/>
                  <a:gd name="T62" fmla="*/ 216 w 221"/>
                  <a:gd name="T63" fmla="*/ 5 h 189"/>
                  <a:gd name="T64" fmla="*/ 215 w 221"/>
                  <a:gd name="T65" fmla="*/ 4 h 189"/>
                  <a:gd name="T66" fmla="*/ 213 w 221"/>
                  <a:gd name="T67" fmla="*/ 4 h 189"/>
                  <a:gd name="T68" fmla="*/ 213 w 221"/>
                  <a:gd name="T69" fmla="*/ 3 h 189"/>
                  <a:gd name="T70" fmla="*/ 210 w 221"/>
                  <a:gd name="T71" fmla="*/ 2 h 189"/>
                  <a:gd name="T72" fmla="*/ 221 w 221"/>
                  <a:gd name="T73" fmla="*/ 0 h 189"/>
                  <a:gd name="T74" fmla="*/ 219 w 221"/>
                  <a:gd name="T75" fmla="*/ 0 h 189"/>
                  <a:gd name="T76" fmla="*/ 219 w 221"/>
                  <a:gd name="T77" fmla="*/ 0 h 189"/>
                  <a:gd name="T78" fmla="*/ 219 w 221"/>
                  <a:gd name="T79" fmla="*/ 1 h 189"/>
                  <a:gd name="T80" fmla="*/ 220 w 221"/>
                  <a:gd name="T81" fmla="*/ 1 h 189"/>
                  <a:gd name="T82" fmla="*/ 221 w 221"/>
                  <a:gd name="T83"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1" h="189">
                    <a:moveTo>
                      <a:pt x="1" y="186"/>
                    </a:moveTo>
                    <a:lnTo>
                      <a:pt x="1" y="187"/>
                    </a:lnTo>
                    <a:lnTo>
                      <a:pt x="0" y="188"/>
                    </a:lnTo>
                    <a:lnTo>
                      <a:pt x="0" y="188"/>
                    </a:lnTo>
                    <a:lnTo>
                      <a:pt x="0" y="189"/>
                    </a:lnTo>
                    <a:lnTo>
                      <a:pt x="2" y="188"/>
                    </a:lnTo>
                    <a:lnTo>
                      <a:pt x="1" y="186"/>
                    </a:lnTo>
                    <a:close/>
                    <a:moveTo>
                      <a:pt x="20" y="36"/>
                    </a:moveTo>
                    <a:lnTo>
                      <a:pt x="20" y="36"/>
                    </a:lnTo>
                    <a:lnTo>
                      <a:pt x="1" y="181"/>
                    </a:lnTo>
                    <a:lnTo>
                      <a:pt x="1" y="181"/>
                    </a:lnTo>
                    <a:lnTo>
                      <a:pt x="20" y="36"/>
                    </a:lnTo>
                    <a:close/>
                    <a:moveTo>
                      <a:pt x="24" y="32"/>
                    </a:moveTo>
                    <a:lnTo>
                      <a:pt x="24" y="32"/>
                    </a:lnTo>
                    <a:lnTo>
                      <a:pt x="20" y="62"/>
                    </a:lnTo>
                    <a:lnTo>
                      <a:pt x="24" y="32"/>
                    </a:lnTo>
                    <a:close/>
                    <a:moveTo>
                      <a:pt x="210" y="2"/>
                    </a:moveTo>
                    <a:lnTo>
                      <a:pt x="208" y="2"/>
                    </a:lnTo>
                    <a:lnTo>
                      <a:pt x="208" y="2"/>
                    </a:lnTo>
                    <a:lnTo>
                      <a:pt x="24" y="29"/>
                    </a:lnTo>
                    <a:lnTo>
                      <a:pt x="24" y="29"/>
                    </a:lnTo>
                    <a:lnTo>
                      <a:pt x="26" y="29"/>
                    </a:lnTo>
                    <a:lnTo>
                      <a:pt x="25" y="31"/>
                    </a:lnTo>
                    <a:lnTo>
                      <a:pt x="25" y="32"/>
                    </a:lnTo>
                    <a:lnTo>
                      <a:pt x="210" y="5"/>
                    </a:lnTo>
                    <a:lnTo>
                      <a:pt x="210" y="5"/>
                    </a:lnTo>
                    <a:lnTo>
                      <a:pt x="124" y="79"/>
                    </a:lnTo>
                    <a:lnTo>
                      <a:pt x="5" y="182"/>
                    </a:lnTo>
                    <a:lnTo>
                      <a:pt x="4" y="187"/>
                    </a:lnTo>
                    <a:lnTo>
                      <a:pt x="68" y="131"/>
                    </a:lnTo>
                    <a:lnTo>
                      <a:pt x="215" y="5"/>
                    </a:lnTo>
                    <a:lnTo>
                      <a:pt x="216" y="5"/>
                    </a:lnTo>
                    <a:lnTo>
                      <a:pt x="215" y="4"/>
                    </a:lnTo>
                    <a:lnTo>
                      <a:pt x="213" y="4"/>
                    </a:lnTo>
                    <a:lnTo>
                      <a:pt x="213" y="3"/>
                    </a:lnTo>
                    <a:lnTo>
                      <a:pt x="210" y="2"/>
                    </a:lnTo>
                    <a:close/>
                    <a:moveTo>
                      <a:pt x="221" y="0"/>
                    </a:moveTo>
                    <a:lnTo>
                      <a:pt x="219" y="0"/>
                    </a:lnTo>
                    <a:lnTo>
                      <a:pt x="219" y="0"/>
                    </a:lnTo>
                    <a:lnTo>
                      <a:pt x="219" y="1"/>
                    </a:lnTo>
                    <a:lnTo>
                      <a:pt x="220" y="1"/>
                    </a:lnTo>
                    <a:lnTo>
                      <a:pt x="22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Freeform 377"/>
              <p:cNvSpPr>
                <a:spLocks noEditPoints="1"/>
              </p:cNvSpPr>
              <p:nvPr/>
            </p:nvSpPr>
            <p:spPr bwMode="auto">
              <a:xfrm>
                <a:off x="4116" y="3535"/>
                <a:ext cx="221" cy="189"/>
              </a:xfrm>
              <a:custGeom>
                <a:avLst/>
                <a:gdLst>
                  <a:gd name="T0" fmla="*/ 1 w 221"/>
                  <a:gd name="T1" fmla="*/ 186 h 189"/>
                  <a:gd name="T2" fmla="*/ 1 w 221"/>
                  <a:gd name="T3" fmla="*/ 187 h 189"/>
                  <a:gd name="T4" fmla="*/ 0 w 221"/>
                  <a:gd name="T5" fmla="*/ 188 h 189"/>
                  <a:gd name="T6" fmla="*/ 0 w 221"/>
                  <a:gd name="T7" fmla="*/ 188 h 189"/>
                  <a:gd name="T8" fmla="*/ 0 w 221"/>
                  <a:gd name="T9" fmla="*/ 189 h 189"/>
                  <a:gd name="T10" fmla="*/ 2 w 221"/>
                  <a:gd name="T11" fmla="*/ 188 h 189"/>
                  <a:gd name="T12" fmla="*/ 1 w 221"/>
                  <a:gd name="T13" fmla="*/ 186 h 189"/>
                  <a:gd name="T14" fmla="*/ 20 w 221"/>
                  <a:gd name="T15" fmla="*/ 36 h 189"/>
                  <a:gd name="T16" fmla="*/ 20 w 221"/>
                  <a:gd name="T17" fmla="*/ 36 h 189"/>
                  <a:gd name="T18" fmla="*/ 1 w 221"/>
                  <a:gd name="T19" fmla="*/ 181 h 189"/>
                  <a:gd name="T20" fmla="*/ 1 w 221"/>
                  <a:gd name="T21" fmla="*/ 181 h 189"/>
                  <a:gd name="T22" fmla="*/ 20 w 221"/>
                  <a:gd name="T23" fmla="*/ 36 h 189"/>
                  <a:gd name="T24" fmla="*/ 24 w 221"/>
                  <a:gd name="T25" fmla="*/ 32 h 189"/>
                  <a:gd name="T26" fmla="*/ 24 w 221"/>
                  <a:gd name="T27" fmla="*/ 32 h 189"/>
                  <a:gd name="T28" fmla="*/ 20 w 221"/>
                  <a:gd name="T29" fmla="*/ 62 h 189"/>
                  <a:gd name="T30" fmla="*/ 24 w 221"/>
                  <a:gd name="T31" fmla="*/ 32 h 189"/>
                  <a:gd name="T32" fmla="*/ 210 w 221"/>
                  <a:gd name="T33" fmla="*/ 2 h 189"/>
                  <a:gd name="T34" fmla="*/ 208 w 221"/>
                  <a:gd name="T35" fmla="*/ 2 h 189"/>
                  <a:gd name="T36" fmla="*/ 208 w 221"/>
                  <a:gd name="T37" fmla="*/ 2 h 189"/>
                  <a:gd name="T38" fmla="*/ 24 w 221"/>
                  <a:gd name="T39" fmla="*/ 29 h 189"/>
                  <a:gd name="T40" fmla="*/ 24 w 221"/>
                  <a:gd name="T41" fmla="*/ 29 h 189"/>
                  <a:gd name="T42" fmla="*/ 26 w 221"/>
                  <a:gd name="T43" fmla="*/ 29 h 189"/>
                  <a:gd name="T44" fmla="*/ 25 w 221"/>
                  <a:gd name="T45" fmla="*/ 31 h 189"/>
                  <a:gd name="T46" fmla="*/ 25 w 221"/>
                  <a:gd name="T47" fmla="*/ 32 h 189"/>
                  <a:gd name="T48" fmla="*/ 210 w 221"/>
                  <a:gd name="T49" fmla="*/ 5 h 189"/>
                  <a:gd name="T50" fmla="*/ 210 w 221"/>
                  <a:gd name="T51" fmla="*/ 5 h 189"/>
                  <a:gd name="T52" fmla="*/ 124 w 221"/>
                  <a:gd name="T53" fmla="*/ 79 h 189"/>
                  <a:gd name="T54" fmla="*/ 5 w 221"/>
                  <a:gd name="T55" fmla="*/ 182 h 189"/>
                  <a:gd name="T56" fmla="*/ 4 w 221"/>
                  <a:gd name="T57" fmla="*/ 187 h 189"/>
                  <a:gd name="T58" fmla="*/ 68 w 221"/>
                  <a:gd name="T59" fmla="*/ 131 h 189"/>
                  <a:gd name="T60" fmla="*/ 215 w 221"/>
                  <a:gd name="T61" fmla="*/ 5 h 189"/>
                  <a:gd name="T62" fmla="*/ 216 w 221"/>
                  <a:gd name="T63" fmla="*/ 5 h 189"/>
                  <a:gd name="T64" fmla="*/ 215 w 221"/>
                  <a:gd name="T65" fmla="*/ 4 h 189"/>
                  <a:gd name="T66" fmla="*/ 213 w 221"/>
                  <a:gd name="T67" fmla="*/ 4 h 189"/>
                  <a:gd name="T68" fmla="*/ 213 w 221"/>
                  <a:gd name="T69" fmla="*/ 3 h 189"/>
                  <a:gd name="T70" fmla="*/ 210 w 221"/>
                  <a:gd name="T71" fmla="*/ 2 h 189"/>
                  <a:gd name="T72" fmla="*/ 221 w 221"/>
                  <a:gd name="T73" fmla="*/ 0 h 189"/>
                  <a:gd name="T74" fmla="*/ 219 w 221"/>
                  <a:gd name="T75" fmla="*/ 0 h 189"/>
                  <a:gd name="T76" fmla="*/ 219 w 221"/>
                  <a:gd name="T77" fmla="*/ 0 h 189"/>
                  <a:gd name="T78" fmla="*/ 219 w 221"/>
                  <a:gd name="T79" fmla="*/ 1 h 189"/>
                  <a:gd name="T80" fmla="*/ 220 w 221"/>
                  <a:gd name="T81" fmla="*/ 1 h 189"/>
                  <a:gd name="T82" fmla="*/ 221 w 221"/>
                  <a:gd name="T83"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1" h="189">
                    <a:moveTo>
                      <a:pt x="1" y="186"/>
                    </a:moveTo>
                    <a:lnTo>
                      <a:pt x="1" y="187"/>
                    </a:lnTo>
                    <a:lnTo>
                      <a:pt x="0" y="188"/>
                    </a:lnTo>
                    <a:lnTo>
                      <a:pt x="0" y="188"/>
                    </a:lnTo>
                    <a:lnTo>
                      <a:pt x="0" y="189"/>
                    </a:lnTo>
                    <a:lnTo>
                      <a:pt x="2" y="188"/>
                    </a:lnTo>
                    <a:lnTo>
                      <a:pt x="1" y="186"/>
                    </a:lnTo>
                    <a:moveTo>
                      <a:pt x="20" y="36"/>
                    </a:moveTo>
                    <a:lnTo>
                      <a:pt x="20" y="36"/>
                    </a:lnTo>
                    <a:lnTo>
                      <a:pt x="1" y="181"/>
                    </a:lnTo>
                    <a:lnTo>
                      <a:pt x="1" y="181"/>
                    </a:lnTo>
                    <a:lnTo>
                      <a:pt x="20" y="36"/>
                    </a:lnTo>
                    <a:moveTo>
                      <a:pt x="24" y="32"/>
                    </a:moveTo>
                    <a:lnTo>
                      <a:pt x="24" y="32"/>
                    </a:lnTo>
                    <a:lnTo>
                      <a:pt x="20" y="62"/>
                    </a:lnTo>
                    <a:lnTo>
                      <a:pt x="24" y="32"/>
                    </a:lnTo>
                    <a:moveTo>
                      <a:pt x="210" y="2"/>
                    </a:moveTo>
                    <a:lnTo>
                      <a:pt x="208" y="2"/>
                    </a:lnTo>
                    <a:lnTo>
                      <a:pt x="208" y="2"/>
                    </a:lnTo>
                    <a:lnTo>
                      <a:pt x="24" y="29"/>
                    </a:lnTo>
                    <a:lnTo>
                      <a:pt x="24" y="29"/>
                    </a:lnTo>
                    <a:lnTo>
                      <a:pt x="26" y="29"/>
                    </a:lnTo>
                    <a:lnTo>
                      <a:pt x="25" y="31"/>
                    </a:lnTo>
                    <a:lnTo>
                      <a:pt x="25" y="32"/>
                    </a:lnTo>
                    <a:lnTo>
                      <a:pt x="210" y="5"/>
                    </a:lnTo>
                    <a:lnTo>
                      <a:pt x="210" y="5"/>
                    </a:lnTo>
                    <a:lnTo>
                      <a:pt x="124" y="79"/>
                    </a:lnTo>
                    <a:lnTo>
                      <a:pt x="5" y="182"/>
                    </a:lnTo>
                    <a:lnTo>
                      <a:pt x="4" y="187"/>
                    </a:lnTo>
                    <a:lnTo>
                      <a:pt x="68" y="131"/>
                    </a:lnTo>
                    <a:lnTo>
                      <a:pt x="215" y="5"/>
                    </a:lnTo>
                    <a:lnTo>
                      <a:pt x="216" y="5"/>
                    </a:lnTo>
                    <a:lnTo>
                      <a:pt x="215" y="4"/>
                    </a:lnTo>
                    <a:lnTo>
                      <a:pt x="213" y="4"/>
                    </a:lnTo>
                    <a:lnTo>
                      <a:pt x="213" y="3"/>
                    </a:lnTo>
                    <a:lnTo>
                      <a:pt x="210" y="2"/>
                    </a:lnTo>
                    <a:moveTo>
                      <a:pt x="221" y="0"/>
                    </a:moveTo>
                    <a:lnTo>
                      <a:pt x="219" y="0"/>
                    </a:lnTo>
                    <a:lnTo>
                      <a:pt x="219" y="0"/>
                    </a:lnTo>
                    <a:lnTo>
                      <a:pt x="219" y="1"/>
                    </a:lnTo>
                    <a:lnTo>
                      <a:pt x="220" y="1"/>
                    </a:lnTo>
                    <a:lnTo>
                      <a:pt x="22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Freeform 378"/>
              <p:cNvSpPr>
                <a:spLocks noEditPoints="1"/>
              </p:cNvSpPr>
              <p:nvPr/>
            </p:nvSpPr>
            <p:spPr bwMode="auto">
              <a:xfrm>
                <a:off x="3952" y="3463"/>
                <a:ext cx="189" cy="123"/>
              </a:xfrm>
              <a:custGeom>
                <a:avLst/>
                <a:gdLst>
                  <a:gd name="T0" fmla="*/ 1 w 189"/>
                  <a:gd name="T1" fmla="*/ 122 h 123"/>
                  <a:gd name="T2" fmla="*/ 0 w 189"/>
                  <a:gd name="T3" fmla="*/ 123 h 123"/>
                  <a:gd name="T4" fmla="*/ 3 w 189"/>
                  <a:gd name="T5" fmla="*/ 122 h 123"/>
                  <a:gd name="T6" fmla="*/ 3 w 189"/>
                  <a:gd name="T7" fmla="*/ 122 h 123"/>
                  <a:gd name="T8" fmla="*/ 1 w 189"/>
                  <a:gd name="T9" fmla="*/ 122 h 123"/>
                  <a:gd name="T10" fmla="*/ 182 w 189"/>
                  <a:gd name="T11" fmla="*/ 105 h 123"/>
                  <a:gd name="T12" fmla="*/ 95 w 189"/>
                  <a:gd name="T13" fmla="*/ 114 h 123"/>
                  <a:gd name="T14" fmla="*/ 182 w 189"/>
                  <a:gd name="T15" fmla="*/ 105 h 123"/>
                  <a:gd name="T16" fmla="*/ 182 w 189"/>
                  <a:gd name="T17" fmla="*/ 105 h 123"/>
                  <a:gd name="T18" fmla="*/ 189 w 189"/>
                  <a:gd name="T19" fmla="*/ 103 h 123"/>
                  <a:gd name="T20" fmla="*/ 188 w 189"/>
                  <a:gd name="T21" fmla="*/ 103 h 123"/>
                  <a:gd name="T22" fmla="*/ 188 w 189"/>
                  <a:gd name="T23" fmla="*/ 104 h 123"/>
                  <a:gd name="T24" fmla="*/ 188 w 189"/>
                  <a:gd name="T25" fmla="*/ 104 h 123"/>
                  <a:gd name="T26" fmla="*/ 189 w 189"/>
                  <a:gd name="T27" fmla="*/ 104 h 123"/>
                  <a:gd name="T28" fmla="*/ 189 w 189"/>
                  <a:gd name="T29" fmla="*/ 104 h 123"/>
                  <a:gd name="T30" fmla="*/ 189 w 189"/>
                  <a:gd name="T31" fmla="*/ 103 h 123"/>
                  <a:gd name="T32" fmla="*/ 97 w 189"/>
                  <a:gd name="T33" fmla="*/ 3 h 123"/>
                  <a:gd name="T34" fmla="*/ 99 w 189"/>
                  <a:gd name="T35" fmla="*/ 2 h 123"/>
                  <a:gd name="T36" fmla="*/ 97 w 189"/>
                  <a:gd name="T37" fmla="*/ 3 h 123"/>
                  <a:gd name="T38" fmla="*/ 99 w 189"/>
                  <a:gd name="T39" fmla="*/ 0 h 123"/>
                  <a:gd name="T40" fmla="*/ 98 w 189"/>
                  <a:gd name="T41" fmla="*/ 1 h 123"/>
                  <a:gd name="T42" fmla="*/ 97 w 189"/>
                  <a:gd name="T43" fmla="*/ 1 h 123"/>
                  <a:gd name="T44" fmla="*/ 97 w 189"/>
                  <a:gd name="T45" fmla="*/ 2 h 123"/>
                  <a:gd name="T46" fmla="*/ 97 w 189"/>
                  <a:gd name="T47" fmla="*/ 2 h 123"/>
                  <a:gd name="T48" fmla="*/ 5 w 189"/>
                  <a:gd name="T49" fmla="*/ 118 h 123"/>
                  <a:gd name="T50" fmla="*/ 5 w 189"/>
                  <a:gd name="T51" fmla="*/ 118 h 123"/>
                  <a:gd name="T52" fmla="*/ 3 w 189"/>
                  <a:gd name="T53" fmla="*/ 119 h 123"/>
                  <a:gd name="T54" fmla="*/ 113 w 189"/>
                  <a:gd name="T55" fmla="*/ 109 h 123"/>
                  <a:gd name="T56" fmla="*/ 8 w 189"/>
                  <a:gd name="T57" fmla="*/ 119 h 123"/>
                  <a:gd name="T58" fmla="*/ 7 w 189"/>
                  <a:gd name="T59" fmla="*/ 119 h 123"/>
                  <a:gd name="T60" fmla="*/ 99 w 189"/>
                  <a:gd name="T61" fmla="*/ 5 h 123"/>
                  <a:gd name="T62" fmla="*/ 99 w 189"/>
                  <a:gd name="T63" fmla="*/ 5 h 123"/>
                  <a:gd name="T64" fmla="*/ 123 w 189"/>
                  <a:gd name="T65" fmla="*/ 33 h 123"/>
                  <a:gd name="T66" fmla="*/ 183 w 189"/>
                  <a:gd name="T67" fmla="*/ 102 h 123"/>
                  <a:gd name="T68" fmla="*/ 185 w 189"/>
                  <a:gd name="T69" fmla="*/ 102 h 123"/>
                  <a:gd name="T70" fmla="*/ 186 w 189"/>
                  <a:gd name="T71" fmla="*/ 100 h 123"/>
                  <a:gd name="T72" fmla="*/ 124 w 189"/>
                  <a:gd name="T73" fmla="*/ 29 h 123"/>
                  <a:gd name="T74" fmla="*/ 103 w 189"/>
                  <a:gd name="T75" fmla="*/ 5 h 123"/>
                  <a:gd name="T76" fmla="*/ 100 w 189"/>
                  <a:gd name="T77" fmla="*/ 1 h 123"/>
                  <a:gd name="T78" fmla="*/ 99 w 189"/>
                  <a:gd name="T7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9" h="123">
                    <a:moveTo>
                      <a:pt x="1" y="122"/>
                    </a:moveTo>
                    <a:lnTo>
                      <a:pt x="0" y="123"/>
                    </a:lnTo>
                    <a:lnTo>
                      <a:pt x="3" y="122"/>
                    </a:lnTo>
                    <a:lnTo>
                      <a:pt x="3" y="122"/>
                    </a:lnTo>
                    <a:lnTo>
                      <a:pt x="1" y="122"/>
                    </a:lnTo>
                    <a:close/>
                    <a:moveTo>
                      <a:pt x="182" y="105"/>
                    </a:moveTo>
                    <a:lnTo>
                      <a:pt x="95" y="114"/>
                    </a:lnTo>
                    <a:lnTo>
                      <a:pt x="182" y="105"/>
                    </a:lnTo>
                    <a:lnTo>
                      <a:pt x="182" y="105"/>
                    </a:lnTo>
                    <a:close/>
                    <a:moveTo>
                      <a:pt x="189" y="103"/>
                    </a:moveTo>
                    <a:lnTo>
                      <a:pt x="188" y="103"/>
                    </a:lnTo>
                    <a:lnTo>
                      <a:pt x="188" y="104"/>
                    </a:lnTo>
                    <a:lnTo>
                      <a:pt x="188" y="104"/>
                    </a:lnTo>
                    <a:lnTo>
                      <a:pt x="189" y="104"/>
                    </a:lnTo>
                    <a:lnTo>
                      <a:pt x="189" y="104"/>
                    </a:lnTo>
                    <a:lnTo>
                      <a:pt x="189" y="103"/>
                    </a:lnTo>
                    <a:close/>
                    <a:moveTo>
                      <a:pt x="97" y="3"/>
                    </a:moveTo>
                    <a:lnTo>
                      <a:pt x="99" y="2"/>
                    </a:lnTo>
                    <a:lnTo>
                      <a:pt x="97" y="3"/>
                    </a:lnTo>
                    <a:close/>
                    <a:moveTo>
                      <a:pt x="99" y="0"/>
                    </a:moveTo>
                    <a:lnTo>
                      <a:pt x="98" y="1"/>
                    </a:lnTo>
                    <a:lnTo>
                      <a:pt x="97" y="1"/>
                    </a:lnTo>
                    <a:lnTo>
                      <a:pt x="97" y="2"/>
                    </a:lnTo>
                    <a:lnTo>
                      <a:pt x="97" y="2"/>
                    </a:lnTo>
                    <a:lnTo>
                      <a:pt x="5" y="118"/>
                    </a:lnTo>
                    <a:lnTo>
                      <a:pt x="5" y="118"/>
                    </a:lnTo>
                    <a:lnTo>
                      <a:pt x="3" y="119"/>
                    </a:lnTo>
                    <a:lnTo>
                      <a:pt x="113" y="109"/>
                    </a:lnTo>
                    <a:lnTo>
                      <a:pt x="8" y="119"/>
                    </a:lnTo>
                    <a:lnTo>
                      <a:pt x="7" y="119"/>
                    </a:lnTo>
                    <a:lnTo>
                      <a:pt x="99" y="5"/>
                    </a:lnTo>
                    <a:lnTo>
                      <a:pt x="99" y="5"/>
                    </a:lnTo>
                    <a:lnTo>
                      <a:pt x="123" y="33"/>
                    </a:lnTo>
                    <a:lnTo>
                      <a:pt x="183" y="102"/>
                    </a:lnTo>
                    <a:lnTo>
                      <a:pt x="185" y="102"/>
                    </a:lnTo>
                    <a:lnTo>
                      <a:pt x="186" y="100"/>
                    </a:lnTo>
                    <a:lnTo>
                      <a:pt x="124" y="29"/>
                    </a:lnTo>
                    <a:lnTo>
                      <a:pt x="103" y="5"/>
                    </a:lnTo>
                    <a:lnTo>
                      <a:pt x="100" y="1"/>
                    </a:lnTo>
                    <a:lnTo>
                      <a:pt x="9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Freeform 379"/>
              <p:cNvSpPr>
                <a:spLocks noEditPoints="1"/>
              </p:cNvSpPr>
              <p:nvPr/>
            </p:nvSpPr>
            <p:spPr bwMode="auto">
              <a:xfrm>
                <a:off x="3952" y="3463"/>
                <a:ext cx="189" cy="123"/>
              </a:xfrm>
              <a:custGeom>
                <a:avLst/>
                <a:gdLst>
                  <a:gd name="T0" fmla="*/ 1 w 189"/>
                  <a:gd name="T1" fmla="*/ 122 h 123"/>
                  <a:gd name="T2" fmla="*/ 0 w 189"/>
                  <a:gd name="T3" fmla="*/ 123 h 123"/>
                  <a:gd name="T4" fmla="*/ 3 w 189"/>
                  <a:gd name="T5" fmla="*/ 122 h 123"/>
                  <a:gd name="T6" fmla="*/ 3 w 189"/>
                  <a:gd name="T7" fmla="*/ 122 h 123"/>
                  <a:gd name="T8" fmla="*/ 1 w 189"/>
                  <a:gd name="T9" fmla="*/ 122 h 123"/>
                  <a:gd name="T10" fmla="*/ 182 w 189"/>
                  <a:gd name="T11" fmla="*/ 105 h 123"/>
                  <a:gd name="T12" fmla="*/ 95 w 189"/>
                  <a:gd name="T13" fmla="*/ 114 h 123"/>
                  <a:gd name="T14" fmla="*/ 182 w 189"/>
                  <a:gd name="T15" fmla="*/ 105 h 123"/>
                  <a:gd name="T16" fmla="*/ 182 w 189"/>
                  <a:gd name="T17" fmla="*/ 105 h 123"/>
                  <a:gd name="T18" fmla="*/ 189 w 189"/>
                  <a:gd name="T19" fmla="*/ 103 h 123"/>
                  <a:gd name="T20" fmla="*/ 188 w 189"/>
                  <a:gd name="T21" fmla="*/ 103 h 123"/>
                  <a:gd name="T22" fmla="*/ 188 w 189"/>
                  <a:gd name="T23" fmla="*/ 104 h 123"/>
                  <a:gd name="T24" fmla="*/ 188 w 189"/>
                  <a:gd name="T25" fmla="*/ 104 h 123"/>
                  <a:gd name="T26" fmla="*/ 189 w 189"/>
                  <a:gd name="T27" fmla="*/ 104 h 123"/>
                  <a:gd name="T28" fmla="*/ 189 w 189"/>
                  <a:gd name="T29" fmla="*/ 104 h 123"/>
                  <a:gd name="T30" fmla="*/ 189 w 189"/>
                  <a:gd name="T31" fmla="*/ 103 h 123"/>
                  <a:gd name="T32" fmla="*/ 97 w 189"/>
                  <a:gd name="T33" fmla="*/ 3 h 123"/>
                  <a:gd name="T34" fmla="*/ 99 w 189"/>
                  <a:gd name="T35" fmla="*/ 2 h 123"/>
                  <a:gd name="T36" fmla="*/ 97 w 189"/>
                  <a:gd name="T37" fmla="*/ 3 h 123"/>
                  <a:gd name="T38" fmla="*/ 99 w 189"/>
                  <a:gd name="T39" fmla="*/ 0 h 123"/>
                  <a:gd name="T40" fmla="*/ 98 w 189"/>
                  <a:gd name="T41" fmla="*/ 1 h 123"/>
                  <a:gd name="T42" fmla="*/ 97 w 189"/>
                  <a:gd name="T43" fmla="*/ 1 h 123"/>
                  <a:gd name="T44" fmla="*/ 97 w 189"/>
                  <a:gd name="T45" fmla="*/ 2 h 123"/>
                  <a:gd name="T46" fmla="*/ 97 w 189"/>
                  <a:gd name="T47" fmla="*/ 2 h 123"/>
                  <a:gd name="T48" fmla="*/ 5 w 189"/>
                  <a:gd name="T49" fmla="*/ 118 h 123"/>
                  <a:gd name="T50" fmla="*/ 5 w 189"/>
                  <a:gd name="T51" fmla="*/ 118 h 123"/>
                  <a:gd name="T52" fmla="*/ 3 w 189"/>
                  <a:gd name="T53" fmla="*/ 119 h 123"/>
                  <a:gd name="T54" fmla="*/ 113 w 189"/>
                  <a:gd name="T55" fmla="*/ 109 h 123"/>
                  <a:gd name="T56" fmla="*/ 8 w 189"/>
                  <a:gd name="T57" fmla="*/ 119 h 123"/>
                  <a:gd name="T58" fmla="*/ 7 w 189"/>
                  <a:gd name="T59" fmla="*/ 119 h 123"/>
                  <a:gd name="T60" fmla="*/ 99 w 189"/>
                  <a:gd name="T61" fmla="*/ 5 h 123"/>
                  <a:gd name="T62" fmla="*/ 99 w 189"/>
                  <a:gd name="T63" fmla="*/ 5 h 123"/>
                  <a:gd name="T64" fmla="*/ 123 w 189"/>
                  <a:gd name="T65" fmla="*/ 33 h 123"/>
                  <a:gd name="T66" fmla="*/ 183 w 189"/>
                  <a:gd name="T67" fmla="*/ 102 h 123"/>
                  <a:gd name="T68" fmla="*/ 185 w 189"/>
                  <a:gd name="T69" fmla="*/ 102 h 123"/>
                  <a:gd name="T70" fmla="*/ 186 w 189"/>
                  <a:gd name="T71" fmla="*/ 100 h 123"/>
                  <a:gd name="T72" fmla="*/ 124 w 189"/>
                  <a:gd name="T73" fmla="*/ 29 h 123"/>
                  <a:gd name="T74" fmla="*/ 103 w 189"/>
                  <a:gd name="T75" fmla="*/ 5 h 123"/>
                  <a:gd name="T76" fmla="*/ 100 w 189"/>
                  <a:gd name="T77" fmla="*/ 1 h 123"/>
                  <a:gd name="T78" fmla="*/ 99 w 189"/>
                  <a:gd name="T7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9" h="123">
                    <a:moveTo>
                      <a:pt x="1" y="122"/>
                    </a:moveTo>
                    <a:lnTo>
                      <a:pt x="0" y="123"/>
                    </a:lnTo>
                    <a:lnTo>
                      <a:pt x="3" y="122"/>
                    </a:lnTo>
                    <a:lnTo>
                      <a:pt x="3" y="122"/>
                    </a:lnTo>
                    <a:lnTo>
                      <a:pt x="1" y="122"/>
                    </a:lnTo>
                    <a:moveTo>
                      <a:pt x="182" y="105"/>
                    </a:moveTo>
                    <a:lnTo>
                      <a:pt x="95" y="114"/>
                    </a:lnTo>
                    <a:lnTo>
                      <a:pt x="182" y="105"/>
                    </a:lnTo>
                    <a:lnTo>
                      <a:pt x="182" y="105"/>
                    </a:lnTo>
                    <a:moveTo>
                      <a:pt x="189" y="103"/>
                    </a:moveTo>
                    <a:lnTo>
                      <a:pt x="188" y="103"/>
                    </a:lnTo>
                    <a:lnTo>
                      <a:pt x="188" y="104"/>
                    </a:lnTo>
                    <a:lnTo>
                      <a:pt x="188" y="104"/>
                    </a:lnTo>
                    <a:lnTo>
                      <a:pt x="189" y="104"/>
                    </a:lnTo>
                    <a:lnTo>
                      <a:pt x="189" y="104"/>
                    </a:lnTo>
                    <a:lnTo>
                      <a:pt x="189" y="103"/>
                    </a:lnTo>
                    <a:moveTo>
                      <a:pt x="97" y="3"/>
                    </a:moveTo>
                    <a:lnTo>
                      <a:pt x="99" y="2"/>
                    </a:lnTo>
                    <a:lnTo>
                      <a:pt x="97" y="3"/>
                    </a:lnTo>
                    <a:moveTo>
                      <a:pt x="99" y="0"/>
                    </a:moveTo>
                    <a:lnTo>
                      <a:pt x="98" y="1"/>
                    </a:lnTo>
                    <a:lnTo>
                      <a:pt x="97" y="1"/>
                    </a:lnTo>
                    <a:lnTo>
                      <a:pt x="97" y="2"/>
                    </a:lnTo>
                    <a:lnTo>
                      <a:pt x="97" y="2"/>
                    </a:lnTo>
                    <a:lnTo>
                      <a:pt x="5" y="118"/>
                    </a:lnTo>
                    <a:lnTo>
                      <a:pt x="5" y="118"/>
                    </a:lnTo>
                    <a:lnTo>
                      <a:pt x="3" y="119"/>
                    </a:lnTo>
                    <a:lnTo>
                      <a:pt x="113" y="109"/>
                    </a:lnTo>
                    <a:lnTo>
                      <a:pt x="8" y="119"/>
                    </a:lnTo>
                    <a:lnTo>
                      <a:pt x="7" y="119"/>
                    </a:lnTo>
                    <a:lnTo>
                      <a:pt x="99" y="5"/>
                    </a:lnTo>
                    <a:lnTo>
                      <a:pt x="99" y="5"/>
                    </a:lnTo>
                    <a:lnTo>
                      <a:pt x="123" y="33"/>
                    </a:lnTo>
                    <a:lnTo>
                      <a:pt x="183" y="102"/>
                    </a:lnTo>
                    <a:lnTo>
                      <a:pt x="185" y="102"/>
                    </a:lnTo>
                    <a:lnTo>
                      <a:pt x="186" y="100"/>
                    </a:lnTo>
                    <a:lnTo>
                      <a:pt x="124" y="29"/>
                    </a:lnTo>
                    <a:lnTo>
                      <a:pt x="103" y="5"/>
                    </a:lnTo>
                    <a:lnTo>
                      <a:pt x="100" y="1"/>
                    </a:lnTo>
                    <a:lnTo>
                      <a:pt x="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Freeform 380"/>
              <p:cNvSpPr>
                <a:spLocks noEditPoints="1"/>
              </p:cNvSpPr>
              <p:nvPr/>
            </p:nvSpPr>
            <p:spPr bwMode="auto">
              <a:xfrm>
                <a:off x="4063" y="3561"/>
                <a:ext cx="78" cy="164"/>
              </a:xfrm>
              <a:custGeom>
                <a:avLst/>
                <a:gdLst>
                  <a:gd name="T0" fmla="*/ 73 w 78"/>
                  <a:gd name="T1" fmla="*/ 10 h 164"/>
                  <a:gd name="T2" fmla="*/ 73 w 78"/>
                  <a:gd name="T3" fmla="*/ 10 h 164"/>
                  <a:gd name="T4" fmla="*/ 54 w 78"/>
                  <a:gd name="T5" fmla="*/ 155 h 164"/>
                  <a:gd name="T6" fmla="*/ 4 w 78"/>
                  <a:gd name="T7" fmla="*/ 89 h 164"/>
                  <a:gd name="T8" fmla="*/ 2 w 78"/>
                  <a:gd name="T9" fmla="*/ 87 h 164"/>
                  <a:gd name="T10" fmla="*/ 3 w 78"/>
                  <a:gd name="T11" fmla="*/ 86 h 164"/>
                  <a:gd name="T12" fmla="*/ 73 w 78"/>
                  <a:gd name="T13" fmla="*/ 10 h 164"/>
                  <a:gd name="T14" fmla="*/ 77 w 78"/>
                  <a:gd name="T15" fmla="*/ 5 h 164"/>
                  <a:gd name="T16" fmla="*/ 2 w 78"/>
                  <a:gd name="T17" fmla="*/ 88 h 164"/>
                  <a:gd name="T18" fmla="*/ 1 w 78"/>
                  <a:gd name="T19" fmla="*/ 89 h 164"/>
                  <a:gd name="T20" fmla="*/ 0 w 78"/>
                  <a:gd name="T21" fmla="*/ 88 h 164"/>
                  <a:gd name="T22" fmla="*/ 2 w 78"/>
                  <a:gd name="T23" fmla="*/ 90 h 164"/>
                  <a:gd name="T24" fmla="*/ 2 w 78"/>
                  <a:gd name="T25" fmla="*/ 90 h 164"/>
                  <a:gd name="T26" fmla="*/ 53 w 78"/>
                  <a:gd name="T27" fmla="*/ 159 h 164"/>
                  <a:gd name="T28" fmla="*/ 53 w 78"/>
                  <a:gd name="T29" fmla="*/ 159 h 164"/>
                  <a:gd name="T30" fmla="*/ 53 w 78"/>
                  <a:gd name="T31" fmla="*/ 159 h 164"/>
                  <a:gd name="T32" fmla="*/ 54 w 78"/>
                  <a:gd name="T33" fmla="*/ 160 h 164"/>
                  <a:gd name="T34" fmla="*/ 55 w 78"/>
                  <a:gd name="T35" fmla="*/ 162 h 164"/>
                  <a:gd name="T36" fmla="*/ 56 w 78"/>
                  <a:gd name="T37" fmla="*/ 164 h 164"/>
                  <a:gd name="T38" fmla="*/ 57 w 78"/>
                  <a:gd name="T39" fmla="*/ 162 h 164"/>
                  <a:gd name="T40" fmla="*/ 57 w 78"/>
                  <a:gd name="T41" fmla="*/ 161 h 164"/>
                  <a:gd name="T42" fmla="*/ 58 w 78"/>
                  <a:gd name="T43" fmla="*/ 156 h 164"/>
                  <a:gd name="T44" fmla="*/ 73 w 78"/>
                  <a:gd name="T45" fmla="*/ 36 h 164"/>
                  <a:gd name="T46" fmla="*/ 77 w 78"/>
                  <a:gd name="T47" fmla="*/ 6 h 164"/>
                  <a:gd name="T48" fmla="*/ 77 w 78"/>
                  <a:gd name="T49" fmla="*/ 5 h 164"/>
                  <a:gd name="T50" fmla="*/ 78 w 78"/>
                  <a:gd name="T51" fmla="*/ 0 h 164"/>
                  <a:gd name="T52" fmla="*/ 75 w 78"/>
                  <a:gd name="T53" fmla="*/ 2 h 164"/>
                  <a:gd name="T54" fmla="*/ 75 w 78"/>
                  <a:gd name="T55" fmla="*/ 2 h 164"/>
                  <a:gd name="T56" fmla="*/ 74 w 78"/>
                  <a:gd name="T57" fmla="*/ 4 h 164"/>
                  <a:gd name="T58" fmla="*/ 77 w 78"/>
                  <a:gd name="T59" fmla="*/ 3 h 164"/>
                  <a:gd name="T60" fmla="*/ 77 w 78"/>
                  <a:gd name="T61" fmla="*/ 3 h 164"/>
                  <a:gd name="T62" fmla="*/ 78 w 78"/>
                  <a:gd name="T63"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64">
                    <a:moveTo>
                      <a:pt x="73" y="10"/>
                    </a:moveTo>
                    <a:lnTo>
                      <a:pt x="73" y="10"/>
                    </a:lnTo>
                    <a:lnTo>
                      <a:pt x="54" y="155"/>
                    </a:lnTo>
                    <a:lnTo>
                      <a:pt x="4" y="89"/>
                    </a:lnTo>
                    <a:lnTo>
                      <a:pt x="2" y="87"/>
                    </a:lnTo>
                    <a:lnTo>
                      <a:pt x="3" y="86"/>
                    </a:lnTo>
                    <a:lnTo>
                      <a:pt x="73" y="10"/>
                    </a:lnTo>
                    <a:close/>
                    <a:moveTo>
                      <a:pt x="77" y="5"/>
                    </a:moveTo>
                    <a:lnTo>
                      <a:pt x="2" y="88"/>
                    </a:lnTo>
                    <a:lnTo>
                      <a:pt x="1" y="89"/>
                    </a:lnTo>
                    <a:lnTo>
                      <a:pt x="0" y="88"/>
                    </a:lnTo>
                    <a:lnTo>
                      <a:pt x="2" y="90"/>
                    </a:lnTo>
                    <a:lnTo>
                      <a:pt x="2" y="90"/>
                    </a:lnTo>
                    <a:lnTo>
                      <a:pt x="53" y="159"/>
                    </a:lnTo>
                    <a:lnTo>
                      <a:pt x="53" y="159"/>
                    </a:lnTo>
                    <a:lnTo>
                      <a:pt x="53" y="159"/>
                    </a:lnTo>
                    <a:lnTo>
                      <a:pt x="54" y="160"/>
                    </a:lnTo>
                    <a:lnTo>
                      <a:pt x="55" y="162"/>
                    </a:lnTo>
                    <a:lnTo>
                      <a:pt x="56" y="164"/>
                    </a:lnTo>
                    <a:lnTo>
                      <a:pt x="57" y="162"/>
                    </a:lnTo>
                    <a:lnTo>
                      <a:pt x="57" y="161"/>
                    </a:lnTo>
                    <a:lnTo>
                      <a:pt x="58" y="156"/>
                    </a:lnTo>
                    <a:lnTo>
                      <a:pt x="73" y="36"/>
                    </a:lnTo>
                    <a:lnTo>
                      <a:pt x="77" y="6"/>
                    </a:lnTo>
                    <a:lnTo>
                      <a:pt x="77" y="5"/>
                    </a:lnTo>
                    <a:close/>
                    <a:moveTo>
                      <a:pt x="78" y="0"/>
                    </a:moveTo>
                    <a:lnTo>
                      <a:pt x="75" y="2"/>
                    </a:lnTo>
                    <a:lnTo>
                      <a:pt x="75" y="2"/>
                    </a:lnTo>
                    <a:lnTo>
                      <a:pt x="74" y="4"/>
                    </a:lnTo>
                    <a:lnTo>
                      <a:pt x="77" y="3"/>
                    </a:lnTo>
                    <a:lnTo>
                      <a:pt x="77" y="3"/>
                    </a:lnTo>
                    <a:lnTo>
                      <a:pt x="7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Freeform 381"/>
              <p:cNvSpPr>
                <a:spLocks noEditPoints="1"/>
              </p:cNvSpPr>
              <p:nvPr/>
            </p:nvSpPr>
            <p:spPr bwMode="auto">
              <a:xfrm>
                <a:off x="4063" y="3561"/>
                <a:ext cx="78" cy="164"/>
              </a:xfrm>
              <a:custGeom>
                <a:avLst/>
                <a:gdLst>
                  <a:gd name="T0" fmla="*/ 73 w 78"/>
                  <a:gd name="T1" fmla="*/ 10 h 164"/>
                  <a:gd name="T2" fmla="*/ 73 w 78"/>
                  <a:gd name="T3" fmla="*/ 10 h 164"/>
                  <a:gd name="T4" fmla="*/ 54 w 78"/>
                  <a:gd name="T5" fmla="*/ 155 h 164"/>
                  <a:gd name="T6" fmla="*/ 4 w 78"/>
                  <a:gd name="T7" fmla="*/ 89 h 164"/>
                  <a:gd name="T8" fmla="*/ 2 w 78"/>
                  <a:gd name="T9" fmla="*/ 87 h 164"/>
                  <a:gd name="T10" fmla="*/ 3 w 78"/>
                  <a:gd name="T11" fmla="*/ 86 h 164"/>
                  <a:gd name="T12" fmla="*/ 73 w 78"/>
                  <a:gd name="T13" fmla="*/ 10 h 164"/>
                  <a:gd name="T14" fmla="*/ 77 w 78"/>
                  <a:gd name="T15" fmla="*/ 5 h 164"/>
                  <a:gd name="T16" fmla="*/ 2 w 78"/>
                  <a:gd name="T17" fmla="*/ 88 h 164"/>
                  <a:gd name="T18" fmla="*/ 1 w 78"/>
                  <a:gd name="T19" fmla="*/ 89 h 164"/>
                  <a:gd name="T20" fmla="*/ 0 w 78"/>
                  <a:gd name="T21" fmla="*/ 88 h 164"/>
                  <a:gd name="T22" fmla="*/ 2 w 78"/>
                  <a:gd name="T23" fmla="*/ 90 h 164"/>
                  <a:gd name="T24" fmla="*/ 2 w 78"/>
                  <a:gd name="T25" fmla="*/ 90 h 164"/>
                  <a:gd name="T26" fmla="*/ 53 w 78"/>
                  <a:gd name="T27" fmla="*/ 159 h 164"/>
                  <a:gd name="T28" fmla="*/ 53 w 78"/>
                  <a:gd name="T29" fmla="*/ 159 h 164"/>
                  <a:gd name="T30" fmla="*/ 53 w 78"/>
                  <a:gd name="T31" fmla="*/ 159 h 164"/>
                  <a:gd name="T32" fmla="*/ 54 w 78"/>
                  <a:gd name="T33" fmla="*/ 160 h 164"/>
                  <a:gd name="T34" fmla="*/ 55 w 78"/>
                  <a:gd name="T35" fmla="*/ 162 h 164"/>
                  <a:gd name="T36" fmla="*/ 56 w 78"/>
                  <a:gd name="T37" fmla="*/ 164 h 164"/>
                  <a:gd name="T38" fmla="*/ 57 w 78"/>
                  <a:gd name="T39" fmla="*/ 162 h 164"/>
                  <a:gd name="T40" fmla="*/ 57 w 78"/>
                  <a:gd name="T41" fmla="*/ 161 h 164"/>
                  <a:gd name="T42" fmla="*/ 58 w 78"/>
                  <a:gd name="T43" fmla="*/ 156 h 164"/>
                  <a:gd name="T44" fmla="*/ 73 w 78"/>
                  <a:gd name="T45" fmla="*/ 36 h 164"/>
                  <a:gd name="T46" fmla="*/ 77 w 78"/>
                  <a:gd name="T47" fmla="*/ 6 h 164"/>
                  <a:gd name="T48" fmla="*/ 77 w 78"/>
                  <a:gd name="T49" fmla="*/ 5 h 164"/>
                  <a:gd name="T50" fmla="*/ 78 w 78"/>
                  <a:gd name="T51" fmla="*/ 0 h 164"/>
                  <a:gd name="T52" fmla="*/ 75 w 78"/>
                  <a:gd name="T53" fmla="*/ 2 h 164"/>
                  <a:gd name="T54" fmla="*/ 75 w 78"/>
                  <a:gd name="T55" fmla="*/ 2 h 164"/>
                  <a:gd name="T56" fmla="*/ 74 w 78"/>
                  <a:gd name="T57" fmla="*/ 4 h 164"/>
                  <a:gd name="T58" fmla="*/ 77 w 78"/>
                  <a:gd name="T59" fmla="*/ 3 h 164"/>
                  <a:gd name="T60" fmla="*/ 77 w 78"/>
                  <a:gd name="T61" fmla="*/ 3 h 164"/>
                  <a:gd name="T62" fmla="*/ 78 w 78"/>
                  <a:gd name="T63"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64">
                    <a:moveTo>
                      <a:pt x="73" y="10"/>
                    </a:moveTo>
                    <a:lnTo>
                      <a:pt x="73" y="10"/>
                    </a:lnTo>
                    <a:lnTo>
                      <a:pt x="54" y="155"/>
                    </a:lnTo>
                    <a:lnTo>
                      <a:pt x="4" y="89"/>
                    </a:lnTo>
                    <a:lnTo>
                      <a:pt x="2" y="87"/>
                    </a:lnTo>
                    <a:lnTo>
                      <a:pt x="3" y="86"/>
                    </a:lnTo>
                    <a:lnTo>
                      <a:pt x="73" y="10"/>
                    </a:lnTo>
                    <a:moveTo>
                      <a:pt x="77" y="5"/>
                    </a:moveTo>
                    <a:lnTo>
                      <a:pt x="2" y="88"/>
                    </a:lnTo>
                    <a:lnTo>
                      <a:pt x="1" y="89"/>
                    </a:lnTo>
                    <a:lnTo>
                      <a:pt x="0" y="88"/>
                    </a:lnTo>
                    <a:lnTo>
                      <a:pt x="2" y="90"/>
                    </a:lnTo>
                    <a:lnTo>
                      <a:pt x="2" y="90"/>
                    </a:lnTo>
                    <a:lnTo>
                      <a:pt x="53" y="159"/>
                    </a:lnTo>
                    <a:lnTo>
                      <a:pt x="53" y="159"/>
                    </a:lnTo>
                    <a:lnTo>
                      <a:pt x="53" y="159"/>
                    </a:lnTo>
                    <a:lnTo>
                      <a:pt x="54" y="160"/>
                    </a:lnTo>
                    <a:lnTo>
                      <a:pt x="55" y="162"/>
                    </a:lnTo>
                    <a:lnTo>
                      <a:pt x="56" y="164"/>
                    </a:lnTo>
                    <a:lnTo>
                      <a:pt x="57" y="162"/>
                    </a:lnTo>
                    <a:lnTo>
                      <a:pt x="57" y="161"/>
                    </a:lnTo>
                    <a:lnTo>
                      <a:pt x="58" y="156"/>
                    </a:lnTo>
                    <a:lnTo>
                      <a:pt x="73" y="36"/>
                    </a:lnTo>
                    <a:lnTo>
                      <a:pt x="77" y="6"/>
                    </a:lnTo>
                    <a:lnTo>
                      <a:pt x="77" y="5"/>
                    </a:lnTo>
                    <a:moveTo>
                      <a:pt x="78" y="0"/>
                    </a:moveTo>
                    <a:lnTo>
                      <a:pt x="75" y="2"/>
                    </a:lnTo>
                    <a:lnTo>
                      <a:pt x="75" y="2"/>
                    </a:lnTo>
                    <a:lnTo>
                      <a:pt x="74" y="4"/>
                    </a:lnTo>
                    <a:lnTo>
                      <a:pt x="77" y="3"/>
                    </a:lnTo>
                    <a:lnTo>
                      <a:pt x="77" y="3"/>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Freeform 382"/>
              <p:cNvSpPr>
                <a:spLocks noEditPoints="1"/>
              </p:cNvSpPr>
              <p:nvPr/>
            </p:nvSpPr>
            <p:spPr bwMode="auto">
              <a:xfrm>
                <a:off x="3951" y="3564"/>
                <a:ext cx="191" cy="86"/>
              </a:xfrm>
              <a:custGeom>
                <a:avLst/>
                <a:gdLst>
                  <a:gd name="T0" fmla="*/ 96 w 191"/>
                  <a:gd name="T1" fmla="*/ 13 h 86"/>
                  <a:gd name="T2" fmla="*/ 183 w 191"/>
                  <a:gd name="T3" fmla="*/ 4 h 86"/>
                  <a:gd name="T4" fmla="*/ 113 w 191"/>
                  <a:gd name="T5" fmla="*/ 82 h 86"/>
                  <a:gd name="T6" fmla="*/ 112 w 191"/>
                  <a:gd name="T7" fmla="*/ 82 h 86"/>
                  <a:gd name="T8" fmla="*/ 112 w 191"/>
                  <a:gd name="T9" fmla="*/ 82 h 86"/>
                  <a:gd name="T10" fmla="*/ 10 w 191"/>
                  <a:gd name="T11" fmla="*/ 21 h 86"/>
                  <a:gd name="T12" fmla="*/ 96 w 191"/>
                  <a:gd name="T13" fmla="*/ 13 h 86"/>
                  <a:gd name="T14" fmla="*/ 191 w 191"/>
                  <a:gd name="T15" fmla="*/ 0 h 86"/>
                  <a:gd name="T16" fmla="*/ 189 w 191"/>
                  <a:gd name="T17" fmla="*/ 0 h 86"/>
                  <a:gd name="T18" fmla="*/ 186 w 191"/>
                  <a:gd name="T19" fmla="*/ 1 h 86"/>
                  <a:gd name="T20" fmla="*/ 184 w 191"/>
                  <a:gd name="T21" fmla="*/ 1 h 86"/>
                  <a:gd name="T22" fmla="*/ 184 w 191"/>
                  <a:gd name="T23" fmla="*/ 1 h 86"/>
                  <a:gd name="T24" fmla="*/ 114 w 191"/>
                  <a:gd name="T25" fmla="*/ 8 h 86"/>
                  <a:gd name="T26" fmla="*/ 4 w 191"/>
                  <a:gd name="T27" fmla="*/ 18 h 86"/>
                  <a:gd name="T28" fmla="*/ 2 w 191"/>
                  <a:gd name="T29" fmla="*/ 18 h 86"/>
                  <a:gd name="T30" fmla="*/ 2 w 191"/>
                  <a:gd name="T31" fmla="*/ 18 h 86"/>
                  <a:gd name="T32" fmla="*/ 2 w 191"/>
                  <a:gd name="T33" fmla="*/ 18 h 86"/>
                  <a:gd name="T34" fmla="*/ 0 w 191"/>
                  <a:gd name="T35" fmla="*/ 19 h 86"/>
                  <a:gd name="T36" fmla="*/ 2 w 191"/>
                  <a:gd name="T37" fmla="*/ 20 h 86"/>
                  <a:gd name="T38" fmla="*/ 2 w 191"/>
                  <a:gd name="T39" fmla="*/ 20 h 86"/>
                  <a:gd name="T40" fmla="*/ 2 w 191"/>
                  <a:gd name="T41" fmla="*/ 21 h 86"/>
                  <a:gd name="T42" fmla="*/ 4 w 191"/>
                  <a:gd name="T43" fmla="*/ 21 h 86"/>
                  <a:gd name="T44" fmla="*/ 5 w 191"/>
                  <a:gd name="T45" fmla="*/ 22 h 86"/>
                  <a:gd name="T46" fmla="*/ 10 w 191"/>
                  <a:gd name="T47" fmla="*/ 25 h 86"/>
                  <a:gd name="T48" fmla="*/ 107 w 191"/>
                  <a:gd name="T49" fmla="*/ 82 h 86"/>
                  <a:gd name="T50" fmla="*/ 112 w 191"/>
                  <a:gd name="T51" fmla="*/ 85 h 86"/>
                  <a:gd name="T52" fmla="*/ 113 w 191"/>
                  <a:gd name="T53" fmla="*/ 86 h 86"/>
                  <a:gd name="T54" fmla="*/ 114 w 191"/>
                  <a:gd name="T55" fmla="*/ 85 h 86"/>
                  <a:gd name="T56" fmla="*/ 189 w 191"/>
                  <a:gd name="T57" fmla="*/ 2 h 86"/>
                  <a:gd name="T58" fmla="*/ 190 w 191"/>
                  <a:gd name="T59" fmla="*/ 2 h 86"/>
                  <a:gd name="T60" fmla="*/ 191 w 191"/>
                  <a:gd name="T6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1" h="86">
                    <a:moveTo>
                      <a:pt x="96" y="13"/>
                    </a:moveTo>
                    <a:lnTo>
                      <a:pt x="183" y="4"/>
                    </a:lnTo>
                    <a:lnTo>
                      <a:pt x="113" y="82"/>
                    </a:lnTo>
                    <a:lnTo>
                      <a:pt x="112" y="82"/>
                    </a:lnTo>
                    <a:lnTo>
                      <a:pt x="112" y="82"/>
                    </a:lnTo>
                    <a:lnTo>
                      <a:pt x="10" y="21"/>
                    </a:lnTo>
                    <a:lnTo>
                      <a:pt x="96" y="13"/>
                    </a:lnTo>
                    <a:close/>
                    <a:moveTo>
                      <a:pt x="191" y="0"/>
                    </a:moveTo>
                    <a:lnTo>
                      <a:pt x="189" y="0"/>
                    </a:lnTo>
                    <a:lnTo>
                      <a:pt x="186" y="1"/>
                    </a:lnTo>
                    <a:lnTo>
                      <a:pt x="184" y="1"/>
                    </a:lnTo>
                    <a:lnTo>
                      <a:pt x="184" y="1"/>
                    </a:lnTo>
                    <a:lnTo>
                      <a:pt x="114" y="8"/>
                    </a:lnTo>
                    <a:lnTo>
                      <a:pt x="4" y="18"/>
                    </a:lnTo>
                    <a:lnTo>
                      <a:pt x="2" y="18"/>
                    </a:lnTo>
                    <a:lnTo>
                      <a:pt x="2" y="18"/>
                    </a:lnTo>
                    <a:lnTo>
                      <a:pt x="2" y="18"/>
                    </a:lnTo>
                    <a:lnTo>
                      <a:pt x="0" y="19"/>
                    </a:lnTo>
                    <a:lnTo>
                      <a:pt x="2" y="20"/>
                    </a:lnTo>
                    <a:lnTo>
                      <a:pt x="2" y="20"/>
                    </a:lnTo>
                    <a:lnTo>
                      <a:pt x="2" y="21"/>
                    </a:lnTo>
                    <a:lnTo>
                      <a:pt x="4" y="21"/>
                    </a:lnTo>
                    <a:lnTo>
                      <a:pt x="5" y="22"/>
                    </a:lnTo>
                    <a:lnTo>
                      <a:pt x="10" y="25"/>
                    </a:lnTo>
                    <a:lnTo>
                      <a:pt x="107" y="82"/>
                    </a:lnTo>
                    <a:lnTo>
                      <a:pt x="112" y="85"/>
                    </a:lnTo>
                    <a:lnTo>
                      <a:pt x="113" y="86"/>
                    </a:lnTo>
                    <a:lnTo>
                      <a:pt x="114" y="85"/>
                    </a:lnTo>
                    <a:lnTo>
                      <a:pt x="189" y="2"/>
                    </a:lnTo>
                    <a:lnTo>
                      <a:pt x="190" y="2"/>
                    </a:lnTo>
                    <a:lnTo>
                      <a:pt x="19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Freeform 383"/>
              <p:cNvSpPr>
                <a:spLocks noEditPoints="1"/>
              </p:cNvSpPr>
              <p:nvPr/>
            </p:nvSpPr>
            <p:spPr bwMode="auto">
              <a:xfrm>
                <a:off x="3951" y="3564"/>
                <a:ext cx="191" cy="86"/>
              </a:xfrm>
              <a:custGeom>
                <a:avLst/>
                <a:gdLst>
                  <a:gd name="T0" fmla="*/ 96 w 191"/>
                  <a:gd name="T1" fmla="*/ 13 h 86"/>
                  <a:gd name="T2" fmla="*/ 183 w 191"/>
                  <a:gd name="T3" fmla="*/ 4 h 86"/>
                  <a:gd name="T4" fmla="*/ 113 w 191"/>
                  <a:gd name="T5" fmla="*/ 82 h 86"/>
                  <a:gd name="T6" fmla="*/ 112 w 191"/>
                  <a:gd name="T7" fmla="*/ 82 h 86"/>
                  <a:gd name="T8" fmla="*/ 112 w 191"/>
                  <a:gd name="T9" fmla="*/ 82 h 86"/>
                  <a:gd name="T10" fmla="*/ 10 w 191"/>
                  <a:gd name="T11" fmla="*/ 21 h 86"/>
                  <a:gd name="T12" fmla="*/ 96 w 191"/>
                  <a:gd name="T13" fmla="*/ 13 h 86"/>
                  <a:gd name="T14" fmla="*/ 191 w 191"/>
                  <a:gd name="T15" fmla="*/ 0 h 86"/>
                  <a:gd name="T16" fmla="*/ 189 w 191"/>
                  <a:gd name="T17" fmla="*/ 0 h 86"/>
                  <a:gd name="T18" fmla="*/ 186 w 191"/>
                  <a:gd name="T19" fmla="*/ 1 h 86"/>
                  <a:gd name="T20" fmla="*/ 184 w 191"/>
                  <a:gd name="T21" fmla="*/ 1 h 86"/>
                  <a:gd name="T22" fmla="*/ 184 w 191"/>
                  <a:gd name="T23" fmla="*/ 1 h 86"/>
                  <a:gd name="T24" fmla="*/ 114 w 191"/>
                  <a:gd name="T25" fmla="*/ 8 h 86"/>
                  <a:gd name="T26" fmla="*/ 4 w 191"/>
                  <a:gd name="T27" fmla="*/ 18 h 86"/>
                  <a:gd name="T28" fmla="*/ 2 w 191"/>
                  <a:gd name="T29" fmla="*/ 18 h 86"/>
                  <a:gd name="T30" fmla="*/ 2 w 191"/>
                  <a:gd name="T31" fmla="*/ 18 h 86"/>
                  <a:gd name="T32" fmla="*/ 2 w 191"/>
                  <a:gd name="T33" fmla="*/ 18 h 86"/>
                  <a:gd name="T34" fmla="*/ 0 w 191"/>
                  <a:gd name="T35" fmla="*/ 19 h 86"/>
                  <a:gd name="T36" fmla="*/ 2 w 191"/>
                  <a:gd name="T37" fmla="*/ 20 h 86"/>
                  <a:gd name="T38" fmla="*/ 2 w 191"/>
                  <a:gd name="T39" fmla="*/ 20 h 86"/>
                  <a:gd name="T40" fmla="*/ 2 w 191"/>
                  <a:gd name="T41" fmla="*/ 21 h 86"/>
                  <a:gd name="T42" fmla="*/ 4 w 191"/>
                  <a:gd name="T43" fmla="*/ 21 h 86"/>
                  <a:gd name="T44" fmla="*/ 5 w 191"/>
                  <a:gd name="T45" fmla="*/ 22 h 86"/>
                  <a:gd name="T46" fmla="*/ 10 w 191"/>
                  <a:gd name="T47" fmla="*/ 25 h 86"/>
                  <a:gd name="T48" fmla="*/ 107 w 191"/>
                  <a:gd name="T49" fmla="*/ 82 h 86"/>
                  <a:gd name="T50" fmla="*/ 112 w 191"/>
                  <a:gd name="T51" fmla="*/ 85 h 86"/>
                  <a:gd name="T52" fmla="*/ 113 w 191"/>
                  <a:gd name="T53" fmla="*/ 86 h 86"/>
                  <a:gd name="T54" fmla="*/ 114 w 191"/>
                  <a:gd name="T55" fmla="*/ 85 h 86"/>
                  <a:gd name="T56" fmla="*/ 189 w 191"/>
                  <a:gd name="T57" fmla="*/ 2 h 86"/>
                  <a:gd name="T58" fmla="*/ 190 w 191"/>
                  <a:gd name="T59" fmla="*/ 2 h 86"/>
                  <a:gd name="T60" fmla="*/ 191 w 191"/>
                  <a:gd name="T6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1" h="86">
                    <a:moveTo>
                      <a:pt x="96" y="13"/>
                    </a:moveTo>
                    <a:lnTo>
                      <a:pt x="183" y="4"/>
                    </a:lnTo>
                    <a:lnTo>
                      <a:pt x="113" y="82"/>
                    </a:lnTo>
                    <a:lnTo>
                      <a:pt x="112" y="82"/>
                    </a:lnTo>
                    <a:lnTo>
                      <a:pt x="112" y="82"/>
                    </a:lnTo>
                    <a:lnTo>
                      <a:pt x="10" y="21"/>
                    </a:lnTo>
                    <a:lnTo>
                      <a:pt x="96" y="13"/>
                    </a:lnTo>
                    <a:moveTo>
                      <a:pt x="191" y="0"/>
                    </a:moveTo>
                    <a:lnTo>
                      <a:pt x="189" y="0"/>
                    </a:lnTo>
                    <a:lnTo>
                      <a:pt x="186" y="1"/>
                    </a:lnTo>
                    <a:lnTo>
                      <a:pt x="184" y="1"/>
                    </a:lnTo>
                    <a:lnTo>
                      <a:pt x="184" y="1"/>
                    </a:lnTo>
                    <a:lnTo>
                      <a:pt x="114" y="8"/>
                    </a:lnTo>
                    <a:lnTo>
                      <a:pt x="4" y="18"/>
                    </a:lnTo>
                    <a:lnTo>
                      <a:pt x="2" y="18"/>
                    </a:lnTo>
                    <a:lnTo>
                      <a:pt x="2" y="18"/>
                    </a:lnTo>
                    <a:lnTo>
                      <a:pt x="2" y="18"/>
                    </a:lnTo>
                    <a:lnTo>
                      <a:pt x="0" y="19"/>
                    </a:lnTo>
                    <a:lnTo>
                      <a:pt x="2" y="20"/>
                    </a:lnTo>
                    <a:lnTo>
                      <a:pt x="2" y="20"/>
                    </a:lnTo>
                    <a:lnTo>
                      <a:pt x="2" y="21"/>
                    </a:lnTo>
                    <a:lnTo>
                      <a:pt x="4" y="21"/>
                    </a:lnTo>
                    <a:lnTo>
                      <a:pt x="5" y="22"/>
                    </a:lnTo>
                    <a:lnTo>
                      <a:pt x="10" y="25"/>
                    </a:lnTo>
                    <a:lnTo>
                      <a:pt x="107" y="82"/>
                    </a:lnTo>
                    <a:lnTo>
                      <a:pt x="112" y="85"/>
                    </a:lnTo>
                    <a:lnTo>
                      <a:pt x="113" y="86"/>
                    </a:lnTo>
                    <a:lnTo>
                      <a:pt x="114" y="85"/>
                    </a:lnTo>
                    <a:lnTo>
                      <a:pt x="189" y="2"/>
                    </a:lnTo>
                    <a:lnTo>
                      <a:pt x="190" y="2"/>
                    </a:lnTo>
                    <a:lnTo>
                      <a:pt x="1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Freeform 384"/>
              <p:cNvSpPr>
                <a:spLocks noEditPoints="1"/>
              </p:cNvSpPr>
              <p:nvPr/>
            </p:nvSpPr>
            <p:spPr bwMode="auto">
              <a:xfrm>
                <a:off x="5331" y="1301"/>
                <a:ext cx="282" cy="288"/>
              </a:xfrm>
              <a:custGeom>
                <a:avLst/>
                <a:gdLst>
                  <a:gd name="T0" fmla="*/ 191 w 282"/>
                  <a:gd name="T1" fmla="*/ 288 h 288"/>
                  <a:gd name="T2" fmla="*/ 202 w 282"/>
                  <a:gd name="T3" fmla="*/ 288 h 288"/>
                  <a:gd name="T4" fmla="*/ 202 w 282"/>
                  <a:gd name="T5" fmla="*/ 288 h 288"/>
                  <a:gd name="T6" fmla="*/ 202 w 282"/>
                  <a:gd name="T7" fmla="*/ 288 h 288"/>
                  <a:gd name="T8" fmla="*/ 191 w 282"/>
                  <a:gd name="T9" fmla="*/ 288 h 288"/>
                  <a:gd name="T10" fmla="*/ 208 w 282"/>
                  <a:gd name="T11" fmla="*/ 287 h 288"/>
                  <a:gd name="T12" fmla="*/ 207 w 282"/>
                  <a:gd name="T13" fmla="*/ 288 h 288"/>
                  <a:gd name="T14" fmla="*/ 208 w 282"/>
                  <a:gd name="T15" fmla="*/ 288 h 288"/>
                  <a:gd name="T16" fmla="*/ 208 w 282"/>
                  <a:gd name="T17" fmla="*/ 287 h 288"/>
                  <a:gd name="T18" fmla="*/ 280 w 282"/>
                  <a:gd name="T19" fmla="*/ 6 h 288"/>
                  <a:gd name="T20" fmla="*/ 4 w 282"/>
                  <a:gd name="T21" fmla="*/ 284 h 288"/>
                  <a:gd name="T22" fmla="*/ 4 w 282"/>
                  <a:gd name="T23" fmla="*/ 284 h 288"/>
                  <a:gd name="T24" fmla="*/ 276 w 282"/>
                  <a:gd name="T25" fmla="*/ 10 h 288"/>
                  <a:gd name="T26" fmla="*/ 276 w 282"/>
                  <a:gd name="T27" fmla="*/ 10 h 288"/>
                  <a:gd name="T28" fmla="*/ 235 w 282"/>
                  <a:gd name="T29" fmla="*/ 169 h 288"/>
                  <a:gd name="T30" fmla="*/ 205 w 282"/>
                  <a:gd name="T31" fmla="*/ 284 h 288"/>
                  <a:gd name="T32" fmla="*/ 205 w 282"/>
                  <a:gd name="T33" fmla="*/ 285 h 288"/>
                  <a:gd name="T34" fmla="*/ 204 w 282"/>
                  <a:gd name="T35" fmla="*/ 285 h 288"/>
                  <a:gd name="T36" fmla="*/ 102 w 282"/>
                  <a:gd name="T37" fmla="*/ 284 h 288"/>
                  <a:gd name="T38" fmla="*/ 206 w 282"/>
                  <a:gd name="T39" fmla="*/ 285 h 288"/>
                  <a:gd name="T40" fmla="*/ 208 w 282"/>
                  <a:gd name="T41" fmla="*/ 285 h 288"/>
                  <a:gd name="T42" fmla="*/ 280 w 282"/>
                  <a:gd name="T43" fmla="*/ 8 h 288"/>
                  <a:gd name="T44" fmla="*/ 280 w 282"/>
                  <a:gd name="T45" fmla="*/ 6 h 288"/>
                  <a:gd name="T46" fmla="*/ 280 w 282"/>
                  <a:gd name="T47" fmla="*/ 6 h 288"/>
                  <a:gd name="T48" fmla="*/ 276 w 282"/>
                  <a:gd name="T49" fmla="*/ 6 h 288"/>
                  <a:gd name="T50" fmla="*/ 0 w 282"/>
                  <a:gd name="T51" fmla="*/ 283 h 288"/>
                  <a:gd name="T52" fmla="*/ 0 w 282"/>
                  <a:gd name="T53" fmla="*/ 283 h 288"/>
                  <a:gd name="T54" fmla="*/ 276 w 282"/>
                  <a:gd name="T55" fmla="*/ 6 h 288"/>
                  <a:gd name="T56" fmla="*/ 282 w 282"/>
                  <a:gd name="T57" fmla="*/ 0 h 288"/>
                  <a:gd name="T58" fmla="*/ 280 w 282"/>
                  <a:gd name="T59" fmla="*/ 3 h 288"/>
                  <a:gd name="T60" fmla="*/ 279 w 282"/>
                  <a:gd name="T61" fmla="*/ 3 h 288"/>
                  <a:gd name="T62" fmla="*/ 280 w 282"/>
                  <a:gd name="T63" fmla="*/ 3 h 288"/>
                  <a:gd name="T64" fmla="*/ 281 w 282"/>
                  <a:gd name="T65" fmla="*/ 4 h 288"/>
                  <a:gd name="T66" fmla="*/ 282 w 282"/>
                  <a:gd name="T67"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2" h="288">
                    <a:moveTo>
                      <a:pt x="191" y="288"/>
                    </a:moveTo>
                    <a:lnTo>
                      <a:pt x="202" y="288"/>
                    </a:lnTo>
                    <a:lnTo>
                      <a:pt x="202" y="288"/>
                    </a:lnTo>
                    <a:lnTo>
                      <a:pt x="202" y="288"/>
                    </a:lnTo>
                    <a:lnTo>
                      <a:pt x="191" y="288"/>
                    </a:lnTo>
                    <a:close/>
                    <a:moveTo>
                      <a:pt x="208" y="287"/>
                    </a:moveTo>
                    <a:lnTo>
                      <a:pt x="207" y="288"/>
                    </a:lnTo>
                    <a:lnTo>
                      <a:pt x="208" y="288"/>
                    </a:lnTo>
                    <a:lnTo>
                      <a:pt x="208" y="287"/>
                    </a:lnTo>
                    <a:close/>
                    <a:moveTo>
                      <a:pt x="280" y="6"/>
                    </a:moveTo>
                    <a:lnTo>
                      <a:pt x="4" y="284"/>
                    </a:lnTo>
                    <a:lnTo>
                      <a:pt x="4" y="284"/>
                    </a:lnTo>
                    <a:lnTo>
                      <a:pt x="276" y="10"/>
                    </a:lnTo>
                    <a:lnTo>
                      <a:pt x="276" y="10"/>
                    </a:lnTo>
                    <a:lnTo>
                      <a:pt x="235" y="169"/>
                    </a:lnTo>
                    <a:lnTo>
                      <a:pt x="205" y="284"/>
                    </a:lnTo>
                    <a:lnTo>
                      <a:pt x="205" y="285"/>
                    </a:lnTo>
                    <a:lnTo>
                      <a:pt x="204" y="285"/>
                    </a:lnTo>
                    <a:lnTo>
                      <a:pt x="102" y="284"/>
                    </a:lnTo>
                    <a:lnTo>
                      <a:pt x="206" y="285"/>
                    </a:lnTo>
                    <a:lnTo>
                      <a:pt x="208" y="285"/>
                    </a:lnTo>
                    <a:lnTo>
                      <a:pt x="280" y="8"/>
                    </a:lnTo>
                    <a:lnTo>
                      <a:pt x="280" y="6"/>
                    </a:lnTo>
                    <a:lnTo>
                      <a:pt x="280" y="6"/>
                    </a:lnTo>
                    <a:close/>
                    <a:moveTo>
                      <a:pt x="276" y="6"/>
                    </a:moveTo>
                    <a:lnTo>
                      <a:pt x="0" y="283"/>
                    </a:lnTo>
                    <a:lnTo>
                      <a:pt x="0" y="283"/>
                    </a:lnTo>
                    <a:lnTo>
                      <a:pt x="276" y="6"/>
                    </a:lnTo>
                    <a:close/>
                    <a:moveTo>
                      <a:pt x="282" y="0"/>
                    </a:moveTo>
                    <a:lnTo>
                      <a:pt x="280" y="3"/>
                    </a:lnTo>
                    <a:lnTo>
                      <a:pt x="279" y="3"/>
                    </a:lnTo>
                    <a:lnTo>
                      <a:pt x="280" y="3"/>
                    </a:lnTo>
                    <a:lnTo>
                      <a:pt x="281" y="4"/>
                    </a:lnTo>
                    <a:lnTo>
                      <a:pt x="28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Freeform 385"/>
              <p:cNvSpPr>
                <a:spLocks noEditPoints="1"/>
              </p:cNvSpPr>
              <p:nvPr/>
            </p:nvSpPr>
            <p:spPr bwMode="auto">
              <a:xfrm>
                <a:off x="5331" y="1301"/>
                <a:ext cx="282" cy="288"/>
              </a:xfrm>
              <a:custGeom>
                <a:avLst/>
                <a:gdLst>
                  <a:gd name="T0" fmla="*/ 191 w 282"/>
                  <a:gd name="T1" fmla="*/ 288 h 288"/>
                  <a:gd name="T2" fmla="*/ 202 w 282"/>
                  <a:gd name="T3" fmla="*/ 288 h 288"/>
                  <a:gd name="T4" fmla="*/ 202 w 282"/>
                  <a:gd name="T5" fmla="*/ 288 h 288"/>
                  <a:gd name="T6" fmla="*/ 202 w 282"/>
                  <a:gd name="T7" fmla="*/ 288 h 288"/>
                  <a:gd name="T8" fmla="*/ 191 w 282"/>
                  <a:gd name="T9" fmla="*/ 288 h 288"/>
                  <a:gd name="T10" fmla="*/ 208 w 282"/>
                  <a:gd name="T11" fmla="*/ 287 h 288"/>
                  <a:gd name="T12" fmla="*/ 207 w 282"/>
                  <a:gd name="T13" fmla="*/ 288 h 288"/>
                  <a:gd name="T14" fmla="*/ 208 w 282"/>
                  <a:gd name="T15" fmla="*/ 288 h 288"/>
                  <a:gd name="T16" fmla="*/ 208 w 282"/>
                  <a:gd name="T17" fmla="*/ 287 h 288"/>
                  <a:gd name="T18" fmla="*/ 280 w 282"/>
                  <a:gd name="T19" fmla="*/ 6 h 288"/>
                  <a:gd name="T20" fmla="*/ 4 w 282"/>
                  <a:gd name="T21" fmla="*/ 284 h 288"/>
                  <a:gd name="T22" fmla="*/ 4 w 282"/>
                  <a:gd name="T23" fmla="*/ 284 h 288"/>
                  <a:gd name="T24" fmla="*/ 276 w 282"/>
                  <a:gd name="T25" fmla="*/ 10 h 288"/>
                  <a:gd name="T26" fmla="*/ 276 w 282"/>
                  <a:gd name="T27" fmla="*/ 10 h 288"/>
                  <a:gd name="T28" fmla="*/ 235 w 282"/>
                  <a:gd name="T29" fmla="*/ 169 h 288"/>
                  <a:gd name="T30" fmla="*/ 205 w 282"/>
                  <a:gd name="T31" fmla="*/ 284 h 288"/>
                  <a:gd name="T32" fmla="*/ 205 w 282"/>
                  <a:gd name="T33" fmla="*/ 285 h 288"/>
                  <a:gd name="T34" fmla="*/ 204 w 282"/>
                  <a:gd name="T35" fmla="*/ 285 h 288"/>
                  <a:gd name="T36" fmla="*/ 102 w 282"/>
                  <a:gd name="T37" fmla="*/ 284 h 288"/>
                  <a:gd name="T38" fmla="*/ 206 w 282"/>
                  <a:gd name="T39" fmla="*/ 285 h 288"/>
                  <a:gd name="T40" fmla="*/ 208 w 282"/>
                  <a:gd name="T41" fmla="*/ 285 h 288"/>
                  <a:gd name="T42" fmla="*/ 280 w 282"/>
                  <a:gd name="T43" fmla="*/ 8 h 288"/>
                  <a:gd name="T44" fmla="*/ 280 w 282"/>
                  <a:gd name="T45" fmla="*/ 6 h 288"/>
                  <a:gd name="T46" fmla="*/ 280 w 282"/>
                  <a:gd name="T47" fmla="*/ 6 h 288"/>
                  <a:gd name="T48" fmla="*/ 276 w 282"/>
                  <a:gd name="T49" fmla="*/ 6 h 288"/>
                  <a:gd name="T50" fmla="*/ 0 w 282"/>
                  <a:gd name="T51" fmla="*/ 283 h 288"/>
                  <a:gd name="T52" fmla="*/ 0 w 282"/>
                  <a:gd name="T53" fmla="*/ 283 h 288"/>
                  <a:gd name="T54" fmla="*/ 276 w 282"/>
                  <a:gd name="T55" fmla="*/ 6 h 288"/>
                  <a:gd name="T56" fmla="*/ 282 w 282"/>
                  <a:gd name="T57" fmla="*/ 0 h 288"/>
                  <a:gd name="T58" fmla="*/ 280 w 282"/>
                  <a:gd name="T59" fmla="*/ 3 h 288"/>
                  <a:gd name="T60" fmla="*/ 279 w 282"/>
                  <a:gd name="T61" fmla="*/ 3 h 288"/>
                  <a:gd name="T62" fmla="*/ 280 w 282"/>
                  <a:gd name="T63" fmla="*/ 3 h 288"/>
                  <a:gd name="T64" fmla="*/ 281 w 282"/>
                  <a:gd name="T65" fmla="*/ 4 h 288"/>
                  <a:gd name="T66" fmla="*/ 282 w 282"/>
                  <a:gd name="T67"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2" h="288">
                    <a:moveTo>
                      <a:pt x="191" y="288"/>
                    </a:moveTo>
                    <a:lnTo>
                      <a:pt x="202" y="288"/>
                    </a:lnTo>
                    <a:lnTo>
                      <a:pt x="202" y="288"/>
                    </a:lnTo>
                    <a:lnTo>
                      <a:pt x="202" y="288"/>
                    </a:lnTo>
                    <a:lnTo>
                      <a:pt x="191" y="288"/>
                    </a:lnTo>
                    <a:moveTo>
                      <a:pt x="208" y="287"/>
                    </a:moveTo>
                    <a:lnTo>
                      <a:pt x="207" y="288"/>
                    </a:lnTo>
                    <a:lnTo>
                      <a:pt x="208" y="288"/>
                    </a:lnTo>
                    <a:lnTo>
                      <a:pt x="208" y="287"/>
                    </a:lnTo>
                    <a:moveTo>
                      <a:pt x="280" y="6"/>
                    </a:moveTo>
                    <a:lnTo>
                      <a:pt x="4" y="284"/>
                    </a:lnTo>
                    <a:lnTo>
                      <a:pt x="4" y="284"/>
                    </a:lnTo>
                    <a:lnTo>
                      <a:pt x="276" y="10"/>
                    </a:lnTo>
                    <a:lnTo>
                      <a:pt x="276" y="10"/>
                    </a:lnTo>
                    <a:lnTo>
                      <a:pt x="235" y="169"/>
                    </a:lnTo>
                    <a:lnTo>
                      <a:pt x="205" y="284"/>
                    </a:lnTo>
                    <a:lnTo>
                      <a:pt x="205" y="285"/>
                    </a:lnTo>
                    <a:lnTo>
                      <a:pt x="204" y="285"/>
                    </a:lnTo>
                    <a:lnTo>
                      <a:pt x="102" y="284"/>
                    </a:lnTo>
                    <a:lnTo>
                      <a:pt x="206" y="285"/>
                    </a:lnTo>
                    <a:lnTo>
                      <a:pt x="208" y="285"/>
                    </a:lnTo>
                    <a:lnTo>
                      <a:pt x="280" y="8"/>
                    </a:lnTo>
                    <a:lnTo>
                      <a:pt x="280" y="6"/>
                    </a:lnTo>
                    <a:lnTo>
                      <a:pt x="280" y="6"/>
                    </a:lnTo>
                    <a:moveTo>
                      <a:pt x="276" y="6"/>
                    </a:moveTo>
                    <a:lnTo>
                      <a:pt x="0" y="283"/>
                    </a:lnTo>
                    <a:lnTo>
                      <a:pt x="0" y="283"/>
                    </a:lnTo>
                    <a:lnTo>
                      <a:pt x="276" y="6"/>
                    </a:lnTo>
                    <a:moveTo>
                      <a:pt x="282" y="0"/>
                    </a:moveTo>
                    <a:lnTo>
                      <a:pt x="280" y="3"/>
                    </a:lnTo>
                    <a:lnTo>
                      <a:pt x="279" y="3"/>
                    </a:lnTo>
                    <a:lnTo>
                      <a:pt x="280" y="3"/>
                    </a:lnTo>
                    <a:lnTo>
                      <a:pt x="281" y="4"/>
                    </a:lnTo>
                    <a:lnTo>
                      <a:pt x="2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Freeform 386"/>
              <p:cNvSpPr>
                <a:spLocks noEditPoints="1"/>
              </p:cNvSpPr>
              <p:nvPr/>
            </p:nvSpPr>
            <p:spPr bwMode="auto">
              <a:xfrm>
                <a:off x="5195" y="1293"/>
                <a:ext cx="419" cy="292"/>
              </a:xfrm>
              <a:custGeom>
                <a:avLst/>
                <a:gdLst>
                  <a:gd name="T0" fmla="*/ 412 w 419"/>
                  <a:gd name="T1" fmla="*/ 14 h 292"/>
                  <a:gd name="T2" fmla="*/ 136 w 419"/>
                  <a:gd name="T3" fmla="*/ 291 h 292"/>
                  <a:gd name="T4" fmla="*/ 136 w 419"/>
                  <a:gd name="T5" fmla="*/ 291 h 292"/>
                  <a:gd name="T6" fmla="*/ 138 w 419"/>
                  <a:gd name="T7" fmla="*/ 289 h 292"/>
                  <a:gd name="T8" fmla="*/ 137 w 419"/>
                  <a:gd name="T9" fmla="*/ 292 h 292"/>
                  <a:gd name="T10" fmla="*/ 140 w 419"/>
                  <a:gd name="T11" fmla="*/ 292 h 292"/>
                  <a:gd name="T12" fmla="*/ 416 w 419"/>
                  <a:gd name="T13" fmla="*/ 14 h 292"/>
                  <a:gd name="T14" fmla="*/ 412 w 419"/>
                  <a:gd name="T15" fmla="*/ 14 h 292"/>
                  <a:gd name="T16" fmla="*/ 416 w 419"/>
                  <a:gd name="T17" fmla="*/ 11 h 292"/>
                  <a:gd name="T18" fmla="*/ 416 w 419"/>
                  <a:gd name="T19" fmla="*/ 12 h 292"/>
                  <a:gd name="T20" fmla="*/ 418 w 419"/>
                  <a:gd name="T21" fmla="*/ 12 h 292"/>
                  <a:gd name="T22" fmla="*/ 419 w 419"/>
                  <a:gd name="T23" fmla="*/ 12 h 292"/>
                  <a:gd name="T24" fmla="*/ 417 w 419"/>
                  <a:gd name="T25" fmla="*/ 12 h 292"/>
                  <a:gd name="T26" fmla="*/ 416 w 419"/>
                  <a:gd name="T27" fmla="*/ 11 h 292"/>
                  <a:gd name="T28" fmla="*/ 0 w 419"/>
                  <a:gd name="T29" fmla="*/ 0 h 292"/>
                  <a:gd name="T30" fmla="*/ 21 w 419"/>
                  <a:gd name="T31" fmla="*/ 48 h 292"/>
                  <a:gd name="T32" fmla="*/ 0 w 419"/>
                  <a:gd name="T33" fmla="*/ 0 h 292"/>
                  <a:gd name="T34" fmla="*/ 38 w 419"/>
                  <a:gd name="T35" fmla="*/ 2 h 292"/>
                  <a:gd name="T36" fmla="*/ 0 w 419"/>
                  <a:gd name="T37"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19" h="292">
                    <a:moveTo>
                      <a:pt x="412" y="14"/>
                    </a:moveTo>
                    <a:lnTo>
                      <a:pt x="136" y="291"/>
                    </a:lnTo>
                    <a:lnTo>
                      <a:pt x="136" y="291"/>
                    </a:lnTo>
                    <a:lnTo>
                      <a:pt x="138" y="289"/>
                    </a:lnTo>
                    <a:lnTo>
                      <a:pt x="137" y="292"/>
                    </a:lnTo>
                    <a:lnTo>
                      <a:pt x="140" y="292"/>
                    </a:lnTo>
                    <a:lnTo>
                      <a:pt x="416" y="14"/>
                    </a:lnTo>
                    <a:lnTo>
                      <a:pt x="412" y="14"/>
                    </a:lnTo>
                    <a:close/>
                    <a:moveTo>
                      <a:pt x="416" y="11"/>
                    </a:moveTo>
                    <a:lnTo>
                      <a:pt x="416" y="12"/>
                    </a:lnTo>
                    <a:lnTo>
                      <a:pt x="418" y="12"/>
                    </a:lnTo>
                    <a:lnTo>
                      <a:pt x="419" y="12"/>
                    </a:lnTo>
                    <a:lnTo>
                      <a:pt x="417" y="12"/>
                    </a:lnTo>
                    <a:lnTo>
                      <a:pt x="416" y="11"/>
                    </a:lnTo>
                    <a:close/>
                    <a:moveTo>
                      <a:pt x="0" y="0"/>
                    </a:moveTo>
                    <a:lnTo>
                      <a:pt x="21" y="48"/>
                    </a:lnTo>
                    <a:lnTo>
                      <a:pt x="0" y="0"/>
                    </a:lnTo>
                    <a:lnTo>
                      <a:pt x="38" y="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Freeform 387"/>
              <p:cNvSpPr>
                <a:spLocks noEditPoints="1"/>
              </p:cNvSpPr>
              <p:nvPr/>
            </p:nvSpPr>
            <p:spPr bwMode="auto">
              <a:xfrm>
                <a:off x="5195" y="1293"/>
                <a:ext cx="419" cy="292"/>
              </a:xfrm>
              <a:custGeom>
                <a:avLst/>
                <a:gdLst>
                  <a:gd name="T0" fmla="*/ 412 w 419"/>
                  <a:gd name="T1" fmla="*/ 14 h 292"/>
                  <a:gd name="T2" fmla="*/ 136 w 419"/>
                  <a:gd name="T3" fmla="*/ 291 h 292"/>
                  <a:gd name="T4" fmla="*/ 136 w 419"/>
                  <a:gd name="T5" fmla="*/ 291 h 292"/>
                  <a:gd name="T6" fmla="*/ 138 w 419"/>
                  <a:gd name="T7" fmla="*/ 289 h 292"/>
                  <a:gd name="T8" fmla="*/ 137 w 419"/>
                  <a:gd name="T9" fmla="*/ 292 h 292"/>
                  <a:gd name="T10" fmla="*/ 140 w 419"/>
                  <a:gd name="T11" fmla="*/ 292 h 292"/>
                  <a:gd name="T12" fmla="*/ 416 w 419"/>
                  <a:gd name="T13" fmla="*/ 14 h 292"/>
                  <a:gd name="T14" fmla="*/ 412 w 419"/>
                  <a:gd name="T15" fmla="*/ 14 h 292"/>
                  <a:gd name="T16" fmla="*/ 416 w 419"/>
                  <a:gd name="T17" fmla="*/ 11 h 292"/>
                  <a:gd name="T18" fmla="*/ 416 w 419"/>
                  <a:gd name="T19" fmla="*/ 12 h 292"/>
                  <a:gd name="T20" fmla="*/ 418 w 419"/>
                  <a:gd name="T21" fmla="*/ 12 h 292"/>
                  <a:gd name="T22" fmla="*/ 419 w 419"/>
                  <a:gd name="T23" fmla="*/ 12 h 292"/>
                  <a:gd name="T24" fmla="*/ 417 w 419"/>
                  <a:gd name="T25" fmla="*/ 12 h 292"/>
                  <a:gd name="T26" fmla="*/ 416 w 419"/>
                  <a:gd name="T27" fmla="*/ 11 h 292"/>
                  <a:gd name="T28" fmla="*/ 0 w 419"/>
                  <a:gd name="T29" fmla="*/ 0 h 292"/>
                  <a:gd name="T30" fmla="*/ 21 w 419"/>
                  <a:gd name="T31" fmla="*/ 48 h 292"/>
                  <a:gd name="T32" fmla="*/ 0 w 419"/>
                  <a:gd name="T33" fmla="*/ 0 h 292"/>
                  <a:gd name="T34" fmla="*/ 38 w 419"/>
                  <a:gd name="T35" fmla="*/ 2 h 292"/>
                  <a:gd name="T36" fmla="*/ 0 w 419"/>
                  <a:gd name="T37"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19" h="292">
                    <a:moveTo>
                      <a:pt x="412" y="14"/>
                    </a:moveTo>
                    <a:lnTo>
                      <a:pt x="136" y="291"/>
                    </a:lnTo>
                    <a:lnTo>
                      <a:pt x="136" y="291"/>
                    </a:lnTo>
                    <a:lnTo>
                      <a:pt x="138" y="289"/>
                    </a:lnTo>
                    <a:lnTo>
                      <a:pt x="137" y="292"/>
                    </a:lnTo>
                    <a:lnTo>
                      <a:pt x="140" y="292"/>
                    </a:lnTo>
                    <a:lnTo>
                      <a:pt x="416" y="14"/>
                    </a:lnTo>
                    <a:lnTo>
                      <a:pt x="412" y="14"/>
                    </a:lnTo>
                    <a:moveTo>
                      <a:pt x="416" y="11"/>
                    </a:moveTo>
                    <a:lnTo>
                      <a:pt x="416" y="12"/>
                    </a:lnTo>
                    <a:lnTo>
                      <a:pt x="418" y="12"/>
                    </a:lnTo>
                    <a:lnTo>
                      <a:pt x="419" y="12"/>
                    </a:lnTo>
                    <a:lnTo>
                      <a:pt x="417" y="12"/>
                    </a:lnTo>
                    <a:lnTo>
                      <a:pt x="416" y="11"/>
                    </a:lnTo>
                    <a:moveTo>
                      <a:pt x="0" y="0"/>
                    </a:moveTo>
                    <a:lnTo>
                      <a:pt x="21" y="48"/>
                    </a:lnTo>
                    <a:lnTo>
                      <a:pt x="0" y="0"/>
                    </a:lnTo>
                    <a:lnTo>
                      <a:pt x="38"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Freeform 388"/>
              <p:cNvSpPr>
                <a:spLocks noEditPoints="1"/>
              </p:cNvSpPr>
              <p:nvPr/>
            </p:nvSpPr>
            <p:spPr bwMode="auto">
              <a:xfrm>
                <a:off x="5283" y="1585"/>
                <a:ext cx="259" cy="221"/>
              </a:xfrm>
              <a:custGeom>
                <a:avLst/>
                <a:gdLst>
                  <a:gd name="T0" fmla="*/ 42 w 259"/>
                  <a:gd name="T1" fmla="*/ 19 h 221"/>
                  <a:gd name="T2" fmla="*/ 0 w 259"/>
                  <a:gd name="T3" fmla="*/ 221 h 221"/>
                  <a:gd name="T4" fmla="*/ 0 w 259"/>
                  <a:gd name="T5" fmla="*/ 221 h 221"/>
                  <a:gd name="T6" fmla="*/ 42 w 259"/>
                  <a:gd name="T7" fmla="*/ 19 h 221"/>
                  <a:gd name="T8" fmla="*/ 254 w 259"/>
                  <a:gd name="T9" fmla="*/ 3 h 221"/>
                  <a:gd name="T10" fmla="*/ 254 w 259"/>
                  <a:gd name="T11" fmla="*/ 1 h 221"/>
                  <a:gd name="T12" fmla="*/ 254 w 259"/>
                  <a:gd name="T13" fmla="*/ 3 h 221"/>
                  <a:gd name="T14" fmla="*/ 253 w 259"/>
                  <a:gd name="T15" fmla="*/ 1 h 221"/>
                  <a:gd name="T16" fmla="*/ 254 w 259"/>
                  <a:gd name="T17" fmla="*/ 3 h 221"/>
                  <a:gd name="T18" fmla="*/ 49 w 259"/>
                  <a:gd name="T19" fmla="*/ 0 h 221"/>
                  <a:gd name="T20" fmla="*/ 49 w 259"/>
                  <a:gd name="T21" fmla="*/ 2 h 221"/>
                  <a:gd name="T22" fmla="*/ 49 w 259"/>
                  <a:gd name="T23" fmla="*/ 3 h 221"/>
                  <a:gd name="T24" fmla="*/ 49 w 259"/>
                  <a:gd name="T25" fmla="*/ 3 h 221"/>
                  <a:gd name="T26" fmla="*/ 48 w 259"/>
                  <a:gd name="T27" fmla="*/ 3 h 221"/>
                  <a:gd name="T28" fmla="*/ 239 w 259"/>
                  <a:gd name="T29" fmla="*/ 4 h 221"/>
                  <a:gd name="T30" fmla="*/ 250 w 259"/>
                  <a:gd name="T31" fmla="*/ 4 h 221"/>
                  <a:gd name="T32" fmla="*/ 250 w 259"/>
                  <a:gd name="T33" fmla="*/ 4 h 221"/>
                  <a:gd name="T34" fmla="*/ 3 w 259"/>
                  <a:gd name="T35" fmla="*/ 219 h 221"/>
                  <a:gd name="T36" fmla="*/ 3 w 259"/>
                  <a:gd name="T37" fmla="*/ 221 h 221"/>
                  <a:gd name="T38" fmla="*/ 4 w 259"/>
                  <a:gd name="T39" fmla="*/ 221 h 221"/>
                  <a:gd name="T40" fmla="*/ 3 w 259"/>
                  <a:gd name="T41" fmla="*/ 221 h 221"/>
                  <a:gd name="T42" fmla="*/ 5 w 259"/>
                  <a:gd name="T43" fmla="*/ 221 h 221"/>
                  <a:gd name="T44" fmla="*/ 143 w 259"/>
                  <a:gd name="T45" fmla="*/ 101 h 221"/>
                  <a:gd name="T46" fmla="*/ 253 w 259"/>
                  <a:gd name="T47" fmla="*/ 6 h 221"/>
                  <a:gd name="T48" fmla="*/ 253 w 259"/>
                  <a:gd name="T49" fmla="*/ 6 h 221"/>
                  <a:gd name="T50" fmla="*/ 255 w 259"/>
                  <a:gd name="T51" fmla="*/ 4 h 221"/>
                  <a:gd name="T52" fmla="*/ 256 w 259"/>
                  <a:gd name="T53" fmla="*/ 3 h 221"/>
                  <a:gd name="T54" fmla="*/ 256 w 259"/>
                  <a:gd name="T55" fmla="*/ 3 h 221"/>
                  <a:gd name="T56" fmla="*/ 258 w 259"/>
                  <a:gd name="T57" fmla="*/ 1 h 221"/>
                  <a:gd name="T58" fmla="*/ 258 w 259"/>
                  <a:gd name="T59" fmla="*/ 1 h 221"/>
                  <a:gd name="T60" fmla="*/ 259 w 259"/>
                  <a:gd name="T61" fmla="*/ 1 h 221"/>
                  <a:gd name="T62" fmla="*/ 256 w 259"/>
                  <a:gd name="T63" fmla="*/ 1 h 221"/>
                  <a:gd name="T64" fmla="*/ 254 w 259"/>
                  <a:gd name="T65" fmla="*/ 1 h 221"/>
                  <a:gd name="T66" fmla="*/ 150 w 259"/>
                  <a:gd name="T67" fmla="*/ 0 h 221"/>
                  <a:gd name="T68" fmla="*/ 52 w 259"/>
                  <a:gd name="T69" fmla="*/ 0 h 221"/>
                  <a:gd name="T70" fmla="*/ 52 w 259"/>
                  <a:gd name="T71" fmla="*/ 0 h 221"/>
                  <a:gd name="T72" fmla="*/ 49 w 259"/>
                  <a:gd name="T73"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9" h="221">
                    <a:moveTo>
                      <a:pt x="42" y="19"/>
                    </a:moveTo>
                    <a:lnTo>
                      <a:pt x="0" y="221"/>
                    </a:lnTo>
                    <a:lnTo>
                      <a:pt x="0" y="221"/>
                    </a:lnTo>
                    <a:lnTo>
                      <a:pt x="42" y="19"/>
                    </a:lnTo>
                    <a:close/>
                    <a:moveTo>
                      <a:pt x="254" y="3"/>
                    </a:moveTo>
                    <a:lnTo>
                      <a:pt x="254" y="1"/>
                    </a:lnTo>
                    <a:lnTo>
                      <a:pt x="254" y="3"/>
                    </a:lnTo>
                    <a:lnTo>
                      <a:pt x="253" y="1"/>
                    </a:lnTo>
                    <a:lnTo>
                      <a:pt x="254" y="3"/>
                    </a:lnTo>
                    <a:close/>
                    <a:moveTo>
                      <a:pt x="49" y="0"/>
                    </a:moveTo>
                    <a:lnTo>
                      <a:pt x="49" y="2"/>
                    </a:lnTo>
                    <a:lnTo>
                      <a:pt x="49" y="3"/>
                    </a:lnTo>
                    <a:lnTo>
                      <a:pt x="49" y="3"/>
                    </a:lnTo>
                    <a:lnTo>
                      <a:pt x="48" y="3"/>
                    </a:lnTo>
                    <a:lnTo>
                      <a:pt x="239" y="4"/>
                    </a:lnTo>
                    <a:lnTo>
                      <a:pt x="250" y="4"/>
                    </a:lnTo>
                    <a:lnTo>
                      <a:pt x="250" y="4"/>
                    </a:lnTo>
                    <a:lnTo>
                      <a:pt x="3" y="219"/>
                    </a:lnTo>
                    <a:lnTo>
                      <a:pt x="3" y="221"/>
                    </a:lnTo>
                    <a:lnTo>
                      <a:pt x="4" y="221"/>
                    </a:lnTo>
                    <a:lnTo>
                      <a:pt x="3" y="221"/>
                    </a:lnTo>
                    <a:lnTo>
                      <a:pt x="5" y="221"/>
                    </a:lnTo>
                    <a:lnTo>
                      <a:pt x="143" y="101"/>
                    </a:lnTo>
                    <a:lnTo>
                      <a:pt x="253" y="6"/>
                    </a:lnTo>
                    <a:lnTo>
                      <a:pt x="253" y="6"/>
                    </a:lnTo>
                    <a:lnTo>
                      <a:pt x="255" y="4"/>
                    </a:lnTo>
                    <a:lnTo>
                      <a:pt x="256" y="3"/>
                    </a:lnTo>
                    <a:lnTo>
                      <a:pt x="256" y="3"/>
                    </a:lnTo>
                    <a:lnTo>
                      <a:pt x="258" y="1"/>
                    </a:lnTo>
                    <a:lnTo>
                      <a:pt x="258" y="1"/>
                    </a:lnTo>
                    <a:lnTo>
                      <a:pt x="259" y="1"/>
                    </a:lnTo>
                    <a:lnTo>
                      <a:pt x="256" y="1"/>
                    </a:lnTo>
                    <a:lnTo>
                      <a:pt x="254" y="1"/>
                    </a:lnTo>
                    <a:lnTo>
                      <a:pt x="150" y="0"/>
                    </a:lnTo>
                    <a:lnTo>
                      <a:pt x="52" y="0"/>
                    </a:lnTo>
                    <a:lnTo>
                      <a:pt x="52" y="0"/>
                    </a:lnTo>
                    <a:lnTo>
                      <a:pt x="4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Freeform 389"/>
              <p:cNvSpPr>
                <a:spLocks noEditPoints="1"/>
              </p:cNvSpPr>
              <p:nvPr/>
            </p:nvSpPr>
            <p:spPr bwMode="auto">
              <a:xfrm>
                <a:off x="5283" y="1585"/>
                <a:ext cx="259" cy="221"/>
              </a:xfrm>
              <a:custGeom>
                <a:avLst/>
                <a:gdLst>
                  <a:gd name="T0" fmla="*/ 42 w 259"/>
                  <a:gd name="T1" fmla="*/ 19 h 221"/>
                  <a:gd name="T2" fmla="*/ 0 w 259"/>
                  <a:gd name="T3" fmla="*/ 221 h 221"/>
                  <a:gd name="T4" fmla="*/ 0 w 259"/>
                  <a:gd name="T5" fmla="*/ 221 h 221"/>
                  <a:gd name="T6" fmla="*/ 42 w 259"/>
                  <a:gd name="T7" fmla="*/ 19 h 221"/>
                  <a:gd name="T8" fmla="*/ 254 w 259"/>
                  <a:gd name="T9" fmla="*/ 3 h 221"/>
                  <a:gd name="T10" fmla="*/ 254 w 259"/>
                  <a:gd name="T11" fmla="*/ 1 h 221"/>
                  <a:gd name="T12" fmla="*/ 254 w 259"/>
                  <a:gd name="T13" fmla="*/ 3 h 221"/>
                  <a:gd name="T14" fmla="*/ 253 w 259"/>
                  <a:gd name="T15" fmla="*/ 1 h 221"/>
                  <a:gd name="T16" fmla="*/ 254 w 259"/>
                  <a:gd name="T17" fmla="*/ 3 h 221"/>
                  <a:gd name="T18" fmla="*/ 49 w 259"/>
                  <a:gd name="T19" fmla="*/ 0 h 221"/>
                  <a:gd name="T20" fmla="*/ 49 w 259"/>
                  <a:gd name="T21" fmla="*/ 2 h 221"/>
                  <a:gd name="T22" fmla="*/ 49 w 259"/>
                  <a:gd name="T23" fmla="*/ 3 h 221"/>
                  <a:gd name="T24" fmla="*/ 49 w 259"/>
                  <a:gd name="T25" fmla="*/ 3 h 221"/>
                  <a:gd name="T26" fmla="*/ 48 w 259"/>
                  <a:gd name="T27" fmla="*/ 3 h 221"/>
                  <a:gd name="T28" fmla="*/ 239 w 259"/>
                  <a:gd name="T29" fmla="*/ 4 h 221"/>
                  <a:gd name="T30" fmla="*/ 250 w 259"/>
                  <a:gd name="T31" fmla="*/ 4 h 221"/>
                  <a:gd name="T32" fmla="*/ 250 w 259"/>
                  <a:gd name="T33" fmla="*/ 4 h 221"/>
                  <a:gd name="T34" fmla="*/ 3 w 259"/>
                  <a:gd name="T35" fmla="*/ 219 h 221"/>
                  <a:gd name="T36" fmla="*/ 3 w 259"/>
                  <a:gd name="T37" fmla="*/ 221 h 221"/>
                  <a:gd name="T38" fmla="*/ 4 w 259"/>
                  <a:gd name="T39" fmla="*/ 221 h 221"/>
                  <a:gd name="T40" fmla="*/ 3 w 259"/>
                  <a:gd name="T41" fmla="*/ 221 h 221"/>
                  <a:gd name="T42" fmla="*/ 5 w 259"/>
                  <a:gd name="T43" fmla="*/ 221 h 221"/>
                  <a:gd name="T44" fmla="*/ 143 w 259"/>
                  <a:gd name="T45" fmla="*/ 101 h 221"/>
                  <a:gd name="T46" fmla="*/ 253 w 259"/>
                  <a:gd name="T47" fmla="*/ 6 h 221"/>
                  <a:gd name="T48" fmla="*/ 253 w 259"/>
                  <a:gd name="T49" fmla="*/ 6 h 221"/>
                  <a:gd name="T50" fmla="*/ 255 w 259"/>
                  <a:gd name="T51" fmla="*/ 4 h 221"/>
                  <a:gd name="T52" fmla="*/ 256 w 259"/>
                  <a:gd name="T53" fmla="*/ 3 h 221"/>
                  <a:gd name="T54" fmla="*/ 256 w 259"/>
                  <a:gd name="T55" fmla="*/ 3 h 221"/>
                  <a:gd name="T56" fmla="*/ 258 w 259"/>
                  <a:gd name="T57" fmla="*/ 1 h 221"/>
                  <a:gd name="T58" fmla="*/ 258 w 259"/>
                  <a:gd name="T59" fmla="*/ 1 h 221"/>
                  <a:gd name="T60" fmla="*/ 259 w 259"/>
                  <a:gd name="T61" fmla="*/ 1 h 221"/>
                  <a:gd name="T62" fmla="*/ 256 w 259"/>
                  <a:gd name="T63" fmla="*/ 1 h 221"/>
                  <a:gd name="T64" fmla="*/ 254 w 259"/>
                  <a:gd name="T65" fmla="*/ 1 h 221"/>
                  <a:gd name="T66" fmla="*/ 150 w 259"/>
                  <a:gd name="T67" fmla="*/ 0 h 221"/>
                  <a:gd name="T68" fmla="*/ 52 w 259"/>
                  <a:gd name="T69" fmla="*/ 0 h 221"/>
                  <a:gd name="T70" fmla="*/ 52 w 259"/>
                  <a:gd name="T71" fmla="*/ 0 h 221"/>
                  <a:gd name="T72" fmla="*/ 49 w 259"/>
                  <a:gd name="T73"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9" h="221">
                    <a:moveTo>
                      <a:pt x="42" y="19"/>
                    </a:moveTo>
                    <a:lnTo>
                      <a:pt x="0" y="221"/>
                    </a:lnTo>
                    <a:lnTo>
                      <a:pt x="0" y="221"/>
                    </a:lnTo>
                    <a:lnTo>
                      <a:pt x="42" y="19"/>
                    </a:lnTo>
                    <a:moveTo>
                      <a:pt x="254" y="3"/>
                    </a:moveTo>
                    <a:lnTo>
                      <a:pt x="254" y="1"/>
                    </a:lnTo>
                    <a:lnTo>
                      <a:pt x="254" y="3"/>
                    </a:lnTo>
                    <a:lnTo>
                      <a:pt x="253" y="1"/>
                    </a:lnTo>
                    <a:lnTo>
                      <a:pt x="254" y="3"/>
                    </a:lnTo>
                    <a:moveTo>
                      <a:pt x="49" y="0"/>
                    </a:moveTo>
                    <a:lnTo>
                      <a:pt x="49" y="2"/>
                    </a:lnTo>
                    <a:lnTo>
                      <a:pt x="49" y="3"/>
                    </a:lnTo>
                    <a:lnTo>
                      <a:pt x="49" y="3"/>
                    </a:lnTo>
                    <a:lnTo>
                      <a:pt x="48" y="3"/>
                    </a:lnTo>
                    <a:lnTo>
                      <a:pt x="239" y="4"/>
                    </a:lnTo>
                    <a:lnTo>
                      <a:pt x="250" y="4"/>
                    </a:lnTo>
                    <a:lnTo>
                      <a:pt x="250" y="4"/>
                    </a:lnTo>
                    <a:lnTo>
                      <a:pt x="3" y="219"/>
                    </a:lnTo>
                    <a:lnTo>
                      <a:pt x="3" y="221"/>
                    </a:lnTo>
                    <a:lnTo>
                      <a:pt x="4" y="221"/>
                    </a:lnTo>
                    <a:lnTo>
                      <a:pt x="3" y="221"/>
                    </a:lnTo>
                    <a:lnTo>
                      <a:pt x="5" y="221"/>
                    </a:lnTo>
                    <a:lnTo>
                      <a:pt x="143" y="101"/>
                    </a:lnTo>
                    <a:lnTo>
                      <a:pt x="253" y="6"/>
                    </a:lnTo>
                    <a:lnTo>
                      <a:pt x="253" y="6"/>
                    </a:lnTo>
                    <a:lnTo>
                      <a:pt x="255" y="4"/>
                    </a:lnTo>
                    <a:lnTo>
                      <a:pt x="256" y="3"/>
                    </a:lnTo>
                    <a:lnTo>
                      <a:pt x="256" y="3"/>
                    </a:lnTo>
                    <a:lnTo>
                      <a:pt x="258" y="1"/>
                    </a:lnTo>
                    <a:lnTo>
                      <a:pt x="258" y="1"/>
                    </a:lnTo>
                    <a:lnTo>
                      <a:pt x="259" y="1"/>
                    </a:lnTo>
                    <a:lnTo>
                      <a:pt x="256" y="1"/>
                    </a:lnTo>
                    <a:lnTo>
                      <a:pt x="254" y="1"/>
                    </a:lnTo>
                    <a:lnTo>
                      <a:pt x="150" y="0"/>
                    </a:lnTo>
                    <a:lnTo>
                      <a:pt x="52" y="0"/>
                    </a:lnTo>
                    <a:lnTo>
                      <a:pt x="52" y="0"/>
                    </a:lnTo>
                    <a:lnTo>
                      <a:pt x="4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Freeform 390"/>
              <p:cNvSpPr>
                <a:spLocks noEditPoints="1"/>
              </p:cNvSpPr>
              <p:nvPr/>
            </p:nvSpPr>
            <p:spPr bwMode="auto">
              <a:xfrm>
                <a:off x="5135" y="1286"/>
                <a:ext cx="197" cy="488"/>
              </a:xfrm>
              <a:custGeom>
                <a:avLst/>
                <a:gdLst>
                  <a:gd name="T0" fmla="*/ 0 w 197"/>
                  <a:gd name="T1" fmla="*/ 484 h 488"/>
                  <a:gd name="T2" fmla="*/ 0 w 197"/>
                  <a:gd name="T3" fmla="*/ 486 h 488"/>
                  <a:gd name="T4" fmla="*/ 0 w 197"/>
                  <a:gd name="T5" fmla="*/ 488 h 488"/>
                  <a:gd name="T6" fmla="*/ 2 w 197"/>
                  <a:gd name="T7" fmla="*/ 485 h 488"/>
                  <a:gd name="T8" fmla="*/ 2 w 197"/>
                  <a:gd name="T9" fmla="*/ 485 h 488"/>
                  <a:gd name="T10" fmla="*/ 0 w 197"/>
                  <a:gd name="T11" fmla="*/ 484 h 488"/>
                  <a:gd name="T12" fmla="*/ 193 w 197"/>
                  <a:gd name="T13" fmla="*/ 306 h 488"/>
                  <a:gd name="T14" fmla="*/ 146 w 197"/>
                  <a:gd name="T15" fmla="*/ 350 h 488"/>
                  <a:gd name="T16" fmla="*/ 193 w 197"/>
                  <a:gd name="T17" fmla="*/ 306 h 488"/>
                  <a:gd name="T18" fmla="*/ 193 w 197"/>
                  <a:gd name="T19" fmla="*/ 306 h 488"/>
                  <a:gd name="T20" fmla="*/ 197 w 197"/>
                  <a:gd name="T21" fmla="*/ 301 h 488"/>
                  <a:gd name="T22" fmla="*/ 197 w 197"/>
                  <a:gd name="T23" fmla="*/ 302 h 488"/>
                  <a:gd name="T24" fmla="*/ 197 w 197"/>
                  <a:gd name="T25" fmla="*/ 302 h 488"/>
                  <a:gd name="T26" fmla="*/ 197 w 197"/>
                  <a:gd name="T27" fmla="*/ 301 h 488"/>
                  <a:gd name="T28" fmla="*/ 4 w 197"/>
                  <a:gd name="T29" fmla="*/ 479 h 488"/>
                  <a:gd name="T30" fmla="*/ 58 w 197"/>
                  <a:gd name="T31" fmla="*/ 12 h 488"/>
                  <a:gd name="T32" fmla="*/ 193 w 197"/>
                  <a:gd name="T33" fmla="*/ 301 h 488"/>
                  <a:gd name="T34" fmla="*/ 4 w 197"/>
                  <a:gd name="T35" fmla="*/ 479 h 488"/>
                  <a:gd name="T36" fmla="*/ 55 w 197"/>
                  <a:gd name="T37" fmla="*/ 7 h 488"/>
                  <a:gd name="T38" fmla="*/ 55 w 197"/>
                  <a:gd name="T39" fmla="*/ 9 h 488"/>
                  <a:gd name="T40" fmla="*/ 0 w 197"/>
                  <a:gd name="T41" fmla="*/ 480 h 488"/>
                  <a:gd name="T42" fmla="*/ 0 w 197"/>
                  <a:gd name="T43" fmla="*/ 483 h 488"/>
                  <a:gd name="T44" fmla="*/ 196 w 197"/>
                  <a:gd name="T45" fmla="*/ 298 h 488"/>
                  <a:gd name="T46" fmla="*/ 196 w 197"/>
                  <a:gd name="T47" fmla="*/ 298 h 488"/>
                  <a:gd name="T48" fmla="*/ 196 w 197"/>
                  <a:gd name="T49" fmla="*/ 298 h 488"/>
                  <a:gd name="T50" fmla="*/ 81 w 197"/>
                  <a:gd name="T51" fmla="*/ 55 h 488"/>
                  <a:gd name="T52" fmla="*/ 60 w 197"/>
                  <a:gd name="T53" fmla="*/ 7 h 488"/>
                  <a:gd name="T54" fmla="*/ 58 w 197"/>
                  <a:gd name="T55" fmla="*/ 7 h 488"/>
                  <a:gd name="T56" fmla="*/ 58 w 197"/>
                  <a:gd name="T57" fmla="*/ 9 h 488"/>
                  <a:gd name="T58" fmla="*/ 56 w 197"/>
                  <a:gd name="T59" fmla="*/ 7 h 488"/>
                  <a:gd name="T60" fmla="*/ 55 w 197"/>
                  <a:gd name="T61" fmla="*/ 7 h 488"/>
                  <a:gd name="T62" fmla="*/ 56 w 197"/>
                  <a:gd name="T63" fmla="*/ 0 h 488"/>
                  <a:gd name="T64" fmla="*/ 56 w 197"/>
                  <a:gd name="T65" fmla="*/ 3 h 488"/>
                  <a:gd name="T66" fmla="*/ 56 w 197"/>
                  <a:gd name="T67" fmla="*/ 3 h 488"/>
                  <a:gd name="T68" fmla="*/ 56 w 197"/>
                  <a:gd name="T69" fmla="*/ 1 h 488"/>
                  <a:gd name="T70" fmla="*/ 56 w 197"/>
                  <a:gd name="T71" fmla="*/ 0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7" h="488">
                    <a:moveTo>
                      <a:pt x="0" y="484"/>
                    </a:moveTo>
                    <a:lnTo>
                      <a:pt x="0" y="486"/>
                    </a:lnTo>
                    <a:lnTo>
                      <a:pt x="0" y="488"/>
                    </a:lnTo>
                    <a:lnTo>
                      <a:pt x="2" y="485"/>
                    </a:lnTo>
                    <a:lnTo>
                      <a:pt x="2" y="485"/>
                    </a:lnTo>
                    <a:lnTo>
                      <a:pt x="0" y="484"/>
                    </a:lnTo>
                    <a:close/>
                    <a:moveTo>
                      <a:pt x="193" y="306"/>
                    </a:moveTo>
                    <a:lnTo>
                      <a:pt x="146" y="350"/>
                    </a:lnTo>
                    <a:lnTo>
                      <a:pt x="193" y="306"/>
                    </a:lnTo>
                    <a:lnTo>
                      <a:pt x="193" y="306"/>
                    </a:lnTo>
                    <a:close/>
                    <a:moveTo>
                      <a:pt x="197" y="301"/>
                    </a:moveTo>
                    <a:lnTo>
                      <a:pt x="197" y="302"/>
                    </a:lnTo>
                    <a:lnTo>
                      <a:pt x="197" y="302"/>
                    </a:lnTo>
                    <a:lnTo>
                      <a:pt x="197" y="301"/>
                    </a:lnTo>
                    <a:close/>
                    <a:moveTo>
                      <a:pt x="4" y="479"/>
                    </a:moveTo>
                    <a:lnTo>
                      <a:pt x="58" y="12"/>
                    </a:lnTo>
                    <a:lnTo>
                      <a:pt x="193" y="301"/>
                    </a:lnTo>
                    <a:lnTo>
                      <a:pt x="4" y="479"/>
                    </a:lnTo>
                    <a:close/>
                    <a:moveTo>
                      <a:pt x="55" y="7"/>
                    </a:moveTo>
                    <a:lnTo>
                      <a:pt x="55" y="9"/>
                    </a:lnTo>
                    <a:lnTo>
                      <a:pt x="0" y="480"/>
                    </a:lnTo>
                    <a:lnTo>
                      <a:pt x="0" y="483"/>
                    </a:lnTo>
                    <a:lnTo>
                      <a:pt x="196" y="298"/>
                    </a:lnTo>
                    <a:lnTo>
                      <a:pt x="196" y="298"/>
                    </a:lnTo>
                    <a:lnTo>
                      <a:pt x="196" y="298"/>
                    </a:lnTo>
                    <a:lnTo>
                      <a:pt x="81" y="55"/>
                    </a:lnTo>
                    <a:lnTo>
                      <a:pt x="60" y="7"/>
                    </a:lnTo>
                    <a:lnTo>
                      <a:pt x="58" y="7"/>
                    </a:lnTo>
                    <a:lnTo>
                      <a:pt x="58" y="9"/>
                    </a:lnTo>
                    <a:lnTo>
                      <a:pt x="56" y="7"/>
                    </a:lnTo>
                    <a:lnTo>
                      <a:pt x="55" y="7"/>
                    </a:lnTo>
                    <a:close/>
                    <a:moveTo>
                      <a:pt x="56" y="0"/>
                    </a:moveTo>
                    <a:lnTo>
                      <a:pt x="56" y="3"/>
                    </a:lnTo>
                    <a:lnTo>
                      <a:pt x="56" y="3"/>
                    </a:lnTo>
                    <a:lnTo>
                      <a:pt x="56" y="1"/>
                    </a:lnTo>
                    <a:lnTo>
                      <a:pt x="5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Freeform 391"/>
              <p:cNvSpPr>
                <a:spLocks noEditPoints="1"/>
              </p:cNvSpPr>
              <p:nvPr/>
            </p:nvSpPr>
            <p:spPr bwMode="auto">
              <a:xfrm>
                <a:off x="5135" y="1286"/>
                <a:ext cx="197" cy="488"/>
              </a:xfrm>
              <a:custGeom>
                <a:avLst/>
                <a:gdLst>
                  <a:gd name="T0" fmla="*/ 0 w 197"/>
                  <a:gd name="T1" fmla="*/ 484 h 488"/>
                  <a:gd name="T2" fmla="*/ 0 w 197"/>
                  <a:gd name="T3" fmla="*/ 486 h 488"/>
                  <a:gd name="T4" fmla="*/ 0 w 197"/>
                  <a:gd name="T5" fmla="*/ 488 h 488"/>
                  <a:gd name="T6" fmla="*/ 2 w 197"/>
                  <a:gd name="T7" fmla="*/ 485 h 488"/>
                  <a:gd name="T8" fmla="*/ 2 w 197"/>
                  <a:gd name="T9" fmla="*/ 485 h 488"/>
                  <a:gd name="T10" fmla="*/ 0 w 197"/>
                  <a:gd name="T11" fmla="*/ 484 h 488"/>
                  <a:gd name="T12" fmla="*/ 193 w 197"/>
                  <a:gd name="T13" fmla="*/ 306 h 488"/>
                  <a:gd name="T14" fmla="*/ 146 w 197"/>
                  <a:gd name="T15" fmla="*/ 350 h 488"/>
                  <a:gd name="T16" fmla="*/ 193 w 197"/>
                  <a:gd name="T17" fmla="*/ 306 h 488"/>
                  <a:gd name="T18" fmla="*/ 193 w 197"/>
                  <a:gd name="T19" fmla="*/ 306 h 488"/>
                  <a:gd name="T20" fmla="*/ 197 w 197"/>
                  <a:gd name="T21" fmla="*/ 301 h 488"/>
                  <a:gd name="T22" fmla="*/ 197 w 197"/>
                  <a:gd name="T23" fmla="*/ 302 h 488"/>
                  <a:gd name="T24" fmla="*/ 197 w 197"/>
                  <a:gd name="T25" fmla="*/ 302 h 488"/>
                  <a:gd name="T26" fmla="*/ 197 w 197"/>
                  <a:gd name="T27" fmla="*/ 301 h 488"/>
                  <a:gd name="T28" fmla="*/ 4 w 197"/>
                  <a:gd name="T29" fmla="*/ 479 h 488"/>
                  <a:gd name="T30" fmla="*/ 58 w 197"/>
                  <a:gd name="T31" fmla="*/ 12 h 488"/>
                  <a:gd name="T32" fmla="*/ 193 w 197"/>
                  <a:gd name="T33" fmla="*/ 301 h 488"/>
                  <a:gd name="T34" fmla="*/ 4 w 197"/>
                  <a:gd name="T35" fmla="*/ 479 h 488"/>
                  <a:gd name="T36" fmla="*/ 55 w 197"/>
                  <a:gd name="T37" fmla="*/ 7 h 488"/>
                  <a:gd name="T38" fmla="*/ 55 w 197"/>
                  <a:gd name="T39" fmla="*/ 9 h 488"/>
                  <a:gd name="T40" fmla="*/ 0 w 197"/>
                  <a:gd name="T41" fmla="*/ 480 h 488"/>
                  <a:gd name="T42" fmla="*/ 0 w 197"/>
                  <a:gd name="T43" fmla="*/ 483 h 488"/>
                  <a:gd name="T44" fmla="*/ 196 w 197"/>
                  <a:gd name="T45" fmla="*/ 298 h 488"/>
                  <a:gd name="T46" fmla="*/ 196 w 197"/>
                  <a:gd name="T47" fmla="*/ 298 h 488"/>
                  <a:gd name="T48" fmla="*/ 196 w 197"/>
                  <a:gd name="T49" fmla="*/ 298 h 488"/>
                  <a:gd name="T50" fmla="*/ 81 w 197"/>
                  <a:gd name="T51" fmla="*/ 55 h 488"/>
                  <a:gd name="T52" fmla="*/ 60 w 197"/>
                  <a:gd name="T53" fmla="*/ 7 h 488"/>
                  <a:gd name="T54" fmla="*/ 58 w 197"/>
                  <a:gd name="T55" fmla="*/ 7 h 488"/>
                  <a:gd name="T56" fmla="*/ 58 w 197"/>
                  <a:gd name="T57" fmla="*/ 9 h 488"/>
                  <a:gd name="T58" fmla="*/ 56 w 197"/>
                  <a:gd name="T59" fmla="*/ 7 h 488"/>
                  <a:gd name="T60" fmla="*/ 55 w 197"/>
                  <a:gd name="T61" fmla="*/ 7 h 488"/>
                  <a:gd name="T62" fmla="*/ 56 w 197"/>
                  <a:gd name="T63" fmla="*/ 0 h 488"/>
                  <a:gd name="T64" fmla="*/ 56 w 197"/>
                  <a:gd name="T65" fmla="*/ 3 h 488"/>
                  <a:gd name="T66" fmla="*/ 56 w 197"/>
                  <a:gd name="T67" fmla="*/ 3 h 488"/>
                  <a:gd name="T68" fmla="*/ 56 w 197"/>
                  <a:gd name="T69" fmla="*/ 1 h 488"/>
                  <a:gd name="T70" fmla="*/ 56 w 197"/>
                  <a:gd name="T71" fmla="*/ 0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7" h="488">
                    <a:moveTo>
                      <a:pt x="0" y="484"/>
                    </a:moveTo>
                    <a:lnTo>
                      <a:pt x="0" y="486"/>
                    </a:lnTo>
                    <a:lnTo>
                      <a:pt x="0" y="488"/>
                    </a:lnTo>
                    <a:lnTo>
                      <a:pt x="2" y="485"/>
                    </a:lnTo>
                    <a:lnTo>
                      <a:pt x="2" y="485"/>
                    </a:lnTo>
                    <a:lnTo>
                      <a:pt x="0" y="484"/>
                    </a:lnTo>
                    <a:moveTo>
                      <a:pt x="193" y="306"/>
                    </a:moveTo>
                    <a:lnTo>
                      <a:pt x="146" y="350"/>
                    </a:lnTo>
                    <a:lnTo>
                      <a:pt x="193" y="306"/>
                    </a:lnTo>
                    <a:lnTo>
                      <a:pt x="193" y="306"/>
                    </a:lnTo>
                    <a:moveTo>
                      <a:pt x="197" y="301"/>
                    </a:moveTo>
                    <a:lnTo>
                      <a:pt x="197" y="302"/>
                    </a:lnTo>
                    <a:lnTo>
                      <a:pt x="197" y="302"/>
                    </a:lnTo>
                    <a:lnTo>
                      <a:pt x="197" y="301"/>
                    </a:lnTo>
                    <a:moveTo>
                      <a:pt x="4" y="479"/>
                    </a:moveTo>
                    <a:lnTo>
                      <a:pt x="58" y="12"/>
                    </a:lnTo>
                    <a:lnTo>
                      <a:pt x="193" y="301"/>
                    </a:lnTo>
                    <a:lnTo>
                      <a:pt x="4" y="479"/>
                    </a:lnTo>
                    <a:moveTo>
                      <a:pt x="55" y="7"/>
                    </a:moveTo>
                    <a:lnTo>
                      <a:pt x="55" y="9"/>
                    </a:lnTo>
                    <a:lnTo>
                      <a:pt x="0" y="480"/>
                    </a:lnTo>
                    <a:lnTo>
                      <a:pt x="0" y="483"/>
                    </a:lnTo>
                    <a:lnTo>
                      <a:pt x="196" y="298"/>
                    </a:lnTo>
                    <a:lnTo>
                      <a:pt x="196" y="298"/>
                    </a:lnTo>
                    <a:lnTo>
                      <a:pt x="196" y="298"/>
                    </a:lnTo>
                    <a:lnTo>
                      <a:pt x="81" y="55"/>
                    </a:lnTo>
                    <a:lnTo>
                      <a:pt x="60" y="7"/>
                    </a:lnTo>
                    <a:lnTo>
                      <a:pt x="58" y="7"/>
                    </a:lnTo>
                    <a:lnTo>
                      <a:pt x="58" y="9"/>
                    </a:lnTo>
                    <a:lnTo>
                      <a:pt x="56" y="7"/>
                    </a:lnTo>
                    <a:lnTo>
                      <a:pt x="55" y="7"/>
                    </a:lnTo>
                    <a:moveTo>
                      <a:pt x="56" y="0"/>
                    </a:moveTo>
                    <a:lnTo>
                      <a:pt x="56" y="3"/>
                    </a:lnTo>
                    <a:lnTo>
                      <a:pt x="56" y="3"/>
                    </a:lnTo>
                    <a:lnTo>
                      <a:pt x="56" y="1"/>
                    </a:lnTo>
                    <a:lnTo>
                      <a:pt x="5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Freeform 392"/>
              <p:cNvSpPr>
                <a:spLocks noEditPoints="1"/>
              </p:cNvSpPr>
              <p:nvPr/>
            </p:nvSpPr>
            <p:spPr bwMode="auto">
              <a:xfrm>
                <a:off x="5134" y="1582"/>
                <a:ext cx="199" cy="228"/>
              </a:xfrm>
              <a:custGeom>
                <a:avLst/>
                <a:gdLst>
                  <a:gd name="T0" fmla="*/ 151 w 199"/>
                  <a:gd name="T1" fmla="*/ 228 h 228"/>
                  <a:gd name="T2" fmla="*/ 151 w 199"/>
                  <a:gd name="T3" fmla="*/ 228 h 228"/>
                  <a:gd name="T4" fmla="*/ 150 w 199"/>
                  <a:gd name="T5" fmla="*/ 228 h 228"/>
                  <a:gd name="T6" fmla="*/ 151 w 199"/>
                  <a:gd name="T7" fmla="*/ 228 h 228"/>
                  <a:gd name="T8" fmla="*/ 151 w 199"/>
                  <a:gd name="T9" fmla="*/ 228 h 228"/>
                  <a:gd name="T10" fmla="*/ 151 w 199"/>
                  <a:gd name="T11" fmla="*/ 228 h 228"/>
                  <a:gd name="T12" fmla="*/ 147 w 199"/>
                  <a:gd name="T13" fmla="*/ 54 h 228"/>
                  <a:gd name="T14" fmla="*/ 194 w 199"/>
                  <a:gd name="T15" fmla="*/ 10 h 228"/>
                  <a:gd name="T16" fmla="*/ 191 w 199"/>
                  <a:gd name="T17" fmla="*/ 22 h 228"/>
                  <a:gd name="T18" fmla="*/ 149 w 199"/>
                  <a:gd name="T19" fmla="*/ 224 h 228"/>
                  <a:gd name="T20" fmla="*/ 149 w 199"/>
                  <a:gd name="T21" fmla="*/ 224 h 228"/>
                  <a:gd name="T22" fmla="*/ 6 w 199"/>
                  <a:gd name="T23" fmla="*/ 186 h 228"/>
                  <a:gd name="T24" fmla="*/ 147 w 199"/>
                  <a:gd name="T25" fmla="*/ 54 h 228"/>
                  <a:gd name="T26" fmla="*/ 199 w 199"/>
                  <a:gd name="T27" fmla="*/ 0 h 228"/>
                  <a:gd name="T28" fmla="*/ 197 w 199"/>
                  <a:gd name="T29" fmla="*/ 2 h 228"/>
                  <a:gd name="T30" fmla="*/ 1 w 199"/>
                  <a:gd name="T31" fmla="*/ 187 h 228"/>
                  <a:gd name="T32" fmla="*/ 0 w 199"/>
                  <a:gd name="T33" fmla="*/ 188 h 228"/>
                  <a:gd name="T34" fmla="*/ 1 w 199"/>
                  <a:gd name="T35" fmla="*/ 188 h 228"/>
                  <a:gd name="T36" fmla="*/ 3 w 199"/>
                  <a:gd name="T37" fmla="*/ 189 h 228"/>
                  <a:gd name="T38" fmla="*/ 4 w 199"/>
                  <a:gd name="T39" fmla="*/ 189 h 228"/>
                  <a:gd name="T40" fmla="*/ 141 w 199"/>
                  <a:gd name="T41" fmla="*/ 225 h 228"/>
                  <a:gd name="T42" fmla="*/ 149 w 199"/>
                  <a:gd name="T43" fmla="*/ 224 h 228"/>
                  <a:gd name="T44" fmla="*/ 152 w 199"/>
                  <a:gd name="T45" fmla="*/ 224 h 228"/>
                  <a:gd name="T46" fmla="*/ 152 w 199"/>
                  <a:gd name="T47" fmla="*/ 222 h 228"/>
                  <a:gd name="T48" fmla="*/ 152 w 199"/>
                  <a:gd name="T49" fmla="*/ 222 h 228"/>
                  <a:gd name="T50" fmla="*/ 197 w 199"/>
                  <a:gd name="T51" fmla="*/ 6 h 228"/>
                  <a:gd name="T52" fmla="*/ 198 w 199"/>
                  <a:gd name="T53" fmla="*/ 6 h 228"/>
                  <a:gd name="T54" fmla="*/ 198 w 199"/>
                  <a:gd name="T55" fmla="*/ 5 h 228"/>
                  <a:gd name="T56" fmla="*/ 198 w 199"/>
                  <a:gd name="T57" fmla="*/ 3 h 228"/>
                  <a:gd name="T58" fmla="*/ 199 w 199"/>
                  <a:gd name="T5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9" h="228">
                    <a:moveTo>
                      <a:pt x="151" y="228"/>
                    </a:moveTo>
                    <a:lnTo>
                      <a:pt x="151" y="228"/>
                    </a:lnTo>
                    <a:lnTo>
                      <a:pt x="150" y="228"/>
                    </a:lnTo>
                    <a:lnTo>
                      <a:pt x="151" y="228"/>
                    </a:lnTo>
                    <a:lnTo>
                      <a:pt x="151" y="228"/>
                    </a:lnTo>
                    <a:lnTo>
                      <a:pt x="151" y="228"/>
                    </a:lnTo>
                    <a:close/>
                    <a:moveTo>
                      <a:pt x="147" y="54"/>
                    </a:moveTo>
                    <a:lnTo>
                      <a:pt x="194" y="10"/>
                    </a:lnTo>
                    <a:lnTo>
                      <a:pt x="191" y="22"/>
                    </a:lnTo>
                    <a:lnTo>
                      <a:pt x="149" y="224"/>
                    </a:lnTo>
                    <a:lnTo>
                      <a:pt x="149" y="224"/>
                    </a:lnTo>
                    <a:lnTo>
                      <a:pt x="6" y="186"/>
                    </a:lnTo>
                    <a:lnTo>
                      <a:pt x="147" y="54"/>
                    </a:lnTo>
                    <a:close/>
                    <a:moveTo>
                      <a:pt x="199" y="0"/>
                    </a:moveTo>
                    <a:lnTo>
                      <a:pt x="197" y="2"/>
                    </a:lnTo>
                    <a:lnTo>
                      <a:pt x="1" y="187"/>
                    </a:lnTo>
                    <a:lnTo>
                      <a:pt x="0" y="188"/>
                    </a:lnTo>
                    <a:lnTo>
                      <a:pt x="1" y="188"/>
                    </a:lnTo>
                    <a:lnTo>
                      <a:pt x="3" y="189"/>
                    </a:lnTo>
                    <a:lnTo>
                      <a:pt x="4" y="189"/>
                    </a:lnTo>
                    <a:lnTo>
                      <a:pt x="141" y="225"/>
                    </a:lnTo>
                    <a:lnTo>
                      <a:pt x="149" y="224"/>
                    </a:lnTo>
                    <a:lnTo>
                      <a:pt x="152" y="224"/>
                    </a:lnTo>
                    <a:lnTo>
                      <a:pt x="152" y="222"/>
                    </a:lnTo>
                    <a:lnTo>
                      <a:pt x="152" y="222"/>
                    </a:lnTo>
                    <a:lnTo>
                      <a:pt x="197" y="6"/>
                    </a:lnTo>
                    <a:lnTo>
                      <a:pt x="198" y="6"/>
                    </a:lnTo>
                    <a:lnTo>
                      <a:pt x="198" y="5"/>
                    </a:lnTo>
                    <a:lnTo>
                      <a:pt x="198" y="3"/>
                    </a:lnTo>
                    <a:lnTo>
                      <a:pt x="19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Freeform 393"/>
              <p:cNvSpPr>
                <a:spLocks noEditPoints="1"/>
              </p:cNvSpPr>
              <p:nvPr/>
            </p:nvSpPr>
            <p:spPr bwMode="auto">
              <a:xfrm>
                <a:off x="5134" y="1582"/>
                <a:ext cx="199" cy="228"/>
              </a:xfrm>
              <a:custGeom>
                <a:avLst/>
                <a:gdLst>
                  <a:gd name="T0" fmla="*/ 151 w 199"/>
                  <a:gd name="T1" fmla="*/ 228 h 228"/>
                  <a:gd name="T2" fmla="*/ 151 w 199"/>
                  <a:gd name="T3" fmla="*/ 228 h 228"/>
                  <a:gd name="T4" fmla="*/ 150 w 199"/>
                  <a:gd name="T5" fmla="*/ 228 h 228"/>
                  <a:gd name="T6" fmla="*/ 151 w 199"/>
                  <a:gd name="T7" fmla="*/ 228 h 228"/>
                  <a:gd name="T8" fmla="*/ 151 w 199"/>
                  <a:gd name="T9" fmla="*/ 228 h 228"/>
                  <a:gd name="T10" fmla="*/ 151 w 199"/>
                  <a:gd name="T11" fmla="*/ 228 h 228"/>
                  <a:gd name="T12" fmla="*/ 147 w 199"/>
                  <a:gd name="T13" fmla="*/ 54 h 228"/>
                  <a:gd name="T14" fmla="*/ 194 w 199"/>
                  <a:gd name="T15" fmla="*/ 10 h 228"/>
                  <a:gd name="T16" fmla="*/ 191 w 199"/>
                  <a:gd name="T17" fmla="*/ 22 h 228"/>
                  <a:gd name="T18" fmla="*/ 149 w 199"/>
                  <a:gd name="T19" fmla="*/ 224 h 228"/>
                  <a:gd name="T20" fmla="*/ 149 w 199"/>
                  <a:gd name="T21" fmla="*/ 224 h 228"/>
                  <a:gd name="T22" fmla="*/ 6 w 199"/>
                  <a:gd name="T23" fmla="*/ 186 h 228"/>
                  <a:gd name="T24" fmla="*/ 147 w 199"/>
                  <a:gd name="T25" fmla="*/ 54 h 228"/>
                  <a:gd name="T26" fmla="*/ 199 w 199"/>
                  <a:gd name="T27" fmla="*/ 0 h 228"/>
                  <a:gd name="T28" fmla="*/ 197 w 199"/>
                  <a:gd name="T29" fmla="*/ 2 h 228"/>
                  <a:gd name="T30" fmla="*/ 1 w 199"/>
                  <a:gd name="T31" fmla="*/ 187 h 228"/>
                  <a:gd name="T32" fmla="*/ 0 w 199"/>
                  <a:gd name="T33" fmla="*/ 188 h 228"/>
                  <a:gd name="T34" fmla="*/ 1 w 199"/>
                  <a:gd name="T35" fmla="*/ 188 h 228"/>
                  <a:gd name="T36" fmla="*/ 3 w 199"/>
                  <a:gd name="T37" fmla="*/ 189 h 228"/>
                  <a:gd name="T38" fmla="*/ 4 w 199"/>
                  <a:gd name="T39" fmla="*/ 189 h 228"/>
                  <a:gd name="T40" fmla="*/ 141 w 199"/>
                  <a:gd name="T41" fmla="*/ 225 h 228"/>
                  <a:gd name="T42" fmla="*/ 149 w 199"/>
                  <a:gd name="T43" fmla="*/ 224 h 228"/>
                  <a:gd name="T44" fmla="*/ 152 w 199"/>
                  <a:gd name="T45" fmla="*/ 224 h 228"/>
                  <a:gd name="T46" fmla="*/ 152 w 199"/>
                  <a:gd name="T47" fmla="*/ 222 h 228"/>
                  <a:gd name="T48" fmla="*/ 152 w 199"/>
                  <a:gd name="T49" fmla="*/ 222 h 228"/>
                  <a:gd name="T50" fmla="*/ 197 w 199"/>
                  <a:gd name="T51" fmla="*/ 6 h 228"/>
                  <a:gd name="T52" fmla="*/ 198 w 199"/>
                  <a:gd name="T53" fmla="*/ 6 h 228"/>
                  <a:gd name="T54" fmla="*/ 198 w 199"/>
                  <a:gd name="T55" fmla="*/ 5 h 228"/>
                  <a:gd name="T56" fmla="*/ 198 w 199"/>
                  <a:gd name="T57" fmla="*/ 3 h 228"/>
                  <a:gd name="T58" fmla="*/ 199 w 199"/>
                  <a:gd name="T5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9" h="228">
                    <a:moveTo>
                      <a:pt x="151" y="228"/>
                    </a:moveTo>
                    <a:lnTo>
                      <a:pt x="151" y="228"/>
                    </a:lnTo>
                    <a:lnTo>
                      <a:pt x="150" y="228"/>
                    </a:lnTo>
                    <a:lnTo>
                      <a:pt x="151" y="228"/>
                    </a:lnTo>
                    <a:lnTo>
                      <a:pt x="151" y="228"/>
                    </a:lnTo>
                    <a:lnTo>
                      <a:pt x="151" y="228"/>
                    </a:lnTo>
                    <a:moveTo>
                      <a:pt x="147" y="54"/>
                    </a:moveTo>
                    <a:lnTo>
                      <a:pt x="194" y="10"/>
                    </a:lnTo>
                    <a:lnTo>
                      <a:pt x="191" y="22"/>
                    </a:lnTo>
                    <a:lnTo>
                      <a:pt x="149" y="224"/>
                    </a:lnTo>
                    <a:lnTo>
                      <a:pt x="149" y="224"/>
                    </a:lnTo>
                    <a:lnTo>
                      <a:pt x="6" y="186"/>
                    </a:lnTo>
                    <a:lnTo>
                      <a:pt x="147" y="54"/>
                    </a:lnTo>
                    <a:moveTo>
                      <a:pt x="199" y="0"/>
                    </a:moveTo>
                    <a:lnTo>
                      <a:pt x="197" y="2"/>
                    </a:lnTo>
                    <a:lnTo>
                      <a:pt x="1" y="187"/>
                    </a:lnTo>
                    <a:lnTo>
                      <a:pt x="0" y="188"/>
                    </a:lnTo>
                    <a:lnTo>
                      <a:pt x="1" y="188"/>
                    </a:lnTo>
                    <a:lnTo>
                      <a:pt x="3" y="189"/>
                    </a:lnTo>
                    <a:lnTo>
                      <a:pt x="4" y="189"/>
                    </a:lnTo>
                    <a:lnTo>
                      <a:pt x="141" y="225"/>
                    </a:lnTo>
                    <a:lnTo>
                      <a:pt x="149" y="224"/>
                    </a:lnTo>
                    <a:lnTo>
                      <a:pt x="152" y="224"/>
                    </a:lnTo>
                    <a:lnTo>
                      <a:pt x="152" y="222"/>
                    </a:lnTo>
                    <a:lnTo>
                      <a:pt x="152" y="222"/>
                    </a:lnTo>
                    <a:lnTo>
                      <a:pt x="197" y="6"/>
                    </a:lnTo>
                    <a:lnTo>
                      <a:pt x="198" y="6"/>
                    </a:lnTo>
                    <a:lnTo>
                      <a:pt x="198" y="5"/>
                    </a:lnTo>
                    <a:lnTo>
                      <a:pt x="198" y="3"/>
                    </a:lnTo>
                    <a:lnTo>
                      <a:pt x="1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Freeform 394"/>
              <p:cNvSpPr>
                <a:spLocks noEditPoints="1"/>
              </p:cNvSpPr>
              <p:nvPr/>
            </p:nvSpPr>
            <p:spPr bwMode="auto">
              <a:xfrm>
                <a:off x="4384" y="1667"/>
                <a:ext cx="213" cy="259"/>
              </a:xfrm>
              <a:custGeom>
                <a:avLst/>
                <a:gdLst>
                  <a:gd name="T0" fmla="*/ 89 w 213"/>
                  <a:gd name="T1" fmla="*/ 240 h 259"/>
                  <a:gd name="T2" fmla="*/ 79 w 213"/>
                  <a:gd name="T3" fmla="*/ 259 h 259"/>
                  <a:gd name="T4" fmla="*/ 89 w 213"/>
                  <a:gd name="T5" fmla="*/ 240 h 259"/>
                  <a:gd name="T6" fmla="*/ 206 w 213"/>
                  <a:gd name="T7" fmla="*/ 6 h 259"/>
                  <a:gd name="T8" fmla="*/ 205 w 213"/>
                  <a:gd name="T9" fmla="*/ 6 h 259"/>
                  <a:gd name="T10" fmla="*/ 4 w 213"/>
                  <a:gd name="T11" fmla="*/ 167 h 259"/>
                  <a:gd name="T12" fmla="*/ 4 w 213"/>
                  <a:gd name="T13" fmla="*/ 167 h 259"/>
                  <a:gd name="T14" fmla="*/ 0 w 213"/>
                  <a:gd name="T15" fmla="*/ 171 h 259"/>
                  <a:gd name="T16" fmla="*/ 0 w 213"/>
                  <a:gd name="T17" fmla="*/ 171 h 259"/>
                  <a:gd name="T18" fmla="*/ 0 w 213"/>
                  <a:gd name="T19" fmla="*/ 171 h 259"/>
                  <a:gd name="T20" fmla="*/ 0 w 213"/>
                  <a:gd name="T21" fmla="*/ 171 h 259"/>
                  <a:gd name="T22" fmla="*/ 1 w 213"/>
                  <a:gd name="T23" fmla="*/ 170 h 259"/>
                  <a:gd name="T24" fmla="*/ 41 w 213"/>
                  <a:gd name="T25" fmla="*/ 217 h 259"/>
                  <a:gd name="T26" fmla="*/ 4 w 213"/>
                  <a:gd name="T27" fmla="*/ 174 h 259"/>
                  <a:gd name="T28" fmla="*/ 3 w 213"/>
                  <a:gd name="T29" fmla="*/ 172 h 259"/>
                  <a:gd name="T30" fmla="*/ 3 w 213"/>
                  <a:gd name="T31" fmla="*/ 172 h 259"/>
                  <a:gd name="T32" fmla="*/ 5 w 213"/>
                  <a:gd name="T33" fmla="*/ 171 h 259"/>
                  <a:gd name="T34" fmla="*/ 188 w 213"/>
                  <a:gd name="T35" fmla="*/ 24 h 259"/>
                  <a:gd name="T36" fmla="*/ 204 w 213"/>
                  <a:gd name="T37" fmla="*/ 12 h 259"/>
                  <a:gd name="T38" fmla="*/ 76 w 213"/>
                  <a:gd name="T39" fmla="*/ 257 h 259"/>
                  <a:gd name="T40" fmla="*/ 76 w 213"/>
                  <a:gd name="T41" fmla="*/ 257 h 259"/>
                  <a:gd name="T42" fmla="*/ 207 w 213"/>
                  <a:gd name="T43" fmla="*/ 6 h 259"/>
                  <a:gd name="T44" fmla="*/ 206 w 213"/>
                  <a:gd name="T45" fmla="*/ 6 h 259"/>
                  <a:gd name="T46" fmla="*/ 213 w 213"/>
                  <a:gd name="T47" fmla="*/ 0 h 259"/>
                  <a:gd name="T48" fmla="*/ 212 w 213"/>
                  <a:gd name="T49" fmla="*/ 1 h 259"/>
                  <a:gd name="T50" fmla="*/ 208 w 213"/>
                  <a:gd name="T51" fmla="*/ 4 h 259"/>
                  <a:gd name="T52" fmla="*/ 209 w 213"/>
                  <a:gd name="T53" fmla="*/ 5 h 259"/>
                  <a:gd name="T54" fmla="*/ 211 w 213"/>
                  <a:gd name="T55" fmla="*/ 5 h 259"/>
                  <a:gd name="T56" fmla="*/ 211 w 213"/>
                  <a:gd name="T57" fmla="*/ 5 h 259"/>
                  <a:gd name="T58" fmla="*/ 213 w 213"/>
                  <a:gd name="T5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3" h="259">
                    <a:moveTo>
                      <a:pt x="89" y="240"/>
                    </a:moveTo>
                    <a:lnTo>
                      <a:pt x="79" y="259"/>
                    </a:lnTo>
                    <a:lnTo>
                      <a:pt x="89" y="240"/>
                    </a:lnTo>
                    <a:close/>
                    <a:moveTo>
                      <a:pt x="206" y="6"/>
                    </a:moveTo>
                    <a:lnTo>
                      <a:pt x="205" y="6"/>
                    </a:lnTo>
                    <a:lnTo>
                      <a:pt x="4" y="167"/>
                    </a:lnTo>
                    <a:lnTo>
                      <a:pt x="4" y="167"/>
                    </a:lnTo>
                    <a:lnTo>
                      <a:pt x="0" y="171"/>
                    </a:lnTo>
                    <a:lnTo>
                      <a:pt x="0" y="171"/>
                    </a:lnTo>
                    <a:lnTo>
                      <a:pt x="0" y="171"/>
                    </a:lnTo>
                    <a:lnTo>
                      <a:pt x="0" y="171"/>
                    </a:lnTo>
                    <a:lnTo>
                      <a:pt x="1" y="170"/>
                    </a:lnTo>
                    <a:lnTo>
                      <a:pt x="41" y="217"/>
                    </a:lnTo>
                    <a:lnTo>
                      <a:pt x="4" y="174"/>
                    </a:lnTo>
                    <a:lnTo>
                      <a:pt x="3" y="172"/>
                    </a:lnTo>
                    <a:lnTo>
                      <a:pt x="3" y="172"/>
                    </a:lnTo>
                    <a:lnTo>
                      <a:pt x="5" y="171"/>
                    </a:lnTo>
                    <a:lnTo>
                      <a:pt x="188" y="24"/>
                    </a:lnTo>
                    <a:lnTo>
                      <a:pt x="204" y="12"/>
                    </a:lnTo>
                    <a:lnTo>
                      <a:pt x="76" y="257"/>
                    </a:lnTo>
                    <a:lnTo>
                      <a:pt x="76" y="257"/>
                    </a:lnTo>
                    <a:lnTo>
                      <a:pt x="207" y="6"/>
                    </a:lnTo>
                    <a:lnTo>
                      <a:pt x="206" y="6"/>
                    </a:lnTo>
                    <a:close/>
                    <a:moveTo>
                      <a:pt x="213" y="0"/>
                    </a:moveTo>
                    <a:lnTo>
                      <a:pt x="212" y="1"/>
                    </a:lnTo>
                    <a:lnTo>
                      <a:pt x="208" y="4"/>
                    </a:lnTo>
                    <a:lnTo>
                      <a:pt x="209" y="5"/>
                    </a:lnTo>
                    <a:lnTo>
                      <a:pt x="211" y="5"/>
                    </a:lnTo>
                    <a:lnTo>
                      <a:pt x="211" y="5"/>
                    </a:lnTo>
                    <a:lnTo>
                      <a:pt x="21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Freeform 395"/>
              <p:cNvSpPr>
                <a:spLocks noEditPoints="1"/>
              </p:cNvSpPr>
              <p:nvPr/>
            </p:nvSpPr>
            <p:spPr bwMode="auto">
              <a:xfrm>
                <a:off x="4384" y="1667"/>
                <a:ext cx="213" cy="259"/>
              </a:xfrm>
              <a:custGeom>
                <a:avLst/>
                <a:gdLst>
                  <a:gd name="T0" fmla="*/ 89 w 213"/>
                  <a:gd name="T1" fmla="*/ 240 h 259"/>
                  <a:gd name="T2" fmla="*/ 79 w 213"/>
                  <a:gd name="T3" fmla="*/ 259 h 259"/>
                  <a:gd name="T4" fmla="*/ 89 w 213"/>
                  <a:gd name="T5" fmla="*/ 240 h 259"/>
                  <a:gd name="T6" fmla="*/ 206 w 213"/>
                  <a:gd name="T7" fmla="*/ 6 h 259"/>
                  <a:gd name="T8" fmla="*/ 205 w 213"/>
                  <a:gd name="T9" fmla="*/ 6 h 259"/>
                  <a:gd name="T10" fmla="*/ 4 w 213"/>
                  <a:gd name="T11" fmla="*/ 167 h 259"/>
                  <a:gd name="T12" fmla="*/ 4 w 213"/>
                  <a:gd name="T13" fmla="*/ 167 h 259"/>
                  <a:gd name="T14" fmla="*/ 0 w 213"/>
                  <a:gd name="T15" fmla="*/ 171 h 259"/>
                  <a:gd name="T16" fmla="*/ 0 w 213"/>
                  <a:gd name="T17" fmla="*/ 171 h 259"/>
                  <a:gd name="T18" fmla="*/ 0 w 213"/>
                  <a:gd name="T19" fmla="*/ 171 h 259"/>
                  <a:gd name="T20" fmla="*/ 0 w 213"/>
                  <a:gd name="T21" fmla="*/ 171 h 259"/>
                  <a:gd name="T22" fmla="*/ 1 w 213"/>
                  <a:gd name="T23" fmla="*/ 170 h 259"/>
                  <a:gd name="T24" fmla="*/ 41 w 213"/>
                  <a:gd name="T25" fmla="*/ 217 h 259"/>
                  <a:gd name="T26" fmla="*/ 4 w 213"/>
                  <a:gd name="T27" fmla="*/ 174 h 259"/>
                  <a:gd name="T28" fmla="*/ 3 w 213"/>
                  <a:gd name="T29" fmla="*/ 172 h 259"/>
                  <a:gd name="T30" fmla="*/ 3 w 213"/>
                  <a:gd name="T31" fmla="*/ 172 h 259"/>
                  <a:gd name="T32" fmla="*/ 5 w 213"/>
                  <a:gd name="T33" fmla="*/ 171 h 259"/>
                  <a:gd name="T34" fmla="*/ 188 w 213"/>
                  <a:gd name="T35" fmla="*/ 24 h 259"/>
                  <a:gd name="T36" fmla="*/ 204 w 213"/>
                  <a:gd name="T37" fmla="*/ 12 h 259"/>
                  <a:gd name="T38" fmla="*/ 76 w 213"/>
                  <a:gd name="T39" fmla="*/ 257 h 259"/>
                  <a:gd name="T40" fmla="*/ 76 w 213"/>
                  <a:gd name="T41" fmla="*/ 257 h 259"/>
                  <a:gd name="T42" fmla="*/ 207 w 213"/>
                  <a:gd name="T43" fmla="*/ 6 h 259"/>
                  <a:gd name="T44" fmla="*/ 206 w 213"/>
                  <a:gd name="T45" fmla="*/ 6 h 259"/>
                  <a:gd name="T46" fmla="*/ 213 w 213"/>
                  <a:gd name="T47" fmla="*/ 0 h 259"/>
                  <a:gd name="T48" fmla="*/ 212 w 213"/>
                  <a:gd name="T49" fmla="*/ 1 h 259"/>
                  <a:gd name="T50" fmla="*/ 208 w 213"/>
                  <a:gd name="T51" fmla="*/ 4 h 259"/>
                  <a:gd name="T52" fmla="*/ 209 w 213"/>
                  <a:gd name="T53" fmla="*/ 5 h 259"/>
                  <a:gd name="T54" fmla="*/ 211 w 213"/>
                  <a:gd name="T55" fmla="*/ 5 h 259"/>
                  <a:gd name="T56" fmla="*/ 211 w 213"/>
                  <a:gd name="T57" fmla="*/ 5 h 259"/>
                  <a:gd name="T58" fmla="*/ 213 w 213"/>
                  <a:gd name="T5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3" h="259">
                    <a:moveTo>
                      <a:pt x="89" y="240"/>
                    </a:moveTo>
                    <a:lnTo>
                      <a:pt x="79" y="259"/>
                    </a:lnTo>
                    <a:lnTo>
                      <a:pt x="89" y="240"/>
                    </a:lnTo>
                    <a:moveTo>
                      <a:pt x="206" y="6"/>
                    </a:moveTo>
                    <a:lnTo>
                      <a:pt x="205" y="6"/>
                    </a:lnTo>
                    <a:lnTo>
                      <a:pt x="4" y="167"/>
                    </a:lnTo>
                    <a:lnTo>
                      <a:pt x="4" y="167"/>
                    </a:lnTo>
                    <a:lnTo>
                      <a:pt x="0" y="171"/>
                    </a:lnTo>
                    <a:lnTo>
                      <a:pt x="0" y="171"/>
                    </a:lnTo>
                    <a:lnTo>
                      <a:pt x="0" y="171"/>
                    </a:lnTo>
                    <a:lnTo>
                      <a:pt x="0" y="171"/>
                    </a:lnTo>
                    <a:lnTo>
                      <a:pt x="1" y="170"/>
                    </a:lnTo>
                    <a:lnTo>
                      <a:pt x="41" y="217"/>
                    </a:lnTo>
                    <a:lnTo>
                      <a:pt x="4" y="174"/>
                    </a:lnTo>
                    <a:lnTo>
                      <a:pt x="3" y="172"/>
                    </a:lnTo>
                    <a:lnTo>
                      <a:pt x="3" y="172"/>
                    </a:lnTo>
                    <a:lnTo>
                      <a:pt x="5" y="171"/>
                    </a:lnTo>
                    <a:lnTo>
                      <a:pt x="188" y="24"/>
                    </a:lnTo>
                    <a:lnTo>
                      <a:pt x="204" y="12"/>
                    </a:lnTo>
                    <a:lnTo>
                      <a:pt x="76" y="257"/>
                    </a:lnTo>
                    <a:lnTo>
                      <a:pt x="76" y="257"/>
                    </a:lnTo>
                    <a:lnTo>
                      <a:pt x="207" y="6"/>
                    </a:lnTo>
                    <a:lnTo>
                      <a:pt x="206" y="6"/>
                    </a:lnTo>
                    <a:moveTo>
                      <a:pt x="213" y="0"/>
                    </a:moveTo>
                    <a:lnTo>
                      <a:pt x="212" y="1"/>
                    </a:lnTo>
                    <a:lnTo>
                      <a:pt x="208" y="4"/>
                    </a:lnTo>
                    <a:lnTo>
                      <a:pt x="209" y="5"/>
                    </a:lnTo>
                    <a:lnTo>
                      <a:pt x="211" y="5"/>
                    </a:lnTo>
                    <a:lnTo>
                      <a:pt x="211" y="5"/>
                    </a:lnTo>
                    <a:lnTo>
                      <a:pt x="21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Freeform 396"/>
              <p:cNvSpPr>
                <a:spLocks noEditPoints="1"/>
              </p:cNvSpPr>
              <p:nvPr/>
            </p:nvSpPr>
            <p:spPr bwMode="auto">
              <a:xfrm>
                <a:off x="3737" y="1837"/>
                <a:ext cx="722" cy="462"/>
              </a:xfrm>
              <a:custGeom>
                <a:avLst/>
                <a:gdLst>
                  <a:gd name="T0" fmla="*/ 721 w 722"/>
                  <a:gd name="T1" fmla="*/ 94 h 462"/>
                  <a:gd name="T2" fmla="*/ 298 w 722"/>
                  <a:gd name="T3" fmla="*/ 312 h 462"/>
                  <a:gd name="T4" fmla="*/ 721 w 722"/>
                  <a:gd name="T5" fmla="*/ 94 h 462"/>
                  <a:gd name="T6" fmla="*/ 721 w 722"/>
                  <a:gd name="T7" fmla="*/ 94 h 462"/>
                  <a:gd name="T8" fmla="*/ 646 w 722"/>
                  <a:gd name="T9" fmla="*/ 3 h 462"/>
                  <a:gd name="T10" fmla="*/ 648 w 722"/>
                  <a:gd name="T11" fmla="*/ 2 h 462"/>
                  <a:gd name="T12" fmla="*/ 646 w 722"/>
                  <a:gd name="T13" fmla="*/ 3 h 462"/>
                  <a:gd name="T14" fmla="*/ 648 w 722"/>
                  <a:gd name="T15" fmla="*/ 0 h 462"/>
                  <a:gd name="T16" fmla="*/ 647 w 722"/>
                  <a:gd name="T17" fmla="*/ 1 h 462"/>
                  <a:gd name="T18" fmla="*/ 647 w 722"/>
                  <a:gd name="T19" fmla="*/ 1 h 462"/>
                  <a:gd name="T20" fmla="*/ 642 w 722"/>
                  <a:gd name="T21" fmla="*/ 4 h 462"/>
                  <a:gd name="T22" fmla="*/ 642 w 722"/>
                  <a:gd name="T23" fmla="*/ 4 h 462"/>
                  <a:gd name="T24" fmla="*/ 1 w 722"/>
                  <a:gd name="T25" fmla="*/ 461 h 462"/>
                  <a:gd name="T26" fmla="*/ 0 w 722"/>
                  <a:gd name="T27" fmla="*/ 462 h 462"/>
                  <a:gd name="T28" fmla="*/ 1 w 722"/>
                  <a:gd name="T29" fmla="*/ 462 h 462"/>
                  <a:gd name="T30" fmla="*/ 2 w 722"/>
                  <a:gd name="T31" fmla="*/ 461 h 462"/>
                  <a:gd name="T32" fmla="*/ 2 w 722"/>
                  <a:gd name="T33" fmla="*/ 461 h 462"/>
                  <a:gd name="T34" fmla="*/ 488 w 722"/>
                  <a:gd name="T35" fmla="*/ 210 h 462"/>
                  <a:gd name="T36" fmla="*/ 20 w 722"/>
                  <a:gd name="T37" fmla="*/ 452 h 462"/>
                  <a:gd name="T38" fmla="*/ 644 w 722"/>
                  <a:gd name="T39" fmla="*/ 6 h 462"/>
                  <a:gd name="T40" fmla="*/ 647 w 722"/>
                  <a:gd name="T41" fmla="*/ 5 h 462"/>
                  <a:gd name="T42" fmla="*/ 648 w 722"/>
                  <a:gd name="T43" fmla="*/ 5 h 462"/>
                  <a:gd name="T44" fmla="*/ 720 w 722"/>
                  <a:gd name="T45" fmla="*/ 90 h 462"/>
                  <a:gd name="T46" fmla="*/ 721 w 722"/>
                  <a:gd name="T47" fmla="*/ 90 h 462"/>
                  <a:gd name="T48" fmla="*/ 720 w 722"/>
                  <a:gd name="T49" fmla="*/ 89 h 462"/>
                  <a:gd name="T50" fmla="*/ 722 w 722"/>
                  <a:gd name="T51" fmla="*/ 89 h 462"/>
                  <a:gd name="T52" fmla="*/ 722 w 722"/>
                  <a:gd name="T53" fmla="*/ 87 h 462"/>
                  <a:gd name="T54" fmla="*/ 688 w 722"/>
                  <a:gd name="T55" fmla="*/ 47 h 462"/>
                  <a:gd name="T56" fmla="*/ 648 w 722"/>
                  <a:gd name="T57"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2" h="462">
                    <a:moveTo>
                      <a:pt x="721" y="94"/>
                    </a:moveTo>
                    <a:lnTo>
                      <a:pt x="298" y="312"/>
                    </a:lnTo>
                    <a:lnTo>
                      <a:pt x="721" y="94"/>
                    </a:lnTo>
                    <a:lnTo>
                      <a:pt x="721" y="94"/>
                    </a:lnTo>
                    <a:close/>
                    <a:moveTo>
                      <a:pt x="646" y="3"/>
                    </a:moveTo>
                    <a:lnTo>
                      <a:pt x="648" y="2"/>
                    </a:lnTo>
                    <a:lnTo>
                      <a:pt x="646" y="3"/>
                    </a:lnTo>
                    <a:close/>
                    <a:moveTo>
                      <a:pt x="648" y="0"/>
                    </a:moveTo>
                    <a:lnTo>
                      <a:pt x="647" y="1"/>
                    </a:lnTo>
                    <a:lnTo>
                      <a:pt x="647" y="1"/>
                    </a:lnTo>
                    <a:lnTo>
                      <a:pt x="642" y="4"/>
                    </a:lnTo>
                    <a:lnTo>
                      <a:pt x="642" y="4"/>
                    </a:lnTo>
                    <a:lnTo>
                      <a:pt x="1" y="461"/>
                    </a:lnTo>
                    <a:lnTo>
                      <a:pt x="0" y="462"/>
                    </a:lnTo>
                    <a:lnTo>
                      <a:pt x="1" y="462"/>
                    </a:lnTo>
                    <a:lnTo>
                      <a:pt x="2" y="461"/>
                    </a:lnTo>
                    <a:lnTo>
                      <a:pt x="2" y="461"/>
                    </a:lnTo>
                    <a:lnTo>
                      <a:pt x="488" y="210"/>
                    </a:lnTo>
                    <a:lnTo>
                      <a:pt x="20" y="452"/>
                    </a:lnTo>
                    <a:lnTo>
                      <a:pt x="644" y="6"/>
                    </a:lnTo>
                    <a:lnTo>
                      <a:pt x="647" y="5"/>
                    </a:lnTo>
                    <a:lnTo>
                      <a:pt x="648" y="5"/>
                    </a:lnTo>
                    <a:lnTo>
                      <a:pt x="720" y="90"/>
                    </a:lnTo>
                    <a:lnTo>
                      <a:pt x="721" y="90"/>
                    </a:lnTo>
                    <a:lnTo>
                      <a:pt x="720" y="89"/>
                    </a:lnTo>
                    <a:lnTo>
                      <a:pt x="722" y="89"/>
                    </a:lnTo>
                    <a:lnTo>
                      <a:pt x="722" y="87"/>
                    </a:lnTo>
                    <a:lnTo>
                      <a:pt x="688" y="47"/>
                    </a:lnTo>
                    <a:lnTo>
                      <a:pt x="64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Freeform 397"/>
              <p:cNvSpPr>
                <a:spLocks noEditPoints="1"/>
              </p:cNvSpPr>
              <p:nvPr/>
            </p:nvSpPr>
            <p:spPr bwMode="auto">
              <a:xfrm>
                <a:off x="3737" y="1837"/>
                <a:ext cx="722" cy="462"/>
              </a:xfrm>
              <a:custGeom>
                <a:avLst/>
                <a:gdLst>
                  <a:gd name="T0" fmla="*/ 721 w 722"/>
                  <a:gd name="T1" fmla="*/ 94 h 462"/>
                  <a:gd name="T2" fmla="*/ 298 w 722"/>
                  <a:gd name="T3" fmla="*/ 312 h 462"/>
                  <a:gd name="T4" fmla="*/ 721 w 722"/>
                  <a:gd name="T5" fmla="*/ 94 h 462"/>
                  <a:gd name="T6" fmla="*/ 721 w 722"/>
                  <a:gd name="T7" fmla="*/ 94 h 462"/>
                  <a:gd name="T8" fmla="*/ 646 w 722"/>
                  <a:gd name="T9" fmla="*/ 3 h 462"/>
                  <a:gd name="T10" fmla="*/ 648 w 722"/>
                  <a:gd name="T11" fmla="*/ 2 h 462"/>
                  <a:gd name="T12" fmla="*/ 646 w 722"/>
                  <a:gd name="T13" fmla="*/ 3 h 462"/>
                  <a:gd name="T14" fmla="*/ 648 w 722"/>
                  <a:gd name="T15" fmla="*/ 0 h 462"/>
                  <a:gd name="T16" fmla="*/ 647 w 722"/>
                  <a:gd name="T17" fmla="*/ 1 h 462"/>
                  <a:gd name="T18" fmla="*/ 647 w 722"/>
                  <a:gd name="T19" fmla="*/ 1 h 462"/>
                  <a:gd name="T20" fmla="*/ 642 w 722"/>
                  <a:gd name="T21" fmla="*/ 4 h 462"/>
                  <a:gd name="T22" fmla="*/ 642 w 722"/>
                  <a:gd name="T23" fmla="*/ 4 h 462"/>
                  <a:gd name="T24" fmla="*/ 1 w 722"/>
                  <a:gd name="T25" fmla="*/ 461 h 462"/>
                  <a:gd name="T26" fmla="*/ 0 w 722"/>
                  <a:gd name="T27" fmla="*/ 462 h 462"/>
                  <a:gd name="T28" fmla="*/ 1 w 722"/>
                  <a:gd name="T29" fmla="*/ 462 h 462"/>
                  <a:gd name="T30" fmla="*/ 2 w 722"/>
                  <a:gd name="T31" fmla="*/ 461 h 462"/>
                  <a:gd name="T32" fmla="*/ 2 w 722"/>
                  <a:gd name="T33" fmla="*/ 461 h 462"/>
                  <a:gd name="T34" fmla="*/ 488 w 722"/>
                  <a:gd name="T35" fmla="*/ 210 h 462"/>
                  <a:gd name="T36" fmla="*/ 20 w 722"/>
                  <a:gd name="T37" fmla="*/ 452 h 462"/>
                  <a:gd name="T38" fmla="*/ 644 w 722"/>
                  <a:gd name="T39" fmla="*/ 6 h 462"/>
                  <a:gd name="T40" fmla="*/ 647 w 722"/>
                  <a:gd name="T41" fmla="*/ 5 h 462"/>
                  <a:gd name="T42" fmla="*/ 648 w 722"/>
                  <a:gd name="T43" fmla="*/ 5 h 462"/>
                  <a:gd name="T44" fmla="*/ 720 w 722"/>
                  <a:gd name="T45" fmla="*/ 90 h 462"/>
                  <a:gd name="T46" fmla="*/ 721 w 722"/>
                  <a:gd name="T47" fmla="*/ 90 h 462"/>
                  <a:gd name="T48" fmla="*/ 720 w 722"/>
                  <a:gd name="T49" fmla="*/ 89 h 462"/>
                  <a:gd name="T50" fmla="*/ 722 w 722"/>
                  <a:gd name="T51" fmla="*/ 89 h 462"/>
                  <a:gd name="T52" fmla="*/ 722 w 722"/>
                  <a:gd name="T53" fmla="*/ 87 h 462"/>
                  <a:gd name="T54" fmla="*/ 688 w 722"/>
                  <a:gd name="T55" fmla="*/ 47 h 462"/>
                  <a:gd name="T56" fmla="*/ 648 w 722"/>
                  <a:gd name="T57"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2" h="462">
                    <a:moveTo>
                      <a:pt x="721" y="94"/>
                    </a:moveTo>
                    <a:lnTo>
                      <a:pt x="298" y="312"/>
                    </a:lnTo>
                    <a:lnTo>
                      <a:pt x="721" y="94"/>
                    </a:lnTo>
                    <a:lnTo>
                      <a:pt x="721" y="94"/>
                    </a:lnTo>
                    <a:moveTo>
                      <a:pt x="646" y="3"/>
                    </a:moveTo>
                    <a:lnTo>
                      <a:pt x="648" y="2"/>
                    </a:lnTo>
                    <a:lnTo>
                      <a:pt x="646" y="3"/>
                    </a:lnTo>
                    <a:moveTo>
                      <a:pt x="648" y="0"/>
                    </a:moveTo>
                    <a:lnTo>
                      <a:pt x="647" y="1"/>
                    </a:lnTo>
                    <a:lnTo>
                      <a:pt x="647" y="1"/>
                    </a:lnTo>
                    <a:lnTo>
                      <a:pt x="642" y="4"/>
                    </a:lnTo>
                    <a:lnTo>
                      <a:pt x="642" y="4"/>
                    </a:lnTo>
                    <a:lnTo>
                      <a:pt x="1" y="461"/>
                    </a:lnTo>
                    <a:lnTo>
                      <a:pt x="0" y="462"/>
                    </a:lnTo>
                    <a:lnTo>
                      <a:pt x="1" y="462"/>
                    </a:lnTo>
                    <a:lnTo>
                      <a:pt x="2" y="461"/>
                    </a:lnTo>
                    <a:lnTo>
                      <a:pt x="2" y="461"/>
                    </a:lnTo>
                    <a:lnTo>
                      <a:pt x="488" y="210"/>
                    </a:lnTo>
                    <a:lnTo>
                      <a:pt x="20" y="452"/>
                    </a:lnTo>
                    <a:lnTo>
                      <a:pt x="644" y="6"/>
                    </a:lnTo>
                    <a:lnTo>
                      <a:pt x="647" y="5"/>
                    </a:lnTo>
                    <a:lnTo>
                      <a:pt x="648" y="5"/>
                    </a:lnTo>
                    <a:lnTo>
                      <a:pt x="720" y="90"/>
                    </a:lnTo>
                    <a:lnTo>
                      <a:pt x="721" y="90"/>
                    </a:lnTo>
                    <a:lnTo>
                      <a:pt x="720" y="89"/>
                    </a:lnTo>
                    <a:lnTo>
                      <a:pt x="722" y="89"/>
                    </a:lnTo>
                    <a:lnTo>
                      <a:pt x="722" y="87"/>
                    </a:lnTo>
                    <a:lnTo>
                      <a:pt x="688" y="47"/>
                    </a:lnTo>
                    <a:lnTo>
                      <a:pt x="64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Freeform 398"/>
              <p:cNvSpPr>
                <a:spLocks noEditPoints="1"/>
              </p:cNvSpPr>
              <p:nvPr/>
            </p:nvSpPr>
            <p:spPr bwMode="auto">
              <a:xfrm>
                <a:off x="4336" y="1923"/>
                <a:ext cx="402" cy="773"/>
              </a:xfrm>
              <a:custGeom>
                <a:avLst/>
                <a:gdLst>
                  <a:gd name="T0" fmla="*/ 2 w 402"/>
                  <a:gd name="T1" fmla="*/ 772 h 773"/>
                  <a:gd name="T2" fmla="*/ 0 w 402"/>
                  <a:gd name="T3" fmla="*/ 773 h 773"/>
                  <a:gd name="T4" fmla="*/ 0 w 402"/>
                  <a:gd name="T5" fmla="*/ 773 h 773"/>
                  <a:gd name="T6" fmla="*/ 2 w 402"/>
                  <a:gd name="T7" fmla="*/ 772 h 773"/>
                  <a:gd name="T8" fmla="*/ 2 w 402"/>
                  <a:gd name="T9" fmla="*/ 772 h 773"/>
                  <a:gd name="T10" fmla="*/ 400 w 402"/>
                  <a:gd name="T11" fmla="*/ 492 h 773"/>
                  <a:gd name="T12" fmla="*/ 284 w 402"/>
                  <a:gd name="T13" fmla="*/ 573 h 773"/>
                  <a:gd name="T14" fmla="*/ 5 w 402"/>
                  <a:gd name="T15" fmla="*/ 765 h 773"/>
                  <a:gd name="T16" fmla="*/ 4 w 402"/>
                  <a:gd name="T17" fmla="*/ 766 h 773"/>
                  <a:gd name="T18" fmla="*/ 4 w 402"/>
                  <a:gd name="T19" fmla="*/ 769 h 773"/>
                  <a:gd name="T20" fmla="*/ 5 w 402"/>
                  <a:gd name="T21" fmla="*/ 769 h 773"/>
                  <a:gd name="T22" fmla="*/ 9 w 402"/>
                  <a:gd name="T23" fmla="*/ 767 h 773"/>
                  <a:gd name="T24" fmla="*/ 9 w 402"/>
                  <a:gd name="T25" fmla="*/ 767 h 773"/>
                  <a:gd name="T26" fmla="*/ 268 w 402"/>
                  <a:gd name="T27" fmla="*/ 587 h 773"/>
                  <a:gd name="T28" fmla="*/ 402 w 402"/>
                  <a:gd name="T29" fmla="*/ 495 h 773"/>
                  <a:gd name="T30" fmla="*/ 401 w 402"/>
                  <a:gd name="T31" fmla="*/ 494 h 773"/>
                  <a:gd name="T32" fmla="*/ 400 w 402"/>
                  <a:gd name="T33" fmla="*/ 494 h 773"/>
                  <a:gd name="T34" fmla="*/ 401 w 402"/>
                  <a:gd name="T35" fmla="*/ 493 h 773"/>
                  <a:gd name="T36" fmla="*/ 400 w 402"/>
                  <a:gd name="T37" fmla="*/ 492 h 773"/>
                  <a:gd name="T38" fmla="*/ 125 w 402"/>
                  <a:gd name="T39" fmla="*/ 9 h 773"/>
                  <a:gd name="T40" fmla="*/ 81 w 402"/>
                  <a:gd name="T41" fmla="*/ 289 h 773"/>
                  <a:gd name="T42" fmla="*/ 125 w 402"/>
                  <a:gd name="T43" fmla="*/ 9 h 773"/>
                  <a:gd name="T44" fmla="*/ 176 w 402"/>
                  <a:gd name="T45" fmla="*/ 97 h 773"/>
                  <a:gd name="T46" fmla="*/ 125 w 402"/>
                  <a:gd name="T47" fmla="*/ 9 h 773"/>
                  <a:gd name="T48" fmla="*/ 123 w 402"/>
                  <a:gd name="T49" fmla="*/ 0 h 773"/>
                  <a:gd name="T50" fmla="*/ 123 w 402"/>
                  <a:gd name="T51" fmla="*/ 1 h 773"/>
                  <a:gd name="T52" fmla="*/ 123 w 402"/>
                  <a:gd name="T53" fmla="*/ 3 h 773"/>
                  <a:gd name="T54" fmla="*/ 123 w 402"/>
                  <a:gd name="T55" fmla="*/ 3 h 773"/>
                  <a:gd name="T56" fmla="*/ 124 w 402"/>
                  <a:gd name="T57" fmla="*/ 1 h 773"/>
                  <a:gd name="T58" fmla="*/ 124 w 402"/>
                  <a:gd name="T59" fmla="*/ 1 h 773"/>
                  <a:gd name="T60" fmla="*/ 123 w 402"/>
                  <a:gd name="T61" fmla="*/ 0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2" h="773">
                    <a:moveTo>
                      <a:pt x="2" y="772"/>
                    </a:moveTo>
                    <a:lnTo>
                      <a:pt x="0" y="773"/>
                    </a:lnTo>
                    <a:lnTo>
                      <a:pt x="0" y="773"/>
                    </a:lnTo>
                    <a:lnTo>
                      <a:pt x="2" y="772"/>
                    </a:lnTo>
                    <a:lnTo>
                      <a:pt x="2" y="772"/>
                    </a:lnTo>
                    <a:close/>
                    <a:moveTo>
                      <a:pt x="400" y="492"/>
                    </a:moveTo>
                    <a:lnTo>
                      <a:pt x="284" y="573"/>
                    </a:lnTo>
                    <a:lnTo>
                      <a:pt x="5" y="765"/>
                    </a:lnTo>
                    <a:lnTo>
                      <a:pt x="4" y="766"/>
                    </a:lnTo>
                    <a:lnTo>
                      <a:pt x="4" y="769"/>
                    </a:lnTo>
                    <a:lnTo>
                      <a:pt x="5" y="769"/>
                    </a:lnTo>
                    <a:lnTo>
                      <a:pt x="9" y="767"/>
                    </a:lnTo>
                    <a:lnTo>
                      <a:pt x="9" y="767"/>
                    </a:lnTo>
                    <a:lnTo>
                      <a:pt x="268" y="587"/>
                    </a:lnTo>
                    <a:lnTo>
                      <a:pt x="402" y="495"/>
                    </a:lnTo>
                    <a:lnTo>
                      <a:pt x="401" y="494"/>
                    </a:lnTo>
                    <a:lnTo>
                      <a:pt x="400" y="494"/>
                    </a:lnTo>
                    <a:lnTo>
                      <a:pt x="401" y="493"/>
                    </a:lnTo>
                    <a:lnTo>
                      <a:pt x="400" y="492"/>
                    </a:lnTo>
                    <a:close/>
                    <a:moveTo>
                      <a:pt x="125" y="9"/>
                    </a:moveTo>
                    <a:lnTo>
                      <a:pt x="81" y="289"/>
                    </a:lnTo>
                    <a:lnTo>
                      <a:pt x="125" y="9"/>
                    </a:lnTo>
                    <a:lnTo>
                      <a:pt x="176" y="97"/>
                    </a:lnTo>
                    <a:lnTo>
                      <a:pt x="125" y="9"/>
                    </a:lnTo>
                    <a:close/>
                    <a:moveTo>
                      <a:pt x="123" y="0"/>
                    </a:moveTo>
                    <a:lnTo>
                      <a:pt x="123" y="1"/>
                    </a:lnTo>
                    <a:lnTo>
                      <a:pt x="123" y="3"/>
                    </a:lnTo>
                    <a:lnTo>
                      <a:pt x="123" y="3"/>
                    </a:lnTo>
                    <a:lnTo>
                      <a:pt x="124" y="1"/>
                    </a:lnTo>
                    <a:lnTo>
                      <a:pt x="124" y="1"/>
                    </a:lnTo>
                    <a:lnTo>
                      <a:pt x="12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Freeform 399"/>
              <p:cNvSpPr>
                <a:spLocks noEditPoints="1"/>
              </p:cNvSpPr>
              <p:nvPr/>
            </p:nvSpPr>
            <p:spPr bwMode="auto">
              <a:xfrm>
                <a:off x="4336" y="1923"/>
                <a:ext cx="402" cy="773"/>
              </a:xfrm>
              <a:custGeom>
                <a:avLst/>
                <a:gdLst>
                  <a:gd name="T0" fmla="*/ 2 w 402"/>
                  <a:gd name="T1" fmla="*/ 772 h 773"/>
                  <a:gd name="T2" fmla="*/ 0 w 402"/>
                  <a:gd name="T3" fmla="*/ 773 h 773"/>
                  <a:gd name="T4" fmla="*/ 0 w 402"/>
                  <a:gd name="T5" fmla="*/ 773 h 773"/>
                  <a:gd name="T6" fmla="*/ 2 w 402"/>
                  <a:gd name="T7" fmla="*/ 772 h 773"/>
                  <a:gd name="T8" fmla="*/ 2 w 402"/>
                  <a:gd name="T9" fmla="*/ 772 h 773"/>
                  <a:gd name="T10" fmla="*/ 400 w 402"/>
                  <a:gd name="T11" fmla="*/ 492 h 773"/>
                  <a:gd name="T12" fmla="*/ 284 w 402"/>
                  <a:gd name="T13" fmla="*/ 573 h 773"/>
                  <a:gd name="T14" fmla="*/ 5 w 402"/>
                  <a:gd name="T15" fmla="*/ 765 h 773"/>
                  <a:gd name="T16" fmla="*/ 4 w 402"/>
                  <a:gd name="T17" fmla="*/ 766 h 773"/>
                  <a:gd name="T18" fmla="*/ 4 w 402"/>
                  <a:gd name="T19" fmla="*/ 769 h 773"/>
                  <a:gd name="T20" fmla="*/ 5 w 402"/>
                  <a:gd name="T21" fmla="*/ 769 h 773"/>
                  <a:gd name="T22" fmla="*/ 9 w 402"/>
                  <a:gd name="T23" fmla="*/ 767 h 773"/>
                  <a:gd name="T24" fmla="*/ 9 w 402"/>
                  <a:gd name="T25" fmla="*/ 767 h 773"/>
                  <a:gd name="T26" fmla="*/ 268 w 402"/>
                  <a:gd name="T27" fmla="*/ 587 h 773"/>
                  <a:gd name="T28" fmla="*/ 402 w 402"/>
                  <a:gd name="T29" fmla="*/ 495 h 773"/>
                  <a:gd name="T30" fmla="*/ 401 w 402"/>
                  <a:gd name="T31" fmla="*/ 494 h 773"/>
                  <a:gd name="T32" fmla="*/ 400 w 402"/>
                  <a:gd name="T33" fmla="*/ 494 h 773"/>
                  <a:gd name="T34" fmla="*/ 401 w 402"/>
                  <a:gd name="T35" fmla="*/ 493 h 773"/>
                  <a:gd name="T36" fmla="*/ 400 w 402"/>
                  <a:gd name="T37" fmla="*/ 492 h 773"/>
                  <a:gd name="T38" fmla="*/ 125 w 402"/>
                  <a:gd name="T39" fmla="*/ 9 h 773"/>
                  <a:gd name="T40" fmla="*/ 81 w 402"/>
                  <a:gd name="T41" fmla="*/ 289 h 773"/>
                  <a:gd name="T42" fmla="*/ 125 w 402"/>
                  <a:gd name="T43" fmla="*/ 9 h 773"/>
                  <a:gd name="T44" fmla="*/ 176 w 402"/>
                  <a:gd name="T45" fmla="*/ 97 h 773"/>
                  <a:gd name="T46" fmla="*/ 125 w 402"/>
                  <a:gd name="T47" fmla="*/ 9 h 773"/>
                  <a:gd name="T48" fmla="*/ 123 w 402"/>
                  <a:gd name="T49" fmla="*/ 0 h 773"/>
                  <a:gd name="T50" fmla="*/ 123 w 402"/>
                  <a:gd name="T51" fmla="*/ 1 h 773"/>
                  <a:gd name="T52" fmla="*/ 123 w 402"/>
                  <a:gd name="T53" fmla="*/ 3 h 773"/>
                  <a:gd name="T54" fmla="*/ 123 w 402"/>
                  <a:gd name="T55" fmla="*/ 3 h 773"/>
                  <a:gd name="T56" fmla="*/ 124 w 402"/>
                  <a:gd name="T57" fmla="*/ 1 h 773"/>
                  <a:gd name="T58" fmla="*/ 124 w 402"/>
                  <a:gd name="T59" fmla="*/ 1 h 773"/>
                  <a:gd name="T60" fmla="*/ 123 w 402"/>
                  <a:gd name="T61" fmla="*/ 0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2" h="773">
                    <a:moveTo>
                      <a:pt x="2" y="772"/>
                    </a:moveTo>
                    <a:lnTo>
                      <a:pt x="0" y="773"/>
                    </a:lnTo>
                    <a:lnTo>
                      <a:pt x="0" y="773"/>
                    </a:lnTo>
                    <a:lnTo>
                      <a:pt x="2" y="772"/>
                    </a:lnTo>
                    <a:lnTo>
                      <a:pt x="2" y="772"/>
                    </a:lnTo>
                    <a:moveTo>
                      <a:pt x="400" y="492"/>
                    </a:moveTo>
                    <a:lnTo>
                      <a:pt x="284" y="573"/>
                    </a:lnTo>
                    <a:lnTo>
                      <a:pt x="5" y="765"/>
                    </a:lnTo>
                    <a:lnTo>
                      <a:pt x="4" y="766"/>
                    </a:lnTo>
                    <a:lnTo>
                      <a:pt x="4" y="769"/>
                    </a:lnTo>
                    <a:lnTo>
                      <a:pt x="5" y="769"/>
                    </a:lnTo>
                    <a:lnTo>
                      <a:pt x="9" y="767"/>
                    </a:lnTo>
                    <a:lnTo>
                      <a:pt x="9" y="767"/>
                    </a:lnTo>
                    <a:lnTo>
                      <a:pt x="268" y="587"/>
                    </a:lnTo>
                    <a:lnTo>
                      <a:pt x="402" y="495"/>
                    </a:lnTo>
                    <a:lnTo>
                      <a:pt x="401" y="494"/>
                    </a:lnTo>
                    <a:lnTo>
                      <a:pt x="400" y="494"/>
                    </a:lnTo>
                    <a:lnTo>
                      <a:pt x="401" y="493"/>
                    </a:lnTo>
                    <a:lnTo>
                      <a:pt x="400" y="492"/>
                    </a:lnTo>
                    <a:moveTo>
                      <a:pt x="125" y="9"/>
                    </a:moveTo>
                    <a:lnTo>
                      <a:pt x="81" y="289"/>
                    </a:lnTo>
                    <a:lnTo>
                      <a:pt x="125" y="9"/>
                    </a:lnTo>
                    <a:lnTo>
                      <a:pt x="176" y="97"/>
                    </a:lnTo>
                    <a:lnTo>
                      <a:pt x="125" y="9"/>
                    </a:lnTo>
                    <a:moveTo>
                      <a:pt x="123" y="0"/>
                    </a:moveTo>
                    <a:lnTo>
                      <a:pt x="123" y="1"/>
                    </a:lnTo>
                    <a:lnTo>
                      <a:pt x="123" y="3"/>
                    </a:lnTo>
                    <a:lnTo>
                      <a:pt x="123" y="3"/>
                    </a:lnTo>
                    <a:lnTo>
                      <a:pt x="124" y="1"/>
                    </a:lnTo>
                    <a:lnTo>
                      <a:pt x="124" y="1"/>
                    </a:lnTo>
                    <a:lnTo>
                      <a:pt x="1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Freeform 400"/>
              <p:cNvSpPr>
                <a:spLocks noEditPoints="1"/>
              </p:cNvSpPr>
              <p:nvPr/>
            </p:nvSpPr>
            <p:spPr bwMode="auto">
              <a:xfrm>
                <a:off x="3734" y="1927"/>
                <a:ext cx="727" cy="769"/>
              </a:xfrm>
              <a:custGeom>
                <a:avLst/>
                <a:gdLst>
                  <a:gd name="T0" fmla="*/ 604 w 727"/>
                  <a:gd name="T1" fmla="*/ 767 h 769"/>
                  <a:gd name="T2" fmla="*/ 604 w 727"/>
                  <a:gd name="T3" fmla="*/ 768 h 769"/>
                  <a:gd name="T4" fmla="*/ 604 w 727"/>
                  <a:gd name="T5" fmla="*/ 768 h 769"/>
                  <a:gd name="T6" fmla="*/ 604 w 727"/>
                  <a:gd name="T7" fmla="*/ 768 h 769"/>
                  <a:gd name="T8" fmla="*/ 605 w 727"/>
                  <a:gd name="T9" fmla="*/ 768 h 769"/>
                  <a:gd name="T10" fmla="*/ 605 w 727"/>
                  <a:gd name="T11" fmla="*/ 769 h 769"/>
                  <a:gd name="T12" fmla="*/ 605 w 727"/>
                  <a:gd name="T13" fmla="*/ 768 h 769"/>
                  <a:gd name="T14" fmla="*/ 605 w 727"/>
                  <a:gd name="T15" fmla="*/ 768 h 769"/>
                  <a:gd name="T16" fmla="*/ 605 w 727"/>
                  <a:gd name="T17" fmla="*/ 768 h 769"/>
                  <a:gd name="T18" fmla="*/ 604 w 727"/>
                  <a:gd name="T19" fmla="*/ 767 h 769"/>
                  <a:gd name="T20" fmla="*/ 5 w 727"/>
                  <a:gd name="T21" fmla="*/ 376 h 769"/>
                  <a:gd name="T22" fmla="*/ 5 w 727"/>
                  <a:gd name="T23" fmla="*/ 376 h 769"/>
                  <a:gd name="T24" fmla="*/ 594 w 727"/>
                  <a:gd name="T25" fmla="*/ 761 h 769"/>
                  <a:gd name="T26" fmla="*/ 594 w 727"/>
                  <a:gd name="T27" fmla="*/ 761 h 769"/>
                  <a:gd name="T28" fmla="*/ 5 w 727"/>
                  <a:gd name="T29" fmla="*/ 376 h 769"/>
                  <a:gd name="T30" fmla="*/ 2 w 727"/>
                  <a:gd name="T31" fmla="*/ 372 h 769"/>
                  <a:gd name="T32" fmla="*/ 1 w 727"/>
                  <a:gd name="T33" fmla="*/ 373 h 769"/>
                  <a:gd name="T34" fmla="*/ 1 w 727"/>
                  <a:gd name="T35" fmla="*/ 373 h 769"/>
                  <a:gd name="T36" fmla="*/ 0 w 727"/>
                  <a:gd name="T37" fmla="*/ 374 h 769"/>
                  <a:gd name="T38" fmla="*/ 0 w 727"/>
                  <a:gd name="T39" fmla="*/ 374 h 769"/>
                  <a:gd name="T40" fmla="*/ 0 w 727"/>
                  <a:gd name="T41" fmla="*/ 374 h 769"/>
                  <a:gd name="T42" fmla="*/ 2 w 727"/>
                  <a:gd name="T43" fmla="*/ 373 h 769"/>
                  <a:gd name="T44" fmla="*/ 2 w 727"/>
                  <a:gd name="T45" fmla="*/ 372 h 769"/>
                  <a:gd name="T46" fmla="*/ 301 w 727"/>
                  <a:gd name="T47" fmla="*/ 222 h 769"/>
                  <a:gd name="T48" fmla="*/ 724 w 727"/>
                  <a:gd name="T49" fmla="*/ 4 h 769"/>
                  <a:gd name="T50" fmla="*/ 603 w 727"/>
                  <a:gd name="T51" fmla="*/ 763 h 769"/>
                  <a:gd name="T52" fmla="*/ 7 w 727"/>
                  <a:gd name="T53" fmla="*/ 374 h 769"/>
                  <a:gd name="T54" fmla="*/ 301 w 727"/>
                  <a:gd name="T55" fmla="*/ 222 h 769"/>
                  <a:gd name="T56" fmla="*/ 724 w 727"/>
                  <a:gd name="T57" fmla="*/ 0 h 769"/>
                  <a:gd name="T58" fmla="*/ 723 w 727"/>
                  <a:gd name="T59" fmla="*/ 0 h 769"/>
                  <a:gd name="T60" fmla="*/ 491 w 727"/>
                  <a:gd name="T61" fmla="*/ 120 h 769"/>
                  <a:gd name="T62" fmla="*/ 5 w 727"/>
                  <a:gd name="T63" fmla="*/ 371 h 769"/>
                  <a:gd name="T64" fmla="*/ 5 w 727"/>
                  <a:gd name="T65" fmla="*/ 373 h 769"/>
                  <a:gd name="T66" fmla="*/ 604 w 727"/>
                  <a:gd name="T67" fmla="*/ 764 h 769"/>
                  <a:gd name="T68" fmla="*/ 606 w 727"/>
                  <a:gd name="T69" fmla="*/ 765 h 769"/>
                  <a:gd name="T70" fmla="*/ 606 w 727"/>
                  <a:gd name="T71" fmla="*/ 762 h 769"/>
                  <a:gd name="T72" fmla="*/ 607 w 727"/>
                  <a:gd name="T73" fmla="*/ 760 h 769"/>
                  <a:gd name="T74" fmla="*/ 683 w 727"/>
                  <a:gd name="T75" fmla="*/ 285 h 769"/>
                  <a:gd name="T76" fmla="*/ 727 w 727"/>
                  <a:gd name="T77" fmla="*/ 5 h 769"/>
                  <a:gd name="T78" fmla="*/ 725 w 727"/>
                  <a:gd name="T79" fmla="*/ 2 h 769"/>
                  <a:gd name="T80" fmla="*/ 723 w 727"/>
                  <a:gd name="T81" fmla="*/ 2 h 769"/>
                  <a:gd name="T82" fmla="*/ 724 w 727"/>
                  <a:gd name="T83" fmla="*/ 0 h 769"/>
                  <a:gd name="T84" fmla="*/ 724 w 727"/>
                  <a:gd name="T85" fmla="*/ 0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7" h="769">
                    <a:moveTo>
                      <a:pt x="604" y="767"/>
                    </a:moveTo>
                    <a:lnTo>
                      <a:pt x="604" y="768"/>
                    </a:lnTo>
                    <a:lnTo>
                      <a:pt x="604" y="768"/>
                    </a:lnTo>
                    <a:lnTo>
                      <a:pt x="604" y="768"/>
                    </a:lnTo>
                    <a:lnTo>
                      <a:pt x="605" y="768"/>
                    </a:lnTo>
                    <a:lnTo>
                      <a:pt x="605" y="769"/>
                    </a:lnTo>
                    <a:lnTo>
                      <a:pt x="605" y="768"/>
                    </a:lnTo>
                    <a:lnTo>
                      <a:pt x="605" y="768"/>
                    </a:lnTo>
                    <a:lnTo>
                      <a:pt x="605" y="768"/>
                    </a:lnTo>
                    <a:lnTo>
                      <a:pt x="604" y="767"/>
                    </a:lnTo>
                    <a:close/>
                    <a:moveTo>
                      <a:pt x="5" y="376"/>
                    </a:moveTo>
                    <a:lnTo>
                      <a:pt x="5" y="376"/>
                    </a:lnTo>
                    <a:lnTo>
                      <a:pt x="594" y="761"/>
                    </a:lnTo>
                    <a:lnTo>
                      <a:pt x="594" y="761"/>
                    </a:lnTo>
                    <a:lnTo>
                      <a:pt x="5" y="376"/>
                    </a:lnTo>
                    <a:close/>
                    <a:moveTo>
                      <a:pt x="2" y="372"/>
                    </a:moveTo>
                    <a:lnTo>
                      <a:pt x="1" y="373"/>
                    </a:lnTo>
                    <a:lnTo>
                      <a:pt x="1" y="373"/>
                    </a:lnTo>
                    <a:lnTo>
                      <a:pt x="0" y="374"/>
                    </a:lnTo>
                    <a:lnTo>
                      <a:pt x="0" y="374"/>
                    </a:lnTo>
                    <a:lnTo>
                      <a:pt x="0" y="374"/>
                    </a:lnTo>
                    <a:lnTo>
                      <a:pt x="2" y="373"/>
                    </a:lnTo>
                    <a:lnTo>
                      <a:pt x="2" y="372"/>
                    </a:lnTo>
                    <a:close/>
                    <a:moveTo>
                      <a:pt x="301" y="222"/>
                    </a:moveTo>
                    <a:lnTo>
                      <a:pt x="724" y="4"/>
                    </a:lnTo>
                    <a:lnTo>
                      <a:pt x="603" y="763"/>
                    </a:lnTo>
                    <a:lnTo>
                      <a:pt x="7" y="374"/>
                    </a:lnTo>
                    <a:lnTo>
                      <a:pt x="301" y="222"/>
                    </a:lnTo>
                    <a:close/>
                    <a:moveTo>
                      <a:pt x="724" y="0"/>
                    </a:moveTo>
                    <a:lnTo>
                      <a:pt x="723" y="0"/>
                    </a:lnTo>
                    <a:lnTo>
                      <a:pt x="491" y="120"/>
                    </a:lnTo>
                    <a:lnTo>
                      <a:pt x="5" y="371"/>
                    </a:lnTo>
                    <a:lnTo>
                      <a:pt x="5" y="373"/>
                    </a:lnTo>
                    <a:lnTo>
                      <a:pt x="604" y="764"/>
                    </a:lnTo>
                    <a:lnTo>
                      <a:pt x="606" y="765"/>
                    </a:lnTo>
                    <a:lnTo>
                      <a:pt x="606" y="762"/>
                    </a:lnTo>
                    <a:lnTo>
                      <a:pt x="607" y="760"/>
                    </a:lnTo>
                    <a:lnTo>
                      <a:pt x="683" y="285"/>
                    </a:lnTo>
                    <a:lnTo>
                      <a:pt x="727" y="5"/>
                    </a:lnTo>
                    <a:lnTo>
                      <a:pt x="725" y="2"/>
                    </a:lnTo>
                    <a:lnTo>
                      <a:pt x="723" y="2"/>
                    </a:lnTo>
                    <a:lnTo>
                      <a:pt x="724" y="0"/>
                    </a:lnTo>
                    <a:lnTo>
                      <a:pt x="72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Freeform 401"/>
              <p:cNvSpPr>
                <a:spLocks noEditPoints="1"/>
              </p:cNvSpPr>
              <p:nvPr/>
            </p:nvSpPr>
            <p:spPr bwMode="auto">
              <a:xfrm>
                <a:off x="3734" y="1927"/>
                <a:ext cx="727" cy="769"/>
              </a:xfrm>
              <a:custGeom>
                <a:avLst/>
                <a:gdLst>
                  <a:gd name="T0" fmla="*/ 604 w 727"/>
                  <a:gd name="T1" fmla="*/ 767 h 769"/>
                  <a:gd name="T2" fmla="*/ 604 w 727"/>
                  <a:gd name="T3" fmla="*/ 768 h 769"/>
                  <a:gd name="T4" fmla="*/ 604 w 727"/>
                  <a:gd name="T5" fmla="*/ 768 h 769"/>
                  <a:gd name="T6" fmla="*/ 604 w 727"/>
                  <a:gd name="T7" fmla="*/ 768 h 769"/>
                  <a:gd name="T8" fmla="*/ 605 w 727"/>
                  <a:gd name="T9" fmla="*/ 768 h 769"/>
                  <a:gd name="T10" fmla="*/ 605 w 727"/>
                  <a:gd name="T11" fmla="*/ 769 h 769"/>
                  <a:gd name="T12" fmla="*/ 605 w 727"/>
                  <a:gd name="T13" fmla="*/ 768 h 769"/>
                  <a:gd name="T14" fmla="*/ 605 w 727"/>
                  <a:gd name="T15" fmla="*/ 768 h 769"/>
                  <a:gd name="T16" fmla="*/ 605 w 727"/>
                  <a:gd name="T17" fmla="*/ 768 h 769"/>
                  <a:gd name="T18" fmla="*/ 604 w 727"/>
                  <a:gd name="T19" fmla="*/ 767 h 769"/>
                  <a:gd name="T20" fmla="*/ 5 w 727"/>
                  <a:gd name="T21" fmla="*/ 376 h 769"/>
                  <a:gd name="T22" fmla="*/ 5 w 727"/>
                  <a:gd name="T23" fmla="*/ 376 h 769"/>
                  <a:gd name="T24" fmla="*/ 594 w 727"/>
                  <a:gd name="T25" fmla="*/ 761 h 769"/>
                  <a:gd name="T26" fmla="*/ 594 w 727"/>
                  <a:gd name="T27" fmla="*/ 761 h 769"/>
                  <a:gd name="T28" fmla="*/ 5 w 727"/>
                  <a:gd name="T29" fmla="*/ 376 h 769"/>
                  <a:gd name="T30" fmla="*/ 2 w 727"/>
                  <a:gd name="T31" fmla="*/ 372 h 769"/>
                  <a:gd name="T32" fmla="*/ 1 w 727"/>
                  <a:gd name="T33" fmla="*/ 373 h 769"/>
                  <a:gd name="T34" fmla="*/ 1 w 727"/>
                  <a:gd name="T35" fmla="*/ 373 h 769"/>
                  <a:gd name="T36" fmla="*/ 0 w 727"/>
                  <a:gd name="T37" fmla="*/ 374 h 769"/>
                  <a:gd name="T38" fmla="*/ 0 w 727"/>
                  <a:gd name="T39" fmla="*/ 374 h 769"/>
                  <a:gd name="T40" fmla="*/ 0 w 727"/>
                  <a:gd name="T41" fmla="*/ 374 h 769"/>
                  <a:gd name="T42" fmla="*/ 2 w 727"/>
                  <a:gd name="T43" fmla="*/ 373 h 769"/>
                  <a:gd name="T44" fmla="*/ 2 w 727"/>
                  <a:gd name="T45" fmla="*/ 372 h 769"/>
                  <a:gd name="T46" fmla="*/ 301 w 727"/>
                  <a:gd name="T47" fmla="*/ 222 h 769"/>
                  <a:gd name="T48" fmla="*/ 724 w 727"/>
                  <a:gd name="T49" fmla="*/ 4 h 769"/>
                  <a:gd name="T50" fmla="*/ 603 w 727"/>
                  <a:gd name="T51" fmla="*/ 763 h 769"/>
                  <a:gd name="T52" fmla="*/ 7 w 727"/>
                  <a:gd name="T53" fmla="*/ 374 h 769"/>
                  <a:gd name="T54" fmla="*/ 301 w 727"/>
                  <a:gd name="T55" fmla="*/ 222 h 769"/>
                  <a:gd name="T56" fmla="*/ 724 w 727"/>
                  <a:gd name="T57" fmla="*/ 0 h 769"/>
                  <a:gd name="T58" fmla="*/ 723 w 727"/>
                  <a:gd name="T59" fmla="*/ 0 h 769"/>
                  <a:gd name="T60" fmla="*/ 491 w 727"/>
                  <a:gd name="T61" fmla="*/ 120 h 769"/>
                  <a:gd name="T62" fmla="*/ 5 w 727"/>
                  <a:gd name="T63" fmla="*/ 371 h 769"/>
                  <a:gd name="T64" fmla="*/ 5 w 727"/>
                  <a:gd name="T65" fmla="*/ 373 h 769"/>
                  <a:gd name="T66" fmla="*/ 604 w 727"/>
                  <a:gd name="T67" fmla="*/ 764 h 769"/>
                  <a:gd name="T68" fmla="*/ 606 w 727"/>
                  <a:gd name="T69" fmla="*/ 765 h 769"/>
                  <a:gd name="T70" fmla="*/ 606 w 727"/>
                  <a:gd name="T71" fmla="*/ 762 h 769"/>
                  <a:gd name="T72" fmla="*/ 607 w 727"/>
                  <a:gd name="T73" fmla="*/ 760 h 769"/>
                  <a:gd name="T74" fmla="*/ 683 w 727"/>
                  <a:gd name="T75" fmla="*/ 285 h 769"/>
                  <a:gd name="T76" fmla="*/ 727 w 727"/>
                  <a:gd name="T77" fmla="*/ 5 h 769"/>
                  <a:gd name="T78" fmla="*/ 725 w 727"/>
                  <a:gd name="T79" fmla="*/ 2 h 769"/>
                  <a:gd name="T80" fmla="*/ 723 w 727"/>
                  <a:gd name="T81" fmla="*/ 2 h 769"/>
                  <a:gd name="T82" fmla="*/ 724 w 727"/>
                  <a:gd name="T83" fmla="*/ 0 h 769"/>
                  <a:gd name="T84" fmla="*/ 724 w 727"/>
                  <a:gd name="T85" fmla="*/ 0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7" h="769">
                    <a:moveTo>
                      <a:pt x="604" y="767"/>
                    </a:moveTo>
                    <a:lnTo>
                      <a:pt x="604" y="768"/>
                    </a:lnTo>
                    <a:lnTo>
                      <a:pt x="604" y="768"/>
                    </a:lnTo>
                    <a:lnTo>
                      <a:pt x="604" y="768"/>
                    </a:lnTo>
                    <a:lnTo>
                      <a:pt x="605" y="768"/>
                    </a:lnTo>
                    <a:lnTo>
                      <a:pt x="605" y="769"/>
                    </a:lnTo>
                    <a:lnTo>
                      <a:pt x="605" y="768"/>
                    </a:lnTo>
                    <a:lnTo>
                      <a:pt x="605" y="768"/>
                    </a:lnTo>
                    <a:lnTo>
                      <a:pt x="605" y="768"/>
                    </a:lnTo>
                    <a:lnTo>
                      <a:pt x="604" y="767"/>
                    </a:lnTo>
                    <a:moveTo>
                      <a:pt x="5" y="376"/>
                    </a:moveTo>
                    <a:lnTo>
                      <a:pt x="5" y="376"/>
                    </a:lnTo>
                    <a:lnTo>
                      <a:pt x="594" y="761"/>
                    </a:lnTo>
                    <a:lnTo>
                      <a:pt x="594" y="761"/>
                    </a:lnTo>
                    <a:lnTo>
                      <a:pt x="5" y="376"/>
                    </a:lnTo>
                    <a:moveTo>
                      <a:pt x="2" y="372"/>
                    </a:moveTo>
                    <a:lnTo>
                      <a:pt x="1" y="373"/>
                    </a:lnTo>
                    <a:lnTo>
                      <a:pt x="1" y="373"/>
                    </a:lnTo>
                    <a:lnTo>
                      <a:pt x="0" y="374"/>
                    </a:lnTo>
                    <a:lnTo>
                      <a:pt x="0" y="374"/>
                    </a:lnTo>
                    <a:lnTo>
                      <a:pt x="0" y="374"/>
                    </a:lnTo>
                    <a:lnTo>
                      <a:pt x="2" y="373"/>
                    </a:lnTo>
                    <a:lnTo>
                      <a:pt x="2" y="372"/>
                    </a:lnTo>
                    <a:moveTo>
                      <a:pt x="301" y="222"/>
                    </a:moveTo>
                    <a:lnTo>
                      <a:pt x="724" y="4"/>
                    </a:lnTo>
                    <a:lnTo>
                      <a:pt x="603" y="763"/>
                    </a:lnTo>
                    <a:lnTo>
                      <a:pt x="7" y="374"/>
                    </a:lnTo>
                    <a:lnTo>
                      <a:pt x="301" y="222"/>
                    </a:lnTo>
                    <a:moveTo>
                      <a:pt x="724" y="0"/>
                    </a:moveTo>
                    <a:lnTo>
                      <a:pt x="723" y="0"/>
                    </a:lnTo>
                    <a:lnTo>
                      <a:pt x="491" y="120"/>
                    </a:lnTo>
                    <a:lnTo>
                      <a:pt x="5" y="371"/>
                    </a:lnTo>
                    <a:lnTo>
                      <a:pt x="5" y="373"/>
                    </a:lnTo>
                    <a:lnTo>
                      <a:pt x="604" y="764"/>
                    </a:lnTo>
                    <a:lnTo>
                      <a:pt x="606" y="765"/>
                    </a:lnTo>
                    <a:lnTo>
                      <a:pt x="606" y="762"/>
                    </a:lnTo>
                    <a:lnTo>
                      <a:pt x="607" y="760"/>
                    </a:lnTo>
                    <a:lnTo>
                      <a:pt x="683" y="285"/>
                    </a:lnTo>
                    <a:lnTo>
                      <a:pt x="727" y="5"/>
                    </a:lnTo>
                    <a:lnTo>
                      <a:pt x="725" y="2"/>
                    </a:lnTo>
                    <a:lnTo>
                      <a:pt x="723" y="2"/>
                    </a:lnTo>
                    <a:lnTo>
                      <a:pt x="724" y="0"/>
                    </a:lnTo>
                    <a:lnTo>
                      <a:pt x="7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Freeform 402"/>
              <p:cNvSpPr>
                <a:spLocks noEditPoints="1"/>
              </p:cNvSpPr>
              <p:nvPr/>
            </p:nvSpPr>
            <p:spPr bwMode="auto">
              <a:xfrm>
                <a:off x="4457" y="1670"/>
                <a:ext cx="437" cy="292"/>
              </a:xfrm>
              <a:custGeom>
                <a:avLst/>
                <a:gdLst>
                  <a:gd name="T0" fmla="*/ 435 w 437"/>
                  <a:gd name="T1" fmla="*/ 291 h 292"/>
                  <a:gd name="T2" fmla="*/ 435 w 437"/>
                  <a:gd name="T3" fmla="*/ 291 h 292"/>
                  <a:gd name="T4" fmla="*/ 435 w 437"/>
                  <a:gd name="T5" fmla="*/ 292 h 292"/>
                  <a:gd name="T6" fmla="*/ 437 w 437"/>
                  <a:gd name="T7" fmla="*/ 292 h 292"/>
                  <a:gd name="T8" fmla="*/ 435 w 437"/>
                  <a:gd name="T9" fmla="*/ 291 h 292"/>
                  <a:gd name="T10" fmla="*/ 6 w 437"/>
                  <a:gd name="T11" fmla="*/ 259 h 292"/>
                  <a:gd name="T12" fmla="*/ 6 w 437"/>
                  <a:gd name="T13" fmla="*/ 259 h 292"/>
                  <a:gd name="T14" fmla="*/ 429 w 437"/>
                  <a:gd name="T15" fmla="*/ 292 h 292"/>
                  <a:gd name="T16" fmla="*/ 429 w 437"/>
                  <a:gd name="T17" fmla="*/ 292 h 292"/>
                  <a:gd name="T18" fmla="*/ 6 w 437"/>
                  <a:gd name="T19" fmla="*/ 259 h 292"/>
                  <a:gd name="T20" fmla="*/ 4 w 437"/>
                  <a:gd name="T21" fmla="*/ 257 h 292"/>
                  <a:gd name="T22" fmla="*/ 2 w 437"/>
                  <a:gd name="T23" fmla="*/ 258 h 292"/>
                  <a:gd name="T24" fmla="*/ 1 w 437"/>
                  <a:gd name="T25" fmla="*/ 257 h 292"/>
                  <a:gd name="T26" fmla="*/ 0 w 437"/>
                  <a:gd name="T27" fmla="*/ 259 h 292"/>
                  <a:gd name="T28" fmla="*/ 2 w 437"/>
                  <a:gd name="T29" fmla="*/ 259 h 292"/>
                  <a:gd name="T30" fmla="*/ 2 w 437"/>
                  <a:gd name="T31" fmla="*/ 258 h 292"/>
                  <a:gd name="T32" fmla="*/ 4 w 437"/>
                  <a:gd name="T33" fmla="*/ 257 h 292"/>
                  <a:gd name="T34" fmla="*/ 143 w 437"/>
                  <a:gd name="T35" fmla="*/ 7 h 292"/>
                  <a:gd name="T36" fmla="*/ 432 w 437"/>
                  <a:gd name="T37" fmla="*/ 287 h 292"/>
                  <a:gd name="T38" fmla="*/ 432 w 437"/>
                  <a:gd name="T39" fmla="*/ 287 h 292"/>
                  <a:gd name="T40" fmla="*/ 143 w 437"/>
                  <a:gd name="T41" fmla="*/ 7 h 292"/>
                  <a:gd name="T42" fmla="*/ 143 w 437"/>
                  <a:gd name="T43" fmla="*/ 7 h 292"/>
                  <a:gd name="T44" fmla="*/ 143 w 437"/>
                  <a:gd name="T45" fmla="*/ 7 h 292"/>
                  <a:gd name="T46" fmla="*/ 134 w 437"/>
                  <a:gd name="T47" fmla="*/ 3 h 292"/>
                  <a:gd name="T48" fmla="*/ 3 w 437"/>
                  <a:gd name="T49" fmla="*/ 254 h 292"/>
                  <a:gd name="T50" fmla="*/ 2 w 437"/>
                  <a:gd name="T51" fmla="*/ 256 h 292"/>
                  <a:gd name="T52" fmla="*/ 255 w 437"/>
                  <a:gd name="T53" fmla="*/ 275 h 292"/>
                  <a:gd name="T54" fmla="*/ 6 w 437"/>
                  <a:gd name="T55" fmla="*/ 256 h 292"/>
                  <a:gd name="T56" fmla="*/ 16 w 437"/>
                  <a:gd name="T57" fmla="*/ 237 h 292"/>
                  <a:gd name="T58" fmla="*/ 136 w 437"/>
                  <a:gd name="T59" fmla="*/ 6 h 292"/>
                  <a:gd name="T60" fmla="*/ 134 w 437"/>
                  <a:gd name="T61" fmla="*/ 3 h 292"/>
                  <a:gd name="T62" fmla="*/ 135 w 437"/>
                  <a:gd name="T63" fmla="*/ 0 h 292"/>
                  <a:gd name="T64" fmla="*/ 135 w 437"/>
                  <a:gd name="T65" fmla="*/ 1 h 292"/>
                  <a:gd name="T66" fmla="*/ 136 w 437"/>
                  <a:gd name="T67" fmla="*/ 2 h 292"/>
                  <a:gd name="T68" fmla="*/ 135 w 437"/>
                  <a:gd name="T69" fmla="*/ 1 h 292"/>
                  <a:gd name="T70" fmla="*/ 135 w 437"/>
                  <a:gd name="T71"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7" h="292">
                    <a:moveTo>
                      <a:pt x="435" y="291"/>
                    </a:moveTo>
                    <a:lnTo>
                      <a:pt x="435" y="291"/>
                    </a:lnTo>
                    <a:lnTo>
                      <a:pt x="435" y="292"/>
                    </a:lnTo>
                    <a:lnTo>
                      <a:pt x="437" y="292"/>
                    </a:lnTo>
                    <a:lnTo>
                      <a:pt x="435" y="291"/>
                    </a:lnTo>
                    <a:close/>
                    <a:moveTo>
                      <a:pt x="6" y="259"/>
                    </a:moveTo>
                    <a:lnTo>
                      <a:pt x="6" y="259"/>
                    </a:lnTo>
                    <a:lnTo>
                      <a:pt x="429" y="292"/>
                    </a:lnTo>
                    <a:lnTo>
                      <a:pt x="429" y="292"/>
                    </a:lnTo>
                    <a:lnTo>
                      <a:pt x="6" y="259"/>
                    </a:lnTo>
                    <a:close/>
                    <a:moveTo>
                      <a:pt x="4" y="257"/>
                    </a:moveTo>
                    <a:lnTo>
                      <a:pt x="2" y="258"/>
                    </a:lnTo>
                    <a:lnTo>
                      <a:pt x="1" y="257"/>
                    </a:lnTo>
                    <a:lnTo>
                      <a:pt x="0" y="259"/>
                    </a:lnTo>
                    <a:lnTo>
                      <a:pt x="2" y="259"/>
                    </a:lnTo>
                    <a:lnTo>
                      <a:pt x="2" y="258"/>
                    </a:lnTo>
                    <a:lnTo>
                      <a:pt x="4" y="257"/>
                    </a:lnTo>
                    <a:close/>
                    <a:moveTo>
                      <a:pt x="143" y="7"/>
                    </a:moveTo>
                    <a:lnTo>
                      <a:pt x="432" y="287"/>
                    </a:lnTo>
                    <a:lnTo>
                      <a:pt x="432" y="287"/>
                    </a:lnTo>
                    <a:lnTo>
                      <a:pt x="143" y="7"/>
                    </a:lnTo>
                    <a:lnTo>
                      <a:pt x="143" y="7"/>
                    </a:lnTo>
                    <a:lnTo>
                      <a:pt x="143" y="7"/>
                    </a:lnTo>
                    <a:close/>
                    <a:moveTo>
                      <a:pt x="134" y="3"/>
                    </a:moveTo>
                    <a:lnTo>
                      <a:pt x="3" y="254"/>
                    </a:lnTo>
                    <a:lnTo>
                      <a:pt x="2" y="256"/>
                    </a:lnTo>
                    <a:lnTo>
                      <a:pt x="255" y="275"/>
                    </a:lnTo>
                    <a:lnTo>
                      <a:pt x="6" y="256"/>
                    </a:lnTo>
                    <a:lnTo>
                      <a:pt x="16" y="237"/>
                    </a:lnTo>
                    <a:lnTo>
                      <a:pt x="136" y="6"/>
                    </a:lnTo>
                    <a:lnTo>
                      <a:pt x="134" y="3"/>
                    </a:lnTo>
                    <a:close/>
                    <a:moveTo>
                      <a:pt x="135" y="0"/>
                    </a:moveTo>
                    <a:lnTo>
                      <a:pt x="135" y="1"/>
                    </a:lnTo>
                    <a:lnTo>
                      <a:pt x="136" y="2"/>
                    </a:lnTo>
                    <a:lnTo>
                      <a:pt x="135" y="1"/>
                    </a:lnTo>
                    <a:lnTo>
                      <a:pt x="13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Freeform 403"/>
              <p:cNvSpPr>
                <a:spLocks noEditPoints="1"/>
              </p:cNvSpPr>
              <p:nvPr/>
            </p:nvSpPr>
            <p:spPr bwMode="auto">
              <a:xfrm>
                <a:off x="4457" y="1670"/>
                <a:ext cx="437" cy="292"/>
              </a:xfrm>
              <a:custGeom>
                <a:avLst/>
                <a:gdLst>
                  <a:gd name="T0" fmla="*/ 435 w 437"/>
                  <a:gd name="T1" fmla="*/ 291 h 292"/>
                  <a:gd name="T2" fmla="*/ 435 w 437"/>
                  <a:gd name="T3" fmla="*/ 291 h 292"/>
                  <a:gd name="T4" fmla="*/ 435 w 437"/>
                  <a:gd name="T5" fmla="*/ 292 h 292"/>
                  <a:gd name="T6" fmla="*/ 437 w 437"/>
                  <a:gd name="T7" fmla="*/ 292 h 292"/>
                  <a:gd name="T8" fmla="*/ 435 w 437"/>
                  <a:gd name="T9" fmla="*/ 291 h 292"/>
                  <a:gd name="T10" fmla="*/ 6 w 437"/>
                  <a:gd name="T11" fmla="*/ 259 h 292"/>
                  <a:gd name="T12" fmla="*/ 6 w 437"/>
                  <a:gd name="T13" fmla="*/ 259 h 292"/>
                  <a:gd name="T14" fmla="*/ 429 w 437"/>
                  <a:gd name="T15" fmla="*/ 292 h 292"/>
                  <a:gd name="T16" fmla="*/ 429 w 437"/>
                  <a:gd name="T17" fmla="*/ 292 h 292"/>
                  <a:gd name="T18" fmla="*/ 6 w 437"/>
                  <a:gd name="T19" fmla="*/ 259 h 292"/>
                  <a:gd name="T20" fmla="*/ 4 w 437"/>
                  <a:gd name="T21" fmla="*/ 257 h 292"/>
                  <a:gd name="T22" fmla="*/ 2 w 437"/>
                  <a:gd name="T23" fmla="*/ 258 h 292"/>
                  <a:gd name="T24" fmla="*/ 1 w 437"/>
                  <a:gd name="T25" fmla="*/ 257 h 292"/>
                  <a:gd name="T26" fmla="*/ 0 w 437"/>
                  <a:gd name="T27" fmla="*/ 259 h 292"/>
                  <a:gd name="T28" fmla="*/ 2 w 437"/>
                  <a:gd name="T29" fmla="*/ 259 h 292"/>
                  <a:gd name="T30" fmla="*/ 2 w 437"/>
                  <a:gd name="T31" fmla="*/ 258 h 292"/>
                  <a:gd name="T32" fmla="*/ 4 w 437"/>
                  <a:gd name="T33" fmla="*/ 257 h 292"/>
                  <a:gd name="T34" fmla="*/ 143 w 437"/>
                  <a:gd name="T35" fmla="*/ 7 h 292"/>
                  <a:gd name="T36" fmla="*/ 432 w 437"/>
                  <a:gd name="T37" fmla="*/ 287 h 292"/>
                  <a:gd name="T38" fmla="*/ 432 w 437"/>
                  <a:gd name="T39" fmla="*/ 287 h 292"/>
                  <a:gd name="T40" fmla="*/ 143 w 437"/>
                  <a:gd name="T41" fmla="*/ 7 h 292"/>
                  <a:gd name="T42" fmla="*/ 143 w 437"/>
                  <a:gd name="T43" fmla="*/ 7 h 292"/>
                  <a:gd name="T44" fmla="*/ 143 w 437"/>
                  <a:gd name="T45" fmla="*/ 7 h 292"/>
                  <a:gd name="T46" fmla="*/ 134 w 437"/>
                  <a:gd name="T47" fmla="*/ 3 h 292"/>
                  <a:gd name="T48" fmla="*/ 3 w 437"/>
                  <a:gd name="T49" fmla="*/ 254 h 292"/>
                  <a:gd name="T50" fmla="*/ 2 w 437"/>
                  <a:gd name="T51" fmla="*/ 256 h 292"/>
                  <a:gd name="T52" fmla="*/ 255 w 437"/>
                  <a:gd name="T53" fmla="*/ 275 h 292"/>
                  <a:gd name="T54" fmla="*/ 6 w 437"/>
                  <a:gd name="T55" fmla="*/ 256 h 292"/>
                  <a:gd name="T56" fmla="*/ 16 w 437"/>
                  <a:gd name="T57" fmla="*/ 237 h 292"/>
                  <a:gd name="T58" fmla="*/ 136 w 437"/>
                  <a:gd name="T59" fmla="*/ 6 h 292"/>
                  <a:gd name="T60" fmla="*/ 134 w 437"/>
                  <a:gd name="T61" fmla="*/ 3 h 292"/>
                  <a:gd name="T62" fmla="*/ 135 w 437"/>
                  <a:gd name="T63" fmla="*/ 0 h 292"/>
                  <a:gd name="T64" fmla="*/ 135 w 437"/>
                  <a:gd name="T65" fmla="*/ 1 h 292"/>
                  <a:gd name="T66" fmla="*/ 136 w 437"/>
                  <a:gd name="T67" fmla="*/ 2 h 292"/>
                  <a:gd name="T68" fmla="*/ 135 w 437"/>
                  <a:gd name="T69" fmla="*/ 1 h 292"/>
                  <a:gd name="T70" fmla="*/ 135 w 437"/>
                  <a:gd name="T71"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7" h="292">
                    <a:moveTo>
                      <a:pt x="435" y="291"/>
                    </a:moveTo>
                    <a:lnTo>
                      <a:pt x="435" y="291"/>
                    </a:lnTo>
                    <a:lnTo>
                      <a:pt x="435" y="292"/>
                    </a:lnTo>
                    <a:lnTo>
                      <a:pt x="437" y="292"/>
                    </a:lnTo>
                    <a:lnTo>
                      <a:pt x="435" y="291"/>
                    </a:lnTo>
                    <a:moveTo>
                      <a:pt x="6" y="259"/>
                    </a:moveTo>
                    <a:lnTo>
                      <a:pt x="6" y="259"/>
                    </a:lnTo>
                    <a:lnTo>
                      <a:pt x="429" y="292"/>
                    </a:lnTo>
                    <a:lnTo>
                      <a:pt x="429" y="292"/>
                    </a:lnTo>
                    <a:lnTo>
                      <a:pt x="6" y="259"/>
                    </a:lnTo>
                    <a:moveTo>
                      <a:pt x="4" y="257"/>
                    </a:moveTo>
                    <a:lnTo>
                      <a:pt x="2" y="258"/>
                    </a:lnTo>
                    <a:lnTo>
                      <a:pt x="1" y="257"/>
                    </a:lnTo>
                    <a:lnTo>
                      <a:pt x="0" y="259"/>
                    </a:lnTo>
                    <a:lnTo>
                      <a:pt x="2" y="259"/>
                    </a:lnTo>
                    <a:lnTo>
                      <a:pt x="2" y="258"/>
                    </a:lnTo>
                    <a:lnTo>
                      <a:pt x="4" y="257"/>
                    </a:lnTo>
                    <a:moveTo>
                      <a:pt x="143" y="7"/>
                    </a:moveTo>
                    <a:lnTo>
                      <a:pt x="432" y="287"/>
                    </a:lnTo>
                    <a:lnTo>
                      <a:pt x="432" y="287"/>
                    </a:lnTo>
                    <a:lnTo>
                      <a:pt x="143" y="7"/>
                    </a:lnTo>
                    <a:lnTo>
                      <a:pt x="143" y="7"/>
                    </a:lnTo>
                    <a:lnTo>
                      <a:pt x="143" y="7"/>
                    </a:lnTo>
                    <a:moveTo>
                      <a:pt x="134" y="3"/>
                    </a:moveTo>
                    <a:lnTo>
                      <a:pt x="3" y="254"/>
                    </a:lnTo>
                    <a:lnTo>
                      <a:pt x="2" y="256"/>
                    </a:lnTo>
                    <a:lnTo>
                      <a:pt x="255" y="275"/>
                    </a:lnTo>
                    <a:lnTo>
                      <a:pt x="6" y="256"/>
                    </a:lnTo>
                    <a:lnTo>
                      <a:pt x="16" y="237"/>
                    </a:lnTo>
                    <a:lnTo>
                      <a:pt x="136" y="6"/>
                    </a:lnTo>
                    <a:lnTo>
                      <a:pt x="134" y="3"/>
                    </a:lnTo>
                    <a:moveTo>
                      <a:pt x="135" y="0"/>
                    </a:moveTo>
                    <a:lnTo>
                      <a:pt x="135" y="1"/>
                    </a:lnTo>
                    <a:lnTo>
                      <a:pt x="136" y="2"/>
                    </a:lnTo>
                    <a:lnTo>
                      <a:pt x="135" y="1"/>
                    </a:lnTo>
                    <a:lnTo>
                      <a:pt x="1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Freeform 404"/>
              <p:cNvSpPr>
                <a:spLocks noEditPoints="1"/>
              </p:cNvSpPr>
              <p:nvPr/>
            </p:nvSpPr>
            <p:spPr bwMode="auto">
              <a:xfrm>
                <a:off x="4457" y="1926"/>
                <a:ext cx="432" cy="494"/>
              </a:xfrm>
              <a:custGeom>
                <a:avLst/>
                <a:gdLst>
                  <a:gd name="T0" fmla="*/ 280 w 432"/>
                  <a:gd name="T1" fmla="*/ 491 h 494"/>
                  <a:gd name="T2" fmla="*/ 281 w 432"/>
                  <a:gd name="T3" fmla="*/ 492 h 494"/>
                  <a:gd name="T4" fmla="*/ 282 w 432"/>
                  <a:gd name="T5" fmla="*/ 493 h 494"/>
                  <a:gd name="T6" fmla="*/ 282 w 432"/>
                  <a:gd name="T7" fmla="*/ 494 h 494"/>
                  <a:gd name="T8" fmla="*/ 283 w 432"/>
                  <a:gd name="T9" fmla="*/ 491 h 494"/>
                  <a:gd name="T10" fmla="*/ 280 w 432"/>
                  <a:gd name="T11" fmla="*/ 491 h 494"/>
                  <a:gd name="T12" fmla="*/ 432 w 432"/>
                  <a:gd name="T13" fmla="*/ 41 h 494"/>
                  <a:gd name="T14" fmla="*/ 283 w 432"/>
                  <a:gd name="T15" fmla="*/ 489 h 494"/>
                  <a:gd name="T16" fmla="*/ 285 w 432"/>
                  <a:gd name="T17" fmla="*/ 486 h 494"/>
                  <a:gd name="T18" fmla="*/ 432 w 432"/>
                  <a:gd name="T19" fmla="*/ 41 h 494"/>
                  <a:gd name="T20" fmla="*/ 432 w 432"/>
                  <a:gd name="T21" fmla="*/ 41 h 494"/>
                  <a:gd name="T22" fmla="*/ 430 w 432"/>
                  <a:gd name="T23" fmla="*/ 37 h 494"/>
                  <a:gd name="T24" fmla="*/ 430 w 432"/>
                  <a:gd name="T25" fmla="*/ 37 h 494"/>
                  <a:gd name="T26" fmla="*/ 384 w 432"/>
                  <a:gd name="T27" fmla="*/ 175 h 494"/>
                  <a:gd name="T28" fmla="*/ 430 w 432"/>
                  <a:gd name="T29" fmla="*/ 37 h 494"/>
                  <a:gd name="T30" fmla="*/ 4 w 432"/>
                  <a:gd name="T31" fmla="*/ 1 h 494"/>
                  <a:gd name="T32" fmla="*/ 4 w 432"/>
                  <a:gd name="T33" fmla="*/ 1 h 494"/>
                  <a:gd name="T34" fmla="*/ 0 w 432"/>
                  <a:gd name="T35" fmla="*/ 0 h 494"/>
                  <a:gd name="T36" fmla="*/ 1 w 432"/>
                  <a:gd name="T37" fmla="*/ 1 h 494"/>
                  <a:gd name="T38" fmla="*/ 1 w 432"/>
                  <a:gd name="T39" fmla="*/ 1 h 494"/>
                  <a:gd name="T40" fmla="*/ 2 w 432"/>
                  <a:gd name="T41" fmla="*/ 2 h 494"/>
                  <a:gd name="T42" fmla="*/ 4 w 432"/>
                  <a:gd name="T43" fmla="*/ 1 h 494"/>
                  <a:gd name="T44" fmla="*/ 3 w 432"/>
                  <a:gd name="T45" fmla="*/ 3 h 494"/>
                  <a:gd name="T46" fmla="*/ 4 w 432"/>
                  <a:gd name="T47" fmla="*/ 1 h 494"/>
                  <a:gd name="T48" fmla="*/ 2 w 432"/>
                  <a:gd name="T49" fmla="*/ 2 h 494"/>
                  <a:gd name="T50" fmla="*/ 2 w 432"/>
                  <a:gd name="T51" fmla="*/ 3 h 494"/>
                  <a:gd name="T52" fmla="*/ 4 w 432"/>
                  <a:gd name="T53" fmla="*/ 6 h 494"/>
                  <a:gd name="T54" fmla="*/ 55 w 432"/>
                  <a:gd name="T55" fmla="*/ 94 h 494"/>
                  <a:gd name="T56" fmla="*/ 279 w 432"/>
                  <a:gd name="T57" fmla="*/ 489 h 494"/>
                  <a:gd name="T58" fmla="*/ 279 w 432"/>
                  <a:gd name="T59" fmla="*/ 489 h 494"/>
                  <a:gd name="T60" fmla="*/ 280 w 432"/>
                  <a:gd name="T61" fmla="*/ 490 h 494"/>
                  <a:gd name="T62" fmla="*/ 281 w 432"/>
                  <a:gd name="T63" fmla="*/ 486 h 494"/>
                  <a:gd name="T64" fmla="*/ 6 w 432"/>
                  <a:gd name="T65" fmla="*/ 3 h 494"/>
                  <a:gd name="T66" fmla="*/ 6 w 432"/>
                  <a:gd name="T67" fmla="*/ 3 h 494"/>
                  <a:gd name="T68" fmla="*/ 429 w 432"/>
                  <a:gd name="T69" fmla="*/ 36 h 494"/>
                  <a:gd name="T70" fmla="*/ 431 w 432"/>
                  <a:gd name="T71" fmla="*/ 34 h 494"/>
                  <a:gd name="T72" fmla="*/ 428 w 432"/>
                  <a:gd name="T73" fmla="*/ 33 h 494"/>
                  <a:gd name="T74" fmla="*/ 255 w 432"/>
                  <a:gd name="T75" fmla="*/ 19 h 494"/>
                  <a:gd name="T76" fmla="*/ 2 w 432"/>
                  <a:gd name="T77" fmla="*/ 0 h 494"/>
                  <a:gd name="T78" fmla="*/ 2 w 432"/>
                  <a:gd name="T79" fmla="*/ 0 h 494"/>
                  <a:gd name="T80" fmla="*/ 0 w 432"/>
                  <a:gd name="T81"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32" h="494">
                    <a:moveTo>
                      <a:pt x="280" y="491"/>
                    </a:moveTo>
                    <a:lnTo>
                      <a:pt x="281" y="492"/>
                    </a:lnTo>
                    <a:lnTo>
                      <a:pt x="282" y="493"/>
                    </a:lnTo>
                    <a:lnTo>
                      <a:pt x="282" y="494"/>
                    </a:lnTo>
                    <a:lnTo>
                      <a:pt x="283" y="491"/>
                    </a:lnTo>
                    <a:lnTo>
                      <a:pt x="280" y="491"/>
                    </a:lnTo>
                    <a:close/>
                    <a:moveTo>
                      <a:pt x="432" y="41"/>
                    </a:moveTo>
                    <a:lnTo>
                      <a:pt x="283" y="489"/>
                    </a:lnTo>
                    <a:lnTo>
                      <a:pt x="285" y="486"/>
                    </a:lnTo>
                    <a:lnTo>
                      <a:pt x="432" y="41"/>
                    </a:lnTo>
                    <a:lnTo>
                      <a:pt x="432" y="41"/>
                    </a:lnTo>
                    <a:close/>
                    <a:moveTo>
                      <a:pt x="430" y="37"/>
                    </a:moveTo>
                    <a:lnTo>
                      <a:pt x="430" y="37"/>
                    </a:lnTo>
                    <a:lnTo>
                      <a:pt x="384" y="175"/>
                    </a:lnTo>
                    <a:lnTo>
                      <a:pt x="430" y="37"/>
                    </a:lnTo>
                    <a:close/>
                    <a:moveTo>
                      <a:pt x="4" y="1"/>
                    </a:moveTo>
                    <a:lnTo>
                      <a:pt x="4" y="1"/>
                    </a:lnTo>
                    <a:close/>
                    <a:moveTo>
                      <a:pt x="0" y="0"/>
                    </a:moveTo>
                    <a:lnTo>
                      <a:pt x="1" y="1"/>
                    </a:lnTo>
                    <a:lnTo>
                      <a:pt x="1" y="1"/>
                    </a:lnTo>
                    <a:lnTo>
                      <a:pt x="2" y="2"/>
                    </a:lnTo>
                    <a:lnTo>
                      <a:pt x="4" y="1"/>
                    </a:lnTo>
                    <a:lnTo>
                      <a:pt x="3" y="3"/>
                    </a:lnTo>
                    <a:lnTo>
                      <a:pt x="4" y="1"/>
                    </a:lnTo>
                    <a:lnTo>
                      <a:pt x="2" y="2"/>
                    </a:lnTo>
                    <a:lnTo>
                      <a:pt x="2" y="3"/>
                    </a:lnTo>
                    <a:lnTo>
                      <a:pt x="4" y="6"/>
                    </a:lnTo>
                    <a:lnTo>
                      <a:pt x="55" y="94"/>
                    </a:lnTo>
                    <a:lnTo>
                      <a:pt x="279" y="489"/>
                    </a:lnTo>
                    <a:lnTo>
                      <a:pt x="279" y="489"/>
                    </a:lnTo>
                    <a:lnTo>
                      <a:pt x="280" y="490"/>
                    </a:lnTo>
                    <a:lnTo>
                      <a:pt x="281" y="486"/>
                    </a:lnTo>
                    <a:lnTo>
                      <a:pt x="6" y="3"/>
                    </a:lnTo>
                    <a:lnTo>
                      <a:pt x="6" y="3"/>
                    </a:lnTo>
                    <a:lnTo>
                      <a:pt x="429" y="36"/>
                    </a:lnTo>
                    <a:lnTo>
                      <a:pt x="431" y="34"/>
                    </a:lnTo>
                    <a:lnTo>
                      <a:pt x="428" y="33"/>
                    </a:lnTo>
                    <a:lnTo>
                      <a:pt x="255" y="19"/>
                    </a:lnTo>
                    <a:lnTo>
                      <a:pt x="2" y="0"/>
                    </a:lnTo>
                    <a:lnTo>
                      <a:pt x="2"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Freeform 405"/>
              <p:cNvSpPr>
                <a:spLocks noEditPoints="1"/>
              </p:cNvSpPr>
              <p:nvPr/>
            </p:nvSpPr>
            <p:spPr bwMode="auto">
              <a:xfrm>
                <a:off x="4457" y="1926"/>
                <a:ext cx="432" cy="494"/>
              </a:xfrm>
              <a:custGeom>
                <a:avLst/>
                <a:gdLst>
                  <a:gd name="T0" fmla="*/ 280 w 432"/>
                  <a:gd name="T1" fmla="*/ 491 h 494"/>
                  <a:gd name="T2" fmla="*/ 281 w 432"/>
                  <a:gd name="T3" fmla="*/ 492 h 494"/>
                  <a:gd name="T4" fmla="*/ 282 w 432"/>
                  <a:gd name="T5" fmla="*/ 493 h 494"/>
                  <a:gd name="T6" fmla="*/ 282 w 432"/>
                  <a:gd name="T7" fmla="*/ 494 h 494"/>
                  <a:gd name="T8" fmla="*/ 283 w 432"/>
                  <a:gd name="T9" fmla="*/ 491 h 494"/>
                  <a:gd name="T10" fmla="*/ 280 w 432"/>
                  <a:gd name="T11" fmla="*/ 491 h 494"/>
                  <a:gd name="T12" fmla="*/ 432 w 432"/>
                  <a:gd name="T13" fmla="*/ 41 h 494"/>
                  <a:gd name="T14" fmla="*/ 283 w 432"/>
                  <a:gd name="T15" fmla="*/ 489 h 494"/>
                  <a:gd name="T16" fmla="*/ 285 w 432"/>
                  <a:gd name="T17" fmla="*/ 486 h 494"/>
                  <a:gd name="T18" fmla="*/ 432 w 432"/>
                  <a:gd name="T19" fmla="*/ 41 h 494"/>
                  <a:gd name="T20" fmla="*/ 432 w 432"/>
                  <a:gd name="T21" fmla="*/ 41 h 494"/>
                  <a:gd name="T22" fmla="*/ 430 w 432"/>
                  <a:gd name="T23" fmla="*/ 37 h 494"/>
                  <a:gd name="T24" fmla="*/ 430 w 432"/>
                  <a:gd name="T25" fmla="*/ 37 h 494"/>
                  <a:gd name="T26" fmla="*/ 384 w 432"/>
                  <a:gd name="T27" fmla="*/ 175 h 494"/>
                  <a:gd name="T28" fmla="*/ 430 w 432"/>
                  <a:gd name="T29" fmla="*/ 37 h 494"/>
                  <a:gd name="T30" fmla="*/ 4 w 432"/>
                  <a:gd name="T31" fmla="*/ 1 h 494"/>
                  <a:gd name="T32" fmla="*/ 4 w 432"/>
                  <a:gd name="T33" fmla="*/ 1 h 494"/>
                  <a:gd name="T34" fmla="*/ 0 w 432"/>
                  <a:gd name="T35" fmla="*/ 0 h 494"/>
                  <a:gd name="T36" fmla="*/ 1 w 432"/>
                  <a:gd name="T37" fmla="*/ 1 h 494"/>
                  <a:gd name="T38" fmla="*/ 1 w 432"/>
                  <a:gd name="T39" fmla="*/ 1 h 494"/>
                  <a:gd name="T40" fmla="*/ 2 w 432"/>
                  <a:gd name="T41" fmla="*/ 2 h 494"/>
                  <a:gd name="T42" fmla="*/ 4 w 432"/>
                  <a:gd name="T43" fmla="*/ 1 h 494"/>
                  <a:gd name="T44" fmla="*/ 3 w 432"/>
                  <a:gd name="T45" fmla="*/ 3 h 494"/>
                  <a:gd name="T46" fmla="*/ 4 w 432"/>
                  <a:gd name="T47" fmla="*/ 1 h 494"/>
                  <a:gd name="T48" fmla="*/ 2 w 432"/>
                  <a:gd name="T49" fmla="*/ 2 h 494"/>
                  <a:gd name="T50" fmla="*/ 2 w 432"/>
                  <a:gd name="T51" fmla="*/ 3 h 494"/>
                  <a:gd name="T52" fmla="*/ 4 w 432"/>
                  <a:gd name="T53" fmla="*/ 6 h 494"/>
                  <a:gd name="T54" fmla="*/ 55 w 432"/>
                  <a:gd name="T55" fmla="*/ 94 h 494"/>
                  <a:gd name="T56" fmla="*/ 279 w 432"/>
                  <a:gd name="T57" fmla="*/ 489 h 494"/>
                  <a:gd name="T58" fmla="*/ 279 w 432"/>
                  <a:gd name="T59" fmla="*/ 489 h 494"/>
                  <a:gd name="T60" fmla="*/ 280 w 432"/>
                  <a:gd name="T61" fmla="*/ 490 h 494"/>
                  <a:gd name="T62" fmla="*/ 281 w 432"/>
                  <a:gd name="T63" fmla="*/ 486 h 494"/>
                  <a:gd name="T64" fmla="*/ 6 w 432"/>
                  <a:gd name="T65" fmla="*/ 3 h 494"/>
                  <a:gd name="T66" fmla="*/ 6 w 432"/>
                  <a:gd name="T67" fmla="*/ 3 h 494"/>
                  <a:gd name="T68" fmla="*/ 429 w 432"/>
                  <a:gd name="T69" fmla="*/ 36 h 494"/>
                  <a:gd name="T70" fmla="*/ 431 w 432"/>
                  <a:gd name="T71" fmla="*/ 34 h 494"/>
                  <a:gd name="T72" fmla="*/ 428 w 432"/>
                  <a:gd name="T73" fmla="*/ 33 h 494"/>
                  <a:gd name="T74" fmla="*/ 255 w 432"/>
                  <a:gd name="T75" fmla="*/ 19 h 494"/>
                  <a:gd name="T76" fmla="*/ 2 w 432"/>
                  <a:gd name="T77" fmla="*/ 0 h 494"/>
                  <a:gd name="T78" fmla="*/ 2 w 432"/>
                  <a:gd name="T79" fmla="*/ 0 h 494"/>
                  <a:gd name="T80" fmla="*/ 0 w 432"/>
                  <a:gd name="T81"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32" h="494">
                    <a:moveTo>
                      <a:pt x="280" y="491"/>
                    </a:moveTo>
                    <a:lnTo>
                      <a:pt x="281" y="492"/>
                    </a:lnTo>
                    <a:lnTo>
                      <a:pt x="282" y="493"/>
                    </a:lnTo>
                    <a:lnTo>
                      <a:pt x="282" y="494"/>
                    </a:lnTo>
                    <a:lnTo>
                      <a:pt x="283" y="491"/>
                    </a:lnTo>
                    <a:lnTo>
                      <a:pt x="280" y="491"/>
                    </a:lnTo>
                    <a:moveTo>
                      <a:pt x="432" y="41"/>
                    </a:moveTo>
                    <a:lnTo>
                      <a:pt x="283" y="489"/>
                    </a:lnTo>
                    <a:lnTo>
                      <a:pt x="285" y="486"/>
                    </a:lnTo>
                    <a:lnTo>
                      <a:pt x="432" y="41"/>
                    </a:lnTo>
                    <a:lnTo>
                      <a:pt x="432" y="41"/>
                    </a:lnTo>
                    <a:moveTo>
                      <a:pt x="430" y="37"/>
                    </a:moveTo>
                    <a:lnTo>
                      <a:pt x="430" y="37"/>
                    </a:lnTo>
                    <a:lnTo>
                      <a:pt x="384" y="175"/>
                    </a:lnTo>
                    <a:lnTo>
                      <a:pt x="430" y="37"/>
                    </a:lnTo>
                    <a:moveTo>
                      <a:pt x="4" y="1"/>
                    </a:moveTo>
                    <a:lnTo>
                      <a:pt x="4" y="1"/>
                    </a:lnTo>
                    <a:moveTo>
                      <a:pt x="0" y="0"/>
                    </a:moveTo>
                    <a:lnTo>
                      <a:pt x="1" y="1"/>
                    </a:lnTo>
                    <a:lnTo>
                      <a:pt x="1" y="1"/>
                    </a:lnTo>
                    <a:lnTo>
                      <a:pt x="2" y="2"/>
                    </a:lnTo>
                    <a:lnTo>
                      <a:pt x="4" y="1"/>
                    </a:lnTo>
                    <a:lnTo>
                      <a:pt x="3" y="3"/>
                    </a:lnTo>
                    <a:lnTo>
                      <a:pt x="4" y="1"/>
                    </a:lnTo>
                    <a:lnTo>
                      <a:pt x="2" y="2"/>
                    </a:lnTo>
                    <a:lnTo>
                      <a:pt x="2" y="3"/>
                    </a:lnTo>
                    <a:lnTo>
                      <a:pt x="4" y="6"/>
                    </a:lnTo>
                    <a:lnTo>
                      <a:pt x="55" y="94"/>
                    </a:lnTo>
                    <a:lnTo>
                      <a:pt x="279" y="489"/>
                    </a:lnTo>
                    <a:lnTo>
                      <a:pt x="279" y="489"/>
                    </a:lnTo>
                    <a:lnTo>
                      <a:pt x="280" y="490"/>
                    </a:lnTo>
                    <a:lnTo>
                      <a:pt x="281" y="486"/>
                    </a:lnTo>
                    <a:lnTo>
                      <a:pt x="6" y="3"/>
                    </a:lnTo>
                    <a:lnTo>
                      <a:pt x="6" y="3"/>
                    </a:lnTo>
                    <a:lnTo>
                      <a:pt x="429" y="36"/>
                    </a:lnTo>
                    <a:lnTo>
                      <a:pt x="431" y="34"/>
                    </a:lnTo>
                    <a:lnTo>
                      <a:pt x="428" y="33"/>
                    </a:lnTo>
                    <a:lnTo>
                      <a:pt x="255" y="19"/>
                    </a:lnTo>
                    <a:lnTo>
                      <a:pt x="2" y="0"/>
                    </a:lnTo>
                    <a:lnTo>
                      <a:pt x="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 name="Group 607"/>
            <p:cNvGrpSpPr/>
            <p:nvPr/>
          </p:nvGrpSpPr>
          <p:grpSpPr bwMode="auto">
            <a:xfrm>
              <a:off x="3252886" y="1248154"/>
              <a:ext cx="5695711" cy="4912381"/>
              <a:chOff x="1382" y="387"/>
              <a:chExt cx="5068" cy="4371"/>
            </a:xfrm>
          </p:grpSpPr>
          <p:sp>
            <p:nvSpPr>
              <p:cNvPr id="96" name="Freeform 407"/>
              <p:cNvSpPr>
                <a:spLocks noEditPoints="1"/>
              </p:cNvSpPr>
              <p:nvPr/>
            </p:nvSpPr>
            <p:spPr bwMode="auto">
              <a:xfrm>
                <a:off x="4736" y="1954"/>
                <a:ext cx="237" cy="528"/>
              </a:xfrm>
              <a:custGeom>
                <a:avLst/>
                <a:gdLst>
                  <a:gd name="T0" fmla="*/ 237 w 237"/>
                  <a:gd name="T1" fmla="*/ 527 h 528"/>
                  <a:gd name="T2" fmla="*/ 236 w 237"/>
                  <a:gd name="T3" fmla="*/ 528 h 528"/>
                  <a:gd name="T4" fmla="*/ 237 w 237"/>
                  <a:gd name="T5" fmla="*/ 528 h 528"/>
                  <a:gd name="T6" fmla="*/ 237 w 237"/>
                  <a:gd name="T7" fmla="*/ 528 h 528"/>
                  <a:gd name="T8" fmla="*/ 237 w 237"/>
                  <a:gd name="T9" fmla="*/ 527 h 528"/>
                  <a:gd name="T10" fmla="*/ 215 w 237"/>
                  <a:gd name="T11" fmla="*/ 386 h 528"/>
                  <a:gd name="T12" fmla="*/ 236 w 237"/>
                  <a:gd name="T13" fmla="*/ 521 h 528"/>
                  <a:gd name="T14" fmla="*/ 236 w 237"/>
                  <a:gd name="T15" fmla="*/ 521 h 528"/>
                  <a:gd name="T16" fmla="*/ 215 w 237"/>
                  <a:gd name="T17" fmla="*/ 386 h 528"/>
                  <a:gd name="T18" fmla="*/ 152 w 237"/>
                  <a:gd name="T19" fmla="*/ 9 h 528"/>
                  <a:gd name="T20" fmla="*/ 151 w 237"/>
                  <a:gd name="T21" fmla="*/ 9 h 528"/>
                  <a:gd name="T22" fmla="*/ 105 w 237"/>
                  <a:gd name="T23" fmla="*/ 147 h 528"/>
                  <a:gd name="T24" fmla="*/ 2 w 237"/>
                  <a:gd name="T25" fmla="*/ 458 h 528"/>
                  <a:gd name="T26" fmla="*/ 1 w 237"/>
                  <a:gd name="T27" fmla="*/ 462 h 528"/>
                  <a:gd name="T28" fmla="*/ 0 w 237"/>
                  <a:gd name="T29" fmla="*/ 463 h 528"/>
                  <a:gd name="T30" fmla="*/ 1 w 237"/>
                  <a:gd name="T31" fmla="*/ 463 h 528"/>
                  <a:gd name="T32" fmla="*/ 4 w 237"/>
                  <a:gd name="T33" fmla="*/ 463 h 528"/>
                  <a:gd name="T34" fmla="*/ 4 w 237"/>
                  <a:gd name="T35" fmla="*/ 464 h 528"/>
                  <a:gd name="T36" fmla="*/ 187 w 237"/>
                  <a:gd name="T37" fmla="*/ 515 h 528"/>
                  <a:gd name="T38" fmla="*/ 232 w 237"/>
                  <a:gd name="T39" fmla="*/ 527 h 528"/>
                  <a:gd name="T40" fmla="*/ 233 w 237"/>
                  <a:gd name="T41" fmla="*/ 527 h 528"/>
                  <a:gd name="T42" fmla="*/ 234 w 237"/>
                  <a:gd name="T43" fmla="*/ 527 h 528"/>
                  <a:gd name="T44" fmla="*/ 233 w 237"/>
                  <a:gd name="T45" fmla="*/ 524 h 528"/>
                  <a:gd name="T46" fmla="*/ 5 w 237"/>
                  <a:gd name="T47" fmla="*/ 461 h 528"/>
                  <a:gd name="T48" fmla="*/ 4 w 237"/>
                  <a:gd name="T49" fmla="*/ 461 h 528"/>
                  <a:gd name="T50" fmla="*/ 153 w 237"/>
                  <a:gd name="T51" fmla="*/ 13 h 528"/>
                  <a:gd name="T52" fmla="*/ 152 w 237"/>
                  <a:gd name="T53" fmla="*/ 9 h 528"/>
                  <a:gd name="T54" fmla="*/ 154 w 237"/>
                  <a:gd name="T55" fmla="*/ 0 h 528"/>
                  <a:gd name="T56" fmla="*/ 153 w 237"/>
                  <a:gd name="T57" fmla="*/ 3 h 528"/>
                  <a:gd name="T58" fmla="*/ 153 w 237"/>
                  <a:gd name="T59" fmla="*/ 3 h 528"/>
                  <a:gd name="T60" fmla="*/ 154 w 237"/>
                  <a:gd name="T61" fmla="*/ 4 h 528"/>
                  <a:gd name="T62" fmla="*/ 155 w 237"/>
                  <a:gd name="T63" fmla="*/ 3 h 528"/>
                  <a:gd name="T64" fmla="*/ 154 w 237"/>
                  <a:gd name="T65"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7" h="528">
                    <a:moveTo>
                      <a:pt x="237" y="527"/>
                    </a:moveTo>
                    <a:lnTo>
                      <a:pt x="236" y="528"/>
                    </a:lnTo>
                    <a:lnTo>
                      <a:pt x="237" y="528"/>
                    </a:lnTo>
                    <a:lnTo>
                      <a:pt x="237" y="528"/>
                    </a:lnTo>
                    <a:lnTo>
                      <a:pt x="237" y="527"/>
                    </a:lnTo>
                    <a:close/>
                    <a:moveTo>
                      <a:pt x="215" y="386"/>
                    </a:moveTo>
                    <a:lnTo>
                      <a:pt x="236" y="521"/>
                    </a:lnTo>
                    <a:lnTo>
                      <a:pt x="236" y="521"/>
                    </a:lnTo>
                    <a:lnTo>
                      <a:pt x="215" y="386"/>
                    </a:lnTo>
                    <a:close/>
                    <a:moveTo>
                      <a:pt x="152" y="9"/>
                    </a:moveTo>
                    <a:lnTo>
                      <a:pt x="151" y="9"/>
                    </a:lnTo>
                    <a:lnTo>
                      <a:pt x="105" y="147"/>
                    </a:lnTo>
                    <a:lnTo>
                      <a:pt x="2" y="458"/>
                    </a:lnTo>
                    <a:lnTo>
                      <a:pt x="1" y="462"/>
                    </a:lnTo>
                    <a:lnTo>
                      <a:pt x="0" y="463"/>
                    </a:lnTo>
                    <a:lnTo>
                      <a:pt x="1" y="463"/>
                    </a:lnTo>
                    <a:lnTo>
                      <a:pt x="4" y="463"/>
                    </a:lnTo>
                    <a:lnTo>
                      <a:pt x="4" y="464"/>
                    </a:lnTo>
                    <a:lnTo>
                      <a:pt x="187" y="515"/>
                    </a:lnTo>
                    <a:lnTo>
                      <a:pt x="232" y="527"/>
                    </a:lnTo>
                    <a:lnTo>
                      <a:pt x="233" y="527"/>
                    </a:lnTo>
                    <a:lnTo>
                      <a:pt x="234" y="527"/>
                    </a:lnTo>
                    <a:lnTo>
                      <a:pt x="233" y="524"/>
                    </a:lnTo>
                    <a:lnTo>
                      <a:pt x="5" y="461"/>
                    </a:lnTo>
                    <a:lnTo>
                      <a:pt x="4" y="461"/>
                    </a:lnTo>
                    <a:lnTo>
                      <a:pt x="153" y="13"/>
                    </a:lnTo>
                    <a:lnTo>
                      <a:pt x="152" y="9"/>
                    </a:lnTo>
                    <a:close/>
                    <a:moveTo>
                      <a:pt x="154" y="0"/>
                    </a:moveTo>
                    <a:lnTo>
                      <a:pt x="153" y="3"/>
                    </a:lnTo>
                    <a:lnTo>
                      <a:pt x="153" y="3"/>
                    </a:lnTo>
                    <a:lnTo>
                      <a:pt x="154" y="4"/>
                    </a:lnTo>
                    <a:lnTo>
                      <a:pt x="155" y="3"/>
                    </a:lnTo>
                    <a:lnTo>
                      <a:pt x="15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408"/>
              <p:cNvSpPr>
                <a:spLocks noEditPoints="1"/>
              </p:cNvSpPr>
              <p:nvPr/>
            </p:nvSpPr>
            <p:spPr bwMode="auto">
              <a:xfrm>
                <a:off x="4736" y="1954"/>
                <a:ext cx="237" cy="528"/>
              </a:xfrm>
              <a:custGeom>
                <a:avLst/>
                <a:gdLst>
                  <a:gd name="T0" fmla="*/ 237 w 237"/>
                  <a:gd name="T1" fmla="*/ 527 h 528"/>
                  <a:gd name="T2" fmla="*/ 236 w 237"/>
                  <a:gd name="T3" fmla="*/ 528 h 528"/>
                  <a:gd name="T4" fmla="*/ 237 w 237"/>
                  <a:gd name="T5" fmla="*/ 528 h 528"/>
                  <a:gd name="T6" fmla="*/ 237 w 237"/>
                  <a:gd name="T7" fmla="*/ 528 h 528"/>
                  <a:gd name="T8" fmla="*/ 237 w 237"/>
                  <a:gd name="T9" fmla="*/ 527 h 528"/>
                  <a:gd name="T10" fmla="*/ 215 w 237"/>
                  <a:gd name="T11" fmla="*/ 386 h 528"/>
                  <a:gd name="T12" fmla="*/ 236 w 237"/>
                  <a:gd name="T13" fmla="*/ 521 h 528"/>
                  <a:gd name="T14" fmla="*/ 236 w 237"/>
                  <a:gd name="T15" fmla="*/ 521 h 528"/>
                  <a:gd name="T16" fmla="*/ 215 w 237"/>
                  <a:gd name="T17" fmla="*/ 386 h 528"/>
                  <a:gd name="T18" fmla="*/ 152 w 237"/>
                  <a:gd name="T19" fmla="*/ 9 h 528"/>
                  <a:gd name="T20" fmla="*/ 151 w 237"/>
                  <a:gd name="T21" fmla="*/ 9 h 528"/>
                  <a:gd name="T22" fmla="*/ 105 w 237"/>
                  <a:gd name="T23" fmla="*/ 147 h 528"/>
                  <a:gd name="T24" fmla="*/ 2 w 237"/>
                  <a:gd name="T25" fmla="*/ 458 h 528"/>
                  <a:gd name="T26" fmla="*/ 1 w 237"/>
                  <a:gd name="T27" fmla="*/ 462 h 528"/>
                  <a:gd name="T28" fmla="*/ 0 w 237"/>
                  <a:gd name="T29" fmla="*/ 463 h 528"/>
                  <a:gd name="T30" fmla="*/ 1 w 237"/>
                  <a:gd name="T31" fmla="*/ 463 h 528"/>
                  <a:gd name="T32" fmla="*/ 4 w 237"/>
                  <a:gd name="T33" fmla="*/ 463 h 528"/>
                  <a:gd name="T34" fmla="*/ 4 w 237"/>
                  <a:gd name="T35" fmla="*/ 464 h 528"/>
                  <a:gd name="T36" fmla="*/ 187 w 237"/>
                  <a:gd name="T37" fmla="*/ 515 h 528"/>
                  <a:gd name="T38" fmla="*/ 232 w 237"/>
                  <a:gd name="T39" fmla="*/ 527 h 528"/>
                  <a:gd name="T40" fmla="*/ 233 w 237"/>
                  <a:gd name="T41" fmla="*/ 527 h 528"/>
                  <a:gd name="T42" fmla="*/ 234 w 237"/>
                  <a:gd name="T43" fmla="*/ 527 h 528"/>
                  <a:gd name="T44" fmla="*/ 233 w 237"/>
                  <a:gd name="T45" fmla="*/ 524 h 528"/>
                  <a:gd name="T46" fmla="*/ 5 w 237"/>
                  <a:gd name="T47" fmla="*/ 461 h 528"/>
                  <a:gd name="T48" fmla="*/ 4 w 237"/>
                  <a:gd name="T49" fmla="*/ 461 h 528"/>
                  <a:gd name="T50" fmla="*/ 153 w 237"/>
                  <a:gd name="T51" fmla="*/ 13 h 528"/>
                  <a:gd name="T52" fmla="*/ 152 w 237"/>
                  <a:gd name="T53" fmla="*/ 9 h 528"/>
                  <a:gd name="T54" fmla="*/ 154 w 237"/>
                  <a:gd name="T55" fmla="*/ 0 h 528"/>
                  <a:gd name="T56" fmla="*/ 153 w 237"/>
                  <a:gd name="T57" fmla="*/ 3 h 528"/>
                  <a:gd name="T58" fmla="*/ 153 w 237"/>
                  <a:gd name="T59" fmla="*/ 3 h 528"/>
                  <a:gd name="T60" fmla="*/ 154 w 237"/>
                  <a:gd name="T61" fmla="*/ 4 h 528"/>
                  <a:gd name="T62" fmla="*/ 155 w 237"/>
                  <a:gd name="T63" fmla="*/ 3 h 528"/>
                  <a:gd name="T64" fmla="*/ 154 w 237"/>
                  <a:gd name="T65"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7" h="528">
                    <a:moveTo>
                      <a:pt x="237" y="527"/>
                    </a:moveTo>
                    <a:lnTo>
                      <a:pt x="236" y="528"/>
                    </a:lnTo>
                    <a:lnTo>
                      <a:pt x="237" y="528"/>
                    </a:lnTo>
                    <a:lnTo>
                      <a:pt x="237" y="528"/>
                    </a:lnTo>
                    <a:lnTo>
                      <a:pt x="237" y="527"/>
                    </a:lnTo>
                    <a:moveTo>
                      <a:pt x="215" y="386"/>
                    </a:moveTo>
                    <a:lnTo>
                      <a:pt x="236" y="521"/>
                    </a:lnTo>
                    <a:lnTo>
                      <a:pt x="236" y="521"/>
                    </a:lnTo>
                    <a:lnTo>
                      <a:pt x="215" y="386"/>
                    </a:lnTo>
                    <a:moveTo>
                      <a:pt x="152" y="9"/>
                    </a:moveTo>
                    <a:lnTo>
                      <a:pt x="151" y="9"/>
                    </a:lnTo>
                    <a:lnTo>
                      <a:pt x="105" y="147"/>
                    </a:lnTo>
                    <a:lnTo>
                      <a:pt x="2" y="458"/>
                    </a:lnTo>
                    <a:lnTo>
                      <a:pt x="1" y="462"/>
                    </a:lnTo>
                    <a:lnTo>
                      <a:pt x="0" y="463"/>
                    </a:lnTo>
                    <a:lnTo>
                      <a:pt x="1" y="463"/>
                    </a:lnTo>
                    <a:lnTo>
                      <a:pt x="4" y="463"/>
                    </a:lnTo>
                    <a:lnTo>
                      <a:pt x="4" y="464"/>
                    </a:lnTo>
                    <a:lnTo>
                      <a:pt x="187" y="515"/>
                    </a:lnTo>
                    <a:lnTo>
                      <a:pt x="232" y="527"/>
                    </a:lnTo>
                    <a:lnTo>
                      <a:pt x="233" y="527"/>
                    </a:lnTo>
                    <a:lnTo>
                      <a:pt x="234" y="527"/>
                    </a:lnTo>
                    <a:lnTo>
                      <a:pt x="233" y="524"/>
                    </a:lnTo>
                    <a:lnTo>
                      <a:pt x="5" y="461"/>
                    </a:lnTo>
                    <a:lnTo>
                      <a:pt x="4" y="461"/>
                    </a:lnTo>
                    <a:lnTo>
                      <a:pt x="153" y="13"/>
                    </a:lnTo>
                    <a:lnTo>
                      <a:pt x="152" y="9"/>
                    </a:lnTo>
                    <a:moveTo>
                      <a:pt x="154" y="0"/>
                    </a:moveTo>
                    <a:lnTo>
                      <a:pt x="153" y="3"/>
                    </a:lnTo>
                    <a:lnTo>
                      <a:pt x="153" y="3"/>
                    </a:lnTo>
                    <a:lnTo>
                      <a:pt x="154" y="4"/>
                    </a:lnTo>
                    <a:lnTo>
                      <a:pt x="155" y="3"/>
                    </a:lnTo>
                    <a:lnTo>
                      <a:pt x="1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409"/>
              <p:cNvSpPr>
                <a:spLocks noEditPoints="1"/>
              </p:cNvSpPr>
              <p:nvPr/>
            </p:nvSpPr>
            <p:spPr bwMode="auto">
              <a:xfrm>
                <a:off x="4888" y="1806"/>
                <a:ext cx="399" cy="680"/>
              </a:xfrm>
              <a:custGeom>
                <a:avLst/>
                <a:gdLst>
                  <a:gd name="T0" fmla="*/ 383 w 399"/>
                  <a:gd name="T1" fmla="*/ 5 h 680"/>
                  <a:gd name="T2" fmla="*/ 383 w 399"/>
                  <a:gd name="T3" fmla="*/ 5 h 680"/>
                  <a:gd name="T4" fmla="*/ 8 w 399"/>
                  <a:gd name="T5" fmla="*/ 150 h 680"/>
                  <a:gd name="T6" fmla="*/ 8 w 399"/>
                  <a:gd name="T7" fmla="*/ 150 h 680"/>
                  <a:gd name="T8" fmla="*/ 383 w 399"/>
                  <a:gd name="T9" fmla="*/ 5 h 680"/>
                  <a:gd name="T10" fmla="*/ 397 w 399"/>
                  <a:gd name="T11" fmla="*/ 4 h 680"/>
                  <a:gd name="T12" fmla="*/ 392 w 399"/>
                  <a:gd name="T13" fmla="*/ 5 h 680"/>
                  <a:gd name="T14" fmla="*/ 84 w 399"/>
                  <a:gd name="T15" fmla="*/ 668 h 680"/>
                  <a:gd name="T16" fmla="*/ 84 w 399"/>
                  <a:gd name="T17" fmla="*/ 669 h 680"/>
                  <a:gd name="T18" fmla="*/ 63 w 399"/>
                  <a:gd name="T19" fmla="*/ 534 h 680"/>
                  <a:gd name="T20" fmla="*/ 4 w 399"/>
                  <a:gd name="T21" fmla="*/ 156 h 680"/>
                  <a:gd name="T22" fmla="*/ 4 w 399"/>
                  <a:gd name="T23" fmla="*/ 155 h 680"/>
                  <a:gd name="T24" fmla="*/ 4 w 399"/>
                  <a:gd name="T25" fmla="*/ 155 h 680"/>
                  <a:gd name="T26" fmla="*/ 203 w 399"/>
                  <a:gd name="T27" fmla="*/ 78 h 680"/>
                  <a:gd name="T28" fmla="*/ 3 w 399"/>
                  <a:gd name="T29" fmla="*/ 156 h 680"/>
                  <a:gd name="T30" fmla="*/ 2 w 399"/>
                  <a:gd name="T31" fmla="*/ 157 h 680"/>
                  <a:gd name="T32" fmla="*/ 1 w 399"/>
                  <a:gd name="T33" fmla="*/ 156 h 680"/>
                  <a:gd name="T34" fmla="*/ 0 w 399"/>
                  <a:gd name="T35" fmla="*/ 157 h 680"/>
                  <a:gd name="T36" fmla="*/ 1 w 399"/>
                  <a:gd name="T37" fmla="*/ 161 h 680"/>
                  <a:gd name="T38" fmla="*/ 1 w 399"/>
                  <a:gd name="T39" fmla="*/ 161 h 680"/>
                  <a:gd name="T40" fmla="*/ 81 w 399"/>
                  <a:gd name="T41" fmla="*/ 672 h 680"/>
                  <a:gd name="T42" fmla="*/ 82 w 399"/>
                  <a:gd name="T43" fmla="*/ 675 h 680"/>
                  <a:gd name="T44" fmla="*/ 83 w 399"/>
                  <a:gd name="T45" fmla="*/ 680 h 680"/>
                  <a:gd name="T46" fmla="*/ 84 w 399"/>
                  <a:gd name="T47" fmla="*/ 676 h 680"/>
                  <a:gd name="T48" fmla="*/ 85 w 399"/>
                  <a:gd name="T49" fmla="*/ 675 h 680"/>
                  <a:gd name="T50" fmla="*/ 85 w 399"/>
                  <a:gd name="T51" fmla="*/ 674 h 680"/>
                  <a:gd name="T52" fmla="*/ 88 w 399"/>
                  <a:gd name="T53" fmla="*/ 667 h 680"/>
                  <a:gd name="T54" fmla="*/ 396 w 399"/>
                  <a:gd name="T55" fmla="*/ 4 h 680"/>
                  <a:gd name="T56" fmla="*/ 397 w 399"/>
                  <a:gd name="T57" fmla="*/ 4 h 680"/>
                  <a:gd name="T58" fmla="*/ 399 w 399"/>
                  <a:gd name="T59" fmla="*/ 0 h 680"/>
                  <a:gd name="T60" fmla="*/ 398 w 399"/>
                  <a:gd name="T61" fmla="*/ 0 h 680"/>
                  <a:gd name="T62" fmla="*/ 395 w 399"/>
                  <a:gd name="T63" fmla="*/ 0 h 680"/>
                  <a:gd name="T64" fmla="*/ 395 w 399"/>
                  <a:gd name="T65" fmla="*/ 0 h 680"/>
                  <a:gd name="T66" fmla="*/ 395 w 399"/>
                  <a:gd name="T67" fmla="*/ 2 h 680"/>
                  <a:gd name="T68" fmla="*/ 395 w 399"/>
                  <a:gd name="T69" fmla="*/ 0 h 680"/>
                  <a:gd name="T70" fmla="*/ 398 w 399"/>
                  <a:gd name="T71" fmla="*/ 0 h 680"/>
                  <a:gd name="T72" fmla="*/ 399 w 399"/>
                  <a:gd name="T73" fmla="*/ 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9" h="680">
                    <a:moveTo>
                      <a:pt x="383" y="5"/>
                    </a:moveTo>
                    <a:lnTo>
                      <a:pt x="383" y="5"/>
                    </a:lnTo>
                    <a:lnTo>
                      <a:pt x="8" y="150"/>
                    </a:lnTo>
                    <a:lnTo>
                      <a:pt x="8" y="150"/>
                    </a:lnTo>
                    <a:lnTo>
                      <a:pt x="383" y="5"/>
                    </a:lnTo>
                    <a:close/>
                    <a:moveTo>
                      <a:pt x="397" y="4"/>
                    </a:moveTo>
                    <a:lnTo>
                      <a:pt x="392" y="5"/>
                    </a:lnTo>
                    <a:lnTo>
                      <a:pt x="84" y="668"/>
                    </a:lnTo>
                    <a:lnTo>
                      <a:pt x="84" y="669"/>
                    </a:lnTo>
                    <a:lnTo>
                      <a:pt x="63" y="534"/>
                    </a:lnTo>
                    <a:lnTo>
                      <a:pt x="4" y="156"/>
                    </a:lnTo>
                    <a:lnTo>
                      <a:pt x="4" y="155"/>
                    </a:lnTo>
                    <a:lnTo>
                      <a:pt x="4" y="155"/>
                    </a:lnTo>
                    <a:lnTo>
                      <a:pt x="203" y="78"/>
                    </a:lnTo>
                    <a:lnTo>
                      <a:pt x="3" y="156"/>
                    </a:lnTo>
                    <a:lnTo>
                      <a:pt x="2" y="157"/>
                    </a:lnTo>
                    <a:lnTo>
                      <a:pt x="1" y="156"/>
                    </a:lnTo>
                    <a:lnTo>
                      <a:pt x="0" y="157"/>
                    </a:lnTo>
                    <a:lnTo>
                      <a:pt x="1" y="161"/>
                    </a:lnTo>
                    <a:lnTo>
                      <a:pt x="1" y="161"/>
                    </a:lnTo>
                    <a:lnTo>
                      <a:pt x="81" y="672"/>
                    </a:lnTo>
                    <a:lnTo>
                      <a:pt x="82" y="675"/>
                    </a:lnTo>
                    <a:lnTo>
                      <a:pt x="83" y="680"/>
                    </a:lnTo>
                    <a:lnTo>
                      <a:pt x="84" y="676"/>
                    </a:lnTo>
                    <a:lnTo>
                      <a:pt x="85" y="675"/>
                    </a:lnTo>
                    <a:lnTo>
                      <a:pt x="85" y="674"/>
                    </a:lnTo>
                    <a:lnTo>
                      <a:pt x="88" y="667"/>
                    </a:lnTo>
                    <a:lnTo>
                      <a:pt x="396" y="4"/>
                    </a:lnTo>
                    <a:lnTo>
                      <a:pt x="397" y="4"/>
                    </a:lnTo>
                    <a:close/>
                    <a:moveTo>
                      <a:pt x="399" y="0"/>
                    </a:moveTo>
                    <a:lnTo>
                      <a:pt x="398" y="0"/>
                    </a:lnTo>
                    <a:lnTo>
                      <a:pt x="395" y="0"/>
                    </a:lnTo>
                    <a:lnTo>
                      <a:pt x="395" y="0"/>
                    </a:lnTo>
                    <a:lnTo>
                      <a:pt x="395" y="2"/>
                    </a:lnTo>
                    <a:lnTo>
                      <a:pt x="395" y="0"/>
                    </a:lnTo>
                    <a:lnTo>
                      <a:pt x="398" y="0"/>
                    </a:lnTo>
                    <a:lnTo>
                      <a:pt x="39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410"/>
              <p:cNvSpPr>
                <a:spLocks noEditPoints="1"/>
              </p:cNvSpPr>
              <p:nvPr/>
            </p:nvSpPr>
            <p:spPr bwMode="auto">
              <a:xfrm>
                <a:off x="4888" y="1806"/>
                <a:ext cx="399" cy="680"/>
              </a:xfrm>
              <a:custGeom>
                <a:avLst/>
                <a:gdLst>
                  <a:gd name="T0" fmla="*/ 383 w 399"/>
                  <a:gd name="T1" fmla="*/ 5 h 680"/>
                  <a:gd name="T2" fmla="*/ 383 w 399"/>
                  <a:gd name="T3" fmla="*/ 5 h 680"/>
                  <a:gd name="T4" fmla="*/ 8 w 399"/>
                  <a:gd name="T5" fmla="*/ 150 h 680"/>
                  <a:gd name="T6" fmla="*/ 8 w 399"/>
                  <a:gd name="T7" fmla="*/ 150 h 680"/>
                  <a:gd name="T8" fmla="*/ 383 w 399"/>
                  <a:gd name="T9" fmla="*/ 5 h 680"/>
                  <a:gd name="T10" fmla="*/ 397 w 399"/>
                  <a:gd name="T11" fmla="*/ 4 h 680"/>
                  <a:gd name="T12" fmla="*/ 392 w 399"/>
                  <a:gd name="T13" fmla="*/ 5 h 680"/>
                  <a:gd name="T14" fmla="*/ 84 w 399"/>
                  <a:gd name="T15" fmla="*/ 668 h 680"/>
                  <a:gd name="T16" fmla="*/ 84 w 399"/>
                  <a:gd name="T17" fmla="*/ 669 h 680"/>
                  <a:gd name="T18" fmla="*/ 63 w 399"/>
                  <a:gd name="T19" fmla="*/ 534 h 680"/>
                  <a:gd name="T20" fmla="*/ 4 w 399"/>
                  <a:gd name="T21" fmla="*/ 156 h 680"/>
                  <a:gd name="T22" fmla="*/ 4 w 399"/>
                  <a:gd name="T23" fmla="*/ 155 h 680"/>
                  <a:gd name="T24" fmla="*/ 4 w 399"/>
                  <a:gd name="T25" fmla="*/ 155 h 680"/>
                  <a:gd name="T26" fmla="*/ 203 w 399"/>
                  <a:gd name="T27" fmla="*/ 78 h 680"/>
                  <a:gd name="T28" fmla="*/ 3 w 399"/>
                  <a:gd name="T29" fmla="*/ 156 h 680"/>
                  <a:gd name="T30" fmla="*/ 2 w 399"/>
                  <a:gd name="T31" fmla="*/ 157 h 680"/>
                  <a:gd name="T32" fmla="*/ 1 w 399"/>
                  <a:gd name="T33" fmla="*/ 156 h 680"/>
                  <a:gd name="T34" fmla="*/ 0 w 399"/>
                  <a:gd name="T35" fmla="*/ 157 h 680"/>
                  <a:gd name="T36" fmla="*/ 1 w 399"/>
                  <a:gd name="T37" fmla="*/ 161 h 680"/>
                  <a:gd name="T38" fmla="*/ 1 w 399"/>
                  <a:gd name="T39" fmla="*/ 161 h 680"/>
                  <a:gd name="T40" fmla="*/ 81 w 399"/>
                  <a:gd name="T41" fmla="*/ 672 h 680"/>
                  <a:gd name="T42" fmla="*/ 82 w 399"/>
                  <a:gd name="T43" fmla="*/ 675 h 680"/>
                  <a:gd name="T44" fmla="*/ 83 w 399"/>
                  <a:gd name="T45" fmla="*/ 680 h 680"/>
                  <a:gd name="T46" fmla="*/ 84 w 399"/>
                  <a:gd name="T47" fmla="*/ 676 h 680"/>
                  <a:gd name="T48" fmla="*/ 85 w 399"/>
                  <a:gd name="T49" fmla="*/ 675 h 680"/>
                  <a:gd name="T50" fmla="*/ 85 w 399"/>
                  <a:gd name="T51" fmla="*/ 674 h 680"/>
                  <a:gd name="T52" fmla="*/ 88 w 399"/>
                  <a:gd name="T53" fmla="*/ 667 h 680"/>
                  <a:gd name="T54" fmla="*/ 396 w 399"/>
                  <a:gd name="T55" fmla="*/ 4 h 680"/>
                  <a:gd name="T56" fmla="*/ 397 w 399"/>
                  <a:gd name="T57" fmla="*/ 4 h 680"/>
                  <a:gd name="T58" fmla="*/ 399 w 399"/>
                  <a:gd name="T59" fmla="*/ 0 h 680"/>
                  <a:gd name="T60" fmla="*/ 398 w 399"/>
                  <a:gd name="T61" fmla="*/ 0 h 680"/>
                  <a:gd name="T62" fmla="*/ 395 w 399"/>
                  <a:gd name="T63" fmla="*/ 0 h 680"/>
                  <a:gd name="T64" fmla="*/ 395 w 399"/>
                  <a:gd name="T65" fmla="*/ 0 h 680"/>
                  <a:gd name="T66" fmla="*/ 395 w 399"/>
                  <a:gd name="T67" fmla="*/ 2 h 680"/>
                  <a:gd name="T68" fmla="*/ 395 w 399"/>
                  <a:gd name="T69" fmla="*/ 0 h 680"/>
                  <a:gd name="T70" fmla="*/ 398 w 399"/>
                  <a:gd name="T71" fmla="*/ 0 h 680"/>
                  <a:gd name="T72" fmla="*/ 399 w 399"/>
                  <a:gd name="T73" fmla="*/ 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9" h="680">
                    <a:moveTo>
                      <a:pt x="383" y="5"/>
                    </a:moveTo>
                    <a:lnTo>
                      <a:pt x="383" y="5"/>
                    </a:lnTo>
                    <a:lnTo>
                      <a:pt x="8" y="150"/>
                    </a:lnTo>
                    <a:lnTo>
                      <a:pt x="8" y="150"/>
                    </a:lnTo>
                    <a:lnTo>
                      <a:pt x="383" y="5"/>
                    </a:lnTo>
                    <a:moveTo>
                      <a:pt x="397" y="4"/>
                    </a:moveTo>
                    <a:lnTo>
                      <a:pt x="392" y="5"/>
                    </a:lnTo>
                    <a:lnTo>
                      <a:pt x="84" y="668"/>
                    </a:lnTo>
                    <a:lnTo>
                      <a:pt x="84" y="669"/>
                    </a:lnTo>
                    <a:lnTo>
                      <a:pt x="63" y="534"/>
                    </a:lnTo>
                    <a:lnTo>
                      <a:pt x="4" y="156"/>
                    </a:lnTo>
                    <a:lnTo>
                      <a:pt x="4" y="155"/>
                    </a:lnTo>
                    <a:lnTo>
                      <a:pt x="4" y="155"/>
                    </a:lnTo>
                    <a:lnTo>
                      <a:pt x="203" y="78"/>
                    </a:lnTo>
                    <a:lnTo>
                      <a:pt x="3" y="156"/>
                    </a:lnTo>
                    <a:lnTo>
                      <a:pt x="2" y="157"/>
                    </a:lnTo>
                    <a:lnTo>
                      <a:pt x="1" y="156"/>
                    </a:lnTo>
                    <a:lnTo>
                      <a:pt x="0" y="157"/>
                    </a:lnTo>
                    <a:lnTo>
                      <a:pt x="1" y="161"/>
                    </a:lnTo>
                    <a:lnTo>
                      <a:pt x="1" y="161"/>
                    </a:lnTo>
                    <a:lnTo>
                      <a:pt x="81" y="672"/>
                    </a:lnTo>
                    <a:lnTo>
                      <a:pt x="82" y="675"/>
                    </a:lnTo>
                    <a:lnTo>
                      <a:pt x="83" y="680"/>
                    </a:lnTo>
                    <a:lnTo>
                      <a:pt x="84" y="676"/>
                    </a:lnTo>
                    <a:lnTo>
                      <a:pt x="85" y="675"/>
                    </a:lnTo>
                    <a:lnTo>
                      <a:pt x="85" y="674"/>
                    </a:lnTo>
                    <a:lnTo>
                      <a:pt x="88" y="667"/>
                    </a:lnTo>
                    <a:lnTo>
                      <a:pt x="396" y="4"/>
                    </a:lnTo>
                    <a:lnTo>
                      <a:pt x="397" y="4"/>
                    </a:lnTo>
                    <a:moveTo>
                      <a:pt x="399" y="0"/>
                    </a:moveTo>
                    <a:lnTo>
                      <a:pt x="398" y="0"/>
                    </a:lnTo>
                    <a:lnTo>
                      <a:pt x="395" y="0"/>
                    </a:lnTo>
                    <a:lnTo>
                      <a:pt x="395" y="0"/>
                    </a:lnTo>
                    <a:lnTo>
                      <a:pt x="395" y="2"/>
                    </a:lnTo>
                    <a:lnTo>
                      <a:pt x="395" y="0"/>
                    </a:lnTo>
                    <a:lnTo>
                      <a:pt x="398" y="0"/>
                    </a:lnTo>
                    <a:lnTo>
                      <a:pt x="3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411"/>
              <p:cNvSpPr>
                <a:spLocks noEditPoints="1"/>
              </p:cNvSpPr>
              <p:nvPr/>
            </p:nvSpPr>
            <p:spPr bwMode="auto">
              <a:xfrm>
                <a:off x="4883" y="1806"/>
                <a:ext cx="412" cy="158"/>
              </a:xfrm>
              <a:custGeom>
                <a:avLst/>
                <a:gdLst>
                  <a:gd name="T0" fmla="*/ 5 w 412"/>
                  <a:gd name="T1" fmla="*/ 154 h 158"/>
                  <a:gd name="T2" fmla="*/ 3 w 412"/>
                  <a:gd name="T3" fmla="*/ 156 h 158"/>
                  <a:gd name="T4" fmla="*/ 3 w 412"/>
                  <a:gd name="T5" fmla="*/ 156 h 158"/>
                  <a:gd name="T6" fmla="*/ 0 w 412"/>
                  <a:gd name="T7" fmla="*/ 158 h 158"/>
                  <a:gd name="T8" fmla="*/ 4 w 412"/>
                  <a:gd name="T9" fmla="*/ 157 h 158"/>
                  <a:gd name="T10" fmla="*/ 4 w 412"/>
                  <a:gd name="T11" fmla="*/ 157 h 158"/>
                  <a:gd name="T12" fmla="*/ 5 w 412"/>
                  <a:gd name="T13" fmla="*/ 157 h 158"/>
                  <a:gd name="T14" fmla="*/ 6 w 412"/>
                  <a:gd name="T15" fmla="*/ 156 h 158"/>
                  <a:gd name="T16" fmla="*/ 5 w 412"/>
                  <a:gd name="T17" fmla="*/ 154 h 158"/>
                  <a:gd name="T18" fmla="*/ 129 w 412"/>
                  <a:gd name="T19" fmla="*/ 32 h 158"/>
                  <a:gd name="T20" fmla="*/ 129 w 412"/>
                  <a:gd name="T21" fmla="*/ 32 h 158"/>
                  <a:gd name="T22" fmla="*/ 127 w 412"/>
                  <a:gd name="T23" fmla="*/ 33 h 158"/>
                  <a:gd name="T24" fmla="*/ 8 w 412"/>
                  <a:gd name="T25" fmla="*/ 151 h 158"/>
                  <a:gd name="T26" fmla="*/ 7 w 412"/>
                  <a:gd name="T27" fmla="*/ 152 h 158"/>
                  <a:gd name="T28" fmla="*/ 7 w 412"/>
                  <a:gd name="T29" fmla="*/ 152 h 158"/>
                  <a:gd name="T30" fmla="*/ 129 w 412"/>
                  <a:gd name="T31" fmla="*/ 32 h 158"/>
                  <a:gd name="T32" fmla="*/ 412 w 412"/>
                  <a:gd name="T33" fmla="*/ 0 h 158"/>
                  <a:gd name="T34" fmla="*/ 405 w 412"/>
                  <a:gd name="T35" fmla="*/ 0 h 158"/>
                  <a:gd name="T36" fmla="*/ 405 w 412"/>
                  <a:gd name="T37" fmla="*/ 0 h 158"/>
                  <a:gd name="T38" fmla="*/ 403 w 412"/>
                  <a:gd name="T39" fmla="*/ 0 h 158"/>
                  <a:gd name="T40" fmla="*/ 400 w 412"/>
                  <a:gd name="T41" fmla="*/ 0 h 158"/>
                  <a:gd name="T42" fmla="*/ 400 w 412"/>
                  <a:gd name="T43" fmla="*/ 2 h 158"/>
                  <a:gd name="T44" fmla="*/ 400 w 412"/>
                  <a:gd name="T45" fmla="*/ 0 h 158"/>
                  <a:gd name="T46" fmla="*/ 400 w 412"/>
                  <a:gd name="T47" fmla="*/ 0 h 158"/>
                  <a:gd name="T48" fmla="*/ 392 w 412"/>
                  <a:gd name="T49" fmla="*/ 1 h 158"/>
                  <a:gd name="T50" fmla="*/ 139 w 412"/>
                  <a:gd name="T51" fmla="*/ 28 h 158"/>
                  <a:gd name="T52" fmla="*/ 133 w 412"/>
                  <a:gd name="T53" fmla="*/ 29 h 158"/>
                  <a:gd name="T54" fmla="*/ 132 w 412"/>
                  <a:gd name="T55" fmla="*/ 29 h 158"/>
                  <a:gd name="T56" fmla="*/ 133 w 412"/>
                  <a:gd name="T57" fmla="*/ 29 h 158"/>
                  <a:gd name="T58" fmla="*/ 134 w 412"/>
                  <a:gd name="T59" fmla="*/ 30 h 158"/>
                  <a:gd name="T60" fmla="*/ 82 w 412"/>
                  <a:gd name="T61" fmla="*/ 81 h 158"/>
                  <a:gd name="T62" fmla="*/ 132 w 412"/>
                  <a:gd name="T63" fmla="*/ 32 h 158"/>
                  <a:gd name="T64" fmla="*/ 133 w 412"/>
                  <a:gd name="T65" fmla="*/ 32 h 158"/>
                  <a:gd name="T66" fmla="*/ 134 w 412"/>
                  <a:gd name="T67" fmla="*/ 32 h 158"/>
                  <a:gd name="T68" fmla="*/ 337 w 412"/>
                  <a:gd name="T69" fmla="*/ 11 h 158"/>
                  <a:gd name="T70" fmla="*/ 388 w 412"/>
                  <a:gd name="T71" fmla="*/ 5 h 158"/>
                  <a:gd name="T72" fmla="*/ 13 w 412"/>
                  <a:gd name="T73" fmla="*/ 150 h 158"/>
                  <a:gd name="T74" fmla="*/ 8 w 412"/>
                  <a:gd name="T75" fmla="*/ 156 h 158"/>
                  <a:gd name="T76" fmla="*/ 208 w 412"/>
                  <a:gd name="T77" fmla="*/ 78 h 158"/>
                  <a:gd name="T78" fmla="*/ 397 w 412"/>
                  <a:gd name="T79" fmla="*/ 5 h 158"/>
                  <a:gd name="T80" fmla="*/ 397 w 412"/>
                  <a:gd name="T81" fmla="*/ 5 h 158"/>
                  <a:gd name="T82" fmla="*/ 402 w 412"/>
                  <a:gd name="T83" fmla="*/ 4 h 158"/>
                  <a:gd name="T84" fmla="*/ 402 w 412"/>
                  <a:gd name="T85" fmla="*/ 4 h 158"/>
                  <a:gd name="T86" fmla="*/ 406 w 412"/>
                  <a:gd name="T87" fmla="*/ 2 h 158"/>
                  <a:gd name="T88" fmla="*/ 412 w 412"/>
                  <a:gd name="T89"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2" h="158">
                    <a:moveTo>
                      <a:pt x="5" y="154"/>
                    </a:moveTo>
                    <a:lnTo>
                      <a:pt x="3" y="156"/>
                    </a:lnTo>
                    <a:lnTo>
                      <a:pt x="3" y="156"/>
                    </a:lnTo>
                    <a:lnTo>
                      <a:pt x="0" y="158"/>
                    </a:lnTo>
                    <a:lnTo>
                      <a:pt x="4" y="157"/>
                    </a:lnTo>
                    <a:lnTo>
                      <a:pt x="4" y="157"/>
                    </a:lnTo>
                    <a:lnTo>
                      <a:pt x="5" y="157"/>
                    </a:lnTo>
                    <a:lnTo>
                      <a:pt x="6" y="156"/>
                    </a:lnTo>
                    <a:lnTo>
                      <a:pt x="5" y="154"/>
                    </a:lnTo>
                    <a:close/>
                    <a:moveTo>
                      <a:pt x="129" y="32"/>
                    </a:moveTo>
                    <a:lnTo>
                      <a:pt x="129" y="32"/>
                    </a:lnTo>
                    <a:lnTo>
                      <a:pt x="127" y="33"/>
                    </a:lnTo>
                    <a:lnTo>
                      <a:pt x="8" y="151"/>
                    </a:lnTo>
                    <a:lnTo>
                      <a:pt x="7" y="152"/>
                    </a:lnTo>
                    <a:lnTo>
                      <a:pt x="7" y="152"/>
                    </a:lnTo>
                    <a:lnTo>
                      <a:pt x="129" y="32"/>
                    </a:lnTo>
                    <a:close/>
                    <a:moveTo>
                      <a:pt x="412" y="0"/>
                    </a:moveTo>
                    <a:lnTo>
                      <a:pt x="405" y="0"/>
                    </a:lnTo>
                    <a:lnTo>
                      <a:pt x="405" y="0"/>
                    </a:lnTo>
                    <a:lnTo>
                      <a:pt x="403" y="0"/>
                    </a:lnTo>
                    <a:lnTo>
                      <a:pt x="400" y="0"/>
                    </a:lnTo>
                    <a:lnTo>
                      <a:pt x="400" y="2"/>
                    </a:lnTo>
                    <a:lnTo>
                      <a:pt x="400" y="0"/>
                    </a:lnTo>
                    <a:lnTo>
                      <a:pt x="400" y="0"/>
                    </a:lnTo>
                    <a:lnTo>
                      <a:pt x="392" y="1"/>
                    </a:lnTo>
                    <a:lnTo>
                      <a:pt x="139" y="28"/>
                    </a:lnTo>
                    <a:lnTo>
                      <a:pt x="133" y="29"/>
                    </a:lnTo>
                    <a:lnTo>
                      <a:pt x="132" y="29"/>
                    </a:lnTo>
                    <a:lnTo>
                      <a:pt x="133" y="29"/>
                    </a:lnTo>
                    <a:lnTo>
                      <a:pt x="134" y="30"/>
                    </a:lnTo>
                    <a:lnTo>
                      <a:pt x="82" y="81"/>
                    </a:lnTo>
                    <a:lnTo>
                      <a:pt x="132" y="32"/>
                    </a:lnTo>
                    <a:lnTo>
                      <a:pt x="133" y="32"/>
                    </a:lnTo>
                    <a:lnTo>
                      <a:pt x="134" y="32"/>
                    </a:lnTo>
                    <a:lnTo>
                      <a:pt x="337" y="11"/>
                    </a:lnTo>
                    <a:lnTo>
                      <a:pt x="388" y="5"/>
                    </a:lnTo>
                    <a:lnTo>
                      <a:pt x="13" y="150"/>
                    </a:lnTo>
                    <a:lnTo>
                      <a:pt x="8" y="156"/>
                    </a:lnTo>
                    <a:lnTo>
                      <a:pt x="208" y="78"/>
                    </a:lnTo>
                    <a:lnTo>
                      <a:pt x="397" y="5"/>
                    </a:lnTo>
                    <a:lnTo>
                      <a:pt x="397" y="5"/>
                    </a:lnTo>
                    <a:lnTo>
                      <a:pt x="402" y="4"/>
                    </a:lnTo>
                    <a:lnTo>
                      <a:pt x="402" y="4"/>
                    </a:lnTo>
                    <a:lnTo>
                      <a:pt x="406" y="2"/>
                    </a:lnTo>
                    <a:lnTo>
                      <a:pt x="41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412"/>
              <p:cNvSpPr>
                <a:spLocks noEditPoints="1"/>
              </p:cNvSpPr>
              <p:nvPr/>
            </p:nvSpPr>
            <p:spPr bwMode="auto">
              <a:xfrm>
                <a:off x="4883" y="1806"/>
                <a:ext cx="412" cy="158"/>
              </a:xfrm>
              <a:custGeom>
                <a:avLst/>
                <a:gdLst>
                  <a:gd name="T0" fmla="*/ 5 w 412"/>
                  <a:gd name="T1" fmla="*/ 154 h 158"/>
                  <a:gd name="T2" fmla="*/ 3 w 412"/>
                  <a:gd name="T3" fmla="*/ 156 h 158"/>
                  <a:gd name="T4" fmla="*/ 3 w 412"/>
                  <a:gd name="T5" fmla="*/ 156 h 158"/>
                  <a:gd name="T6" fmla="*/ 0 w 412"/>
                  <a:gd name="T7" fmla="*/ 158 h 158"/>
                  <a:gd name="T8" fmla="*/ 4 w 412"/>
                  <a:gd name="T9" fmla="*/ 157 h 158"/>
                  <a:gd name="T10" fmla="*/ 4 w 412"/>
                  <a:gd name="T11" fmla="*/ 157 h 158"/>
                  <a:gd name="T12" fmla="*/ 5 w 412"/>
                  <a:gd name="T13" fmla="*/ 157 h 158"/>
                  <a:gd name="T14" fmla="*/ 6 w 412"/>
                  <a:gd name="T15" fmla="*/ 156 h 158"/>
                  <a:gd name="T16" fmla="*/ 5 w 412"/>
                  <a:gd name="T17" fmla="*/ 154 h 158"/>
                  <a:gd name="T18" fmla="*/ 129 w 412"/>
                  <a:gd name="T19" fmla="*/ 32 h 158"/>
                  <a:gd name="T20" fmla="*/ 129 w 412"/>
                  <a:gd name="T21" fmla="*/ 32 h 158"/>
                  <a:gd name="T22" fmla="*/ 127 w 412"/>
                  <a:gd name="T23" fmla="*/ 33 h 158"/>
                  <a:gd name="T24" fmla="*/ 8 w 412"/>
                  <a:gd name="T25" fmla="*/ 151 h 158"/>
                  <a:gd name="T26" fmla="*/ 7 w 412"/>
                  <a:gd name="T27" fmla="*/ 152 h 158"/>
                  <a:gd name="T28" fmla="*/ 7 w 412"/>
                  <a:gd name="T29" fmla="*/ 152 h 158"/>
                  <a:gd name="T30" fmla="*/ 129 w 412"/>
                  <a:gd name="T31" fmla="*/ 32 h 158"/>
                  <a:gd name="T32" fmla="*/ 412 w 412"/>
                  <a:gd name="T33" fmla="*/ 0 h 158"/>
                  <a:gd name="T34" fmla="*/ 405 w 412"/>
                  <a:gd name="T35" fmla="*/ 0 h 158"/>
                  <a:gd name="T36" fmla="*/ 405 w 412"/>
                  <a:gd name="T37" fmla="*/ 0 h 158"/>
                  <a:gd name="T38" fmla="*/ 403 w 412"/>
                  <a:gd name="T39" fmla="*/ 0 h 158"/>
                  <a:gd name="T40" fmla="*/ 400 w 412"/>
                  <a:gd name="T41" fmla="*/ 0 h 158"/>
                  <a:gd name="T42" fmla="*/ 400 w 412"/>
                  <a:gd name="T43" fmla="*/ 2 h 158"/>
                  <a:gd name="T44" fmla="*/ 400 w 412"/>
                  <a:gd name="T45" fmla="*/ 0 h 158"/>
                  <a:gd name="T46" fmla="*/ 400 w 412"/>
                  <a:gd name="T47" fmla="*/ 0 h 158"/>
                  <a:gd name="T48" fmla="*/ 392 w 412"/>
                  <a:gd name="T49" fmla="*/ 1 h 158"/>
                  <a:gd name="T50" fmla="*/ 139 w 412"/>
                  <a:gd name="T51" fmla="*/ 28 h 158"/>
                  <a:gd name="T52" fmla="*/ 133 w 412"/>
                  <a:gd name="T53" fmla="*/ 29 h 158"/>
                  <a:gd name="T54" fmla="*/ 132 w 412"/>
                  <a:gd name="T55" fmla="*/ 29 h 158"/>
                  <a:gd name="T56" fmla="*/ 133 w 412"/>
                  <a:gd name="T57" fmla="*/ 29 h 158"/>
                  <a:gd name="T58" fmla="*/ 134 w 412"/>
                  <a:gd name="T59" fmla="*/ 30 h 158"/>
                  <a:gd name="T60" fmla="*/ 82 w 412"/>
                  <a:gd name="T61" fmla="*/ 81 h 158"/>
                  <a:gd name="T62" fmla="*/ 132 w 412"/>
                  <a:gd name="T63" fmla="*/ 32 h 158"/>
                  <a:gd name="T64" fmla="*/ 133 w 412"/>
                  <a:gd name="T65" fmla="*/ 32 h 158"/>
                  <a:gd name="T66" fmla="*/ 134 w 412"/>
                  <a:gd name="T67" fmla="*/ 32 h 158"/>
                  <a:gd name="T68" fmla="*/ 337 w 412"/>
                  <a:gd name="T69" fmla="*/ 11 h 158"/>
                  <a:gd name="T70" fmla="*/ 388 w 412"/>
                  <a:gd name="T71" fmla="*/ 5 h 158"/>
                  <a:gd name="T72" fmla="*/ 13 w 412"/>
                  <a:gd name="T73" fmla="*/ 150 h 158"/>
                  <a:gd name="T74" fmla="*/ 8 w 412"/>
                  <a:gd name="T75" fmla="*/ 156 h 158"/>
                  <a:gd name="T76" fmla="*/ 208 w 412"/>
                  <a:gd name="T77" fmla="*/ 78 h 158"/>
                  <a:gd name="T78" fmla="*/ 397 w 412"/>
                  <a:gd name="T79" fmla="*/ 5 h 158"/>
                  <a:gd name="T80" fmla="*/ 397 w 412"/>
                  <a:gd name="T81" fmla="*/ 5 h 158"/>
                  <a:gd name="T82" fmla="*/ 402 w 412"/>
                  <a:gd name="T83" fmla="*/ 4 h 158"/>
                  <a:gd name="T84" fmla="*/ 402 w 412"/>
                  <a:gd name="T85" fmla="*/ 4 h 158"/>
                  <a:gd name="T86" fmla="*/ 406 w 412"/>
                  <a:gd name="T87" fmla="*/ 2 h 158"/>
                  <a:gd name="T88" fmla="*/ 412 w 412"/>
                  <a:gd name="T89"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2" h="158">
                    <a:moveTo>
                      <a:pt x="5" y="154"/>
                    </a:moveTo>
                    <a:lnTo>
                      <a:pt x="3" y="156"/>
                    </a:lnTo>
                    <a:lnTo>
                      <a:pt x="3" y="156"/>
                    </a:lnTo>
                    <a:lnTo>
                      <a:pt x="0" y="158"/>
                    </a:lnTo>
                    <a:lnTo>
                      <a:pt x="4" y="157"/>
                    </a:lnTo>
                    <a:lnTo>
                      <a:pt x="4" y="157"/>
                    </a:lnTo>
                    <a:lnTo>
                      <a:pt x="5" y="157"/>
                    </a:lnTo>
                    <a:lnTo>
                      <a:pt x="6" y="156"/>
                    </a:lnTo>
                    <a:lnTo>
                      <a:pt x="5" y="154"/>
                    </a:lnTo>
                    <a:moveTo>
                      <a:pt x="129" y="32"/>
                    </a:moveTo>
                    <a:lnTo>
                      <a:pt x="129" y="32"/>
                    </a:lnTo>
                    <a:lnTo>
                      <a:pt x="127" y="33"/>
                    </a:lnTo>
                    <a:lnTo>
                      <a:pt x="8" y="151"/>
                    </a:lnTo>
                    <a:lnTo>
                      <a:pt x="7" y="152"/>
                    </a:lnTo>
                    <a:lnTo>
                      <a:pt x="7" y="152"/>
                    </a:lnTo>
                    <a:lnTo>
                      <a:pt x="129" y="32"/>
                    </a:lnTo>
                    <a:moveTo>
                      <a:pt x="412" y="0"/>
                    </a:moveTo>
                    <a:lnTo>
                      <a:pt x="405" y="0"/>
                    </a:lnTo>
                    <a:lnTo>
                      <a:pt x="405" y="0"/>
                    </a:lnTo>
                    <a:lnTo>
                      <a:pt x="403" y="0"/>
                    </a:lnTo>
                    <a:lnTo>
                      <a:pt x="400" y="0"/>
                    </a:lnTo>
                    <a:lnTo>
                      <a:pt x="400" y="2"/>
                    </a:lnTo>
                    <a:lnTo>
                      <a:pt x="400" y="0"/>
                    </a:lnTo>
                    <a:lnTo>
                      <a:pt x="400" y="0"/>
                    </a:lnTo>
                    <a:lnTo>
                      <a:pt x="392" y="1"/>
                    </a:lnTo>
                    <a:lnTo>
                      <a:pt x="139" y="28"/>
                    </a:lnTo>
                    <a:lnTo>
                      <a:pt x="133" y="29"/>
                    </a:lnTo>
                    <a:lnTo>
                      <a:pt x="132" y="29"/>
                    </a:lnTo>
                    <a:lnTo>
                      <a:pt x="133" y="29"/>
                    </a:lnTo>
                    <a:lnTo>
                      <a:pt x="134" y="30"/>
                    </a:lnTo>
                    <a:lnTo>
                      <a:pt x="82" y="81"/>
                    </a:lnTo>
                    <a:lnTo>
                      <a:pt x="132" y="32"/>
                    </a:lnTo>
                    <a:lnTo>
                      <a:pt x="133" y="32"/>
                    </a:lnTo>
                    <a:lnTo>
                      <a:pt x="134" y="32"/>
                    </a:lnTo>
                    <a:lnTo>
                      <a:pt x="337" y="11"/>
                    </a:lnTo>
                    <a:lnTo>
                      <a:pt x="388" y="5"/>
                    </a:lnTo>
                    <a:lnTo>
                      <a:pt x="13" y="150"/>
                    </a:lnTo>
                    <a:lnTo>
                      <a:pt x="8" y="156"/>
                    </a:lnTo>
                    <a:lnTo>
                      <a:pt x="208" y="78"/>
                    </a:lnTo>
                    <a:lnTo>
                      <a:pt x="397" y="5"/>
                    </a:lnTo>
                    <a:lnTo>
                      <a:pt x="397" y="5"/>
                    </a:lnTo>
                    <a:lnTo>
                      <a:pt x="402" y="4"/>
                    </a:lnTo>
                    <a:lnTo>
                      <a:pt x="402" y="4"/>
                    </a:lnTo>
                    <a:lnTo>
                      <a:pt x="406" y="2"/>
                    </a:lnTo>
                    <a:lnTo>
                      <a:pt x="4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413"/>
              <p:cNvSpPr>
                <a:spLocks noEditPoints="1"/>
              </p:cNvSpPr>
              <p:nvPr/>
            </p:nvSpPr>
            <p:spPr bwMode="auto">
              <a:xfrm>
                <a:off x="4586" y="1669"/>
                <a:ext cx="431" cy="294"/>
              </a:xfrm>
              <a:custGeom>
                <a:avLst/>
                <a:gdLst>
                  <a:gd name="T0" fmla="*/ 303 w 431"/>
                  <a:gd name="T1" fmla="*/ 288 h 294"/>
                  <a:gd name="T2" fmla="*/ 14 w 431"/>
                  <a:gd name="T3" fmla="*/ 8 h 294"/>
                  <a:gd name="T4" fmla="*/ 426 w 431"/>
                  <a:gd name="T5" fmla="*/ 169 h 294"/>
                  <a:gd name="T6" fmla="*/ 304 w 431"/>
                  <a:gd name="T7" fmla="*/ 289 h 294"/>
                  <a:gd name="T8" fmla="*/ 303 w 431"/>
                  <a:gd name="T9" fmla="*/ 288 h 294"/>
                  <a:gd name="T10" fmla="*/ 0 w 431"/>
                  <a:gd name="T11" fmla="*/ 0 h 294"/>
                  <a:gd name="T12" fmla="*/ 1 w 431"/>
                  <a:gd name="T13" fmla="*/ 0 h 294"/>
                  <a:gd name="T14" fmla="*/ 4 w 431"/>
                  <a:gd name="T15" fmla="*/ 4 h 294"/>
                  <a:gd name="T16" fmla="*/ 5 w 431"/>
                  <a:gd name="T17" fmla="*/ 4 h 294"/>
                  <a:gd name="T18" fmla="*/ 7 w 431"/>
                  <a:gd name="T19" fmla="*/ 7 h 294"/>
                  <a:gd name="T20" fmla="*/ 299 w 431"/>
                  <a:gd name="T21" fmla="*/ 290 h 294"/>
                  <a:gd name="T22" fmla="*/ 302 w 431"/>
                  <a:gd name="T23" fmla="*/ 291 h 294"/>
                  <a:gd name="T24" fmla="*/ 303 w 431"/>
                  <a:gd name="T25" fmla="*/ 293 h 294"/>
                  <a:gd name="T26" fmla="*/ 304 w 431"/>
                  <a:gd name="T27" fmla="*/ 294 h 294"/>
                  <a:gd name="T28" fmla="*/ 305 w 431"/>
                  <a:gd name="T29" fmla="*/ 293 h 294"/>
                  <a:gd name="T30" fmla="*/ 310 w 431"/>
                  <a:gd name="T31" fmla="*/ 287 h 294"/>
                  <a:gd name="T32" fmla="*/ 310 w 431"/>
                  <a:gd name="T33" fmla="*/ 287 h 294"/>
                  <a:gd name="T34" fmla="*/ 379 w 431"/>
                  <a:gd name="T35" fmla="*/ 218 h 294"/>
                  <a:gd name="T36" fmla="*/ 431 w 431"/>
                  <a:gd name="T37" fmla="*/ 167 h 294"/>
                  <a:gd name="T38" fmla="*/ 430 w 431"/>
                  <a:gd name="T39" fmla="*/ 166 h 294"/>
                  <a:gd name="T40" fmla="*/ 429 w 431"/>
                  <a:gd name="T41" fmla="*/ 166 h 294"/>
                  <a:gd name="T42" fmla="*/ 10 w 431"/>
                  <a:gd name="T43" fmla="*/ 4 h 294"/>
                  <a:gd name="T44" fmla="*/ 9 w 431"/>
                  <a:gd name="T45" fmla="*/ 3 h 294"/>
                  <a:gd name="T46" fmla="*/ 7 w 431"/>
                  <a:gd name="T47" fmla="*/ 3 h 294"/>
                  <a:gd name="T48" fmla="*/ 6 w 431"/>
                  <a:gd name="T49" fmla="*/ 2 h 294"/>
                  <a:gd name="T50" fmla="*/ 6 w 431"/>
                  <a:gd name="T51" fmla="*/ 2 h 294"/>
                  <a:gd name="T52" fmla="*/ 0 w 431"/>
                  <a:gd name="T53"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31" h="294">
                    <a:moveTo>
                      <a:pt x="303" y="288"/>
                    </a:moveTo>
                    <a:lnTo>
                      <a:pt x="14" y="8"/>
                    </a:lnTo>
                    <a:lnTo>
                      <a:pt x="426" y="169"/>
                    </a:lnTo>
                    <a:lnTo>
                      <a:pt x="304" y="289"/>
                    </a:lnTo>
                    <a:lnTo>
                      <a:pt x="303" y="288"/>
                    </a:lnTo>
                    <a:close/>
                    <a:moveTo>
                      <a:pt x="0" y="0"/>
                    </a:moveTo>
                    <a:lnTo>
                      <a:pt x="1" y="0"/>
                    </a:lnTo>
                    <a:lnTo>
                      <a:pt x="4" y="4"/>
                    </a:lnTo>
                    <a:lnTo>
                      <a:pt x="5" y="4"/>
                    </a:lnTo>
                    <a:lnTo>
                      <a:pt x="7" y="7"/>
                    </a:lnTo>
                    <a:lnTo>
                      <a:pt x="299" y="290"/>
                    </a:lnTo>
                    <a:lnTo>
                      <a:pt x="302" y="291"/>
                    </a:lnTo>
                    <a:lnTo>
                      <a:pt x="303" y="293"/>
                    </a:lnTo>
                    <a:lnTo>
                      <a:pt x="304" y="294"/>
                    </a:lnTo>
                    <a:lnTo>
                      <a:pt x="305" y="293"/>
                    </a:lnTo>
                    <a:lnTo>
                      <a:pt x="310" y="287"/>
                    </a:lnTo>
                    <a:lnTo>
                      <a:pt x="310" y="287"/>
                    </a:lnTo>
                    <a:lnTo>
                      <a:pt x="379" y="218"/>
                    </a:lnTo>
                    <a:lnTo>
                      <a:pt x="431" y="167"/>
                    </a:lnTo>
                    <a:lnTo>
                      <a:pt x="430" y="166"/>
                    </a:lnTo>
                    <a:lnTo>
                      <a:pt x="429" y="166"/>
                    </a:lnTo>
                    <a:lnTo>
                      <a:pt x="10" y="4"/>
                    </a:lnTo>
                    <a:lnTo>
                      <a:pt x="9" y="3"/>
                    </a:lnTo>
                    <a:lnTo>
                      <a:pt x="7" y="3"/>
                    </a:lnTo>
                    <a:lnTo>
                      <a:pt x="6" y="2"/>
                    </a:lnTo>
                    <a:lnTo>
                      <a:pt x="6" y="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414"/>
              <p:cNvSpPr>
                <a:spLocks noEditPoints="1"/>
              </p:cNvSpPr>
              <p:nvPr/>
            </p:nvSpPr>
            <p:spPr bwMode="auto">
              <a:xfrm>
                <a:off x="4586" y="1669"/>
                <a:ext cx="431" cy="294"/>
              </a:xfrm>
              <a:custGeom>
                <a:avLst/>
                <a:gdLst>
                  <a:gd name="T0" fmla="*/ 303 w 431"/>
                  <a:gd name="T1" fmla="*/ 288 h 294"/>
                  <a:gd name="T2" fmla="*/ 14 w 431"/>
                  <a:gd name="T3" fmla="*/ 8 h 294"/>
                  <a:gd name="T4" fmla="*/ 426 w 431"/>
                  <a:gd name="T5" fmla="*/ 169 h 294"/>
                  <a:gd name="T6" fmla="*/ 304 w 431"/>
                  <a:gd name="T7" fmla="*/ 289 h 294"/>
                  <a:gd name="T8" fmla="*/ 303 w 431"/>
                  <a:gd name="T9" fmla="*/ 288 h 294"/>
                  <a:gd name="T10" fmla="*/ 0 w 431"/>
                  <a:gd name="T11" fmla="*/ 0 h 294"/>
                  <a:gd name="T12" fmla="*/ 1 w 431"/>
                  <a:gd name="T13" fmla="*/ 0 h 294"/>
                  <a:gd name="T14" fmla="*/ 4 w 431"/>
                  <a:gd name="T15" fmla="*/ 4 h 294"/>
                  <a:gd name="T16" fmla="*/ 5 w 431"/>
                  <a:gd name="T17" fmla="*/ 4 h 294"/>
                  <a:gd name="T18" fmla="*/ 7 w 431"/>
                  <a:gd name="T19" fmla="*/ 7 h 294"/>
                  <a:gd name="T20" fmla="*/ 299 w 431"/>
                  <a:gd name="T21" fmla="*/ 290 h 294"/>
                  <a:gd name="T22" fmla="*/ 302 w 431"/>
                  <a:gd name="T23" fmla="*/ 291 h 294"/>
                  <a:gd name="T24" fmla="*/ 303 w 431"/>
                  <a:gd name="T25" fmla="*/ 293 h 294"/>
                  <a:gd name="T26" fmla="*/ 304 w 431"/>
                  <a:gd name="T27" fmla="*/ 294 h 294"/>
                  <a:gd name="T28" fmla="*/ 305 w 431"/>
                  <a:gd name="T29" fmla="*/ 293 h 294"/>
                  <a:gd name="T30" fmla="*/ 310 w 431"/>
                  <a:gd name="T31" fmla="*/ 287 h 294"/>
                  <a:gd name="T32" fmla="*/ 310 w 431"/>
                  <a:gd name="T33" fmla="*/ 287 h 294"/>
                  <a:gd name="T34" fmla="*/ 379 w 431"/>
                  <a:gd name="T35" fmla="*/ 218 h 294"/>
                  <a:gd name="T36" fmla="*/ 431 w 431"/>
                  <a:gd name="T37" fmla="*/ 167 h 294"/>
                  <a:gd name="T38" fmla="*/ 430 w 431"/>
                  <a:gd name="T39" fmla="*/ 166 h 294"/>
                  <a:gd name="T40" fmla="*/ 429 w 431"/>
                  <a:gd name="T41" fmla="*/ 166 h 294"/>
                  <a:gd name="T42" fmla="*/ 10 w 431"/>
                  <a:gd name="T43" fmla="*/ 4 h 294"/>
                  <a:gd name="T44" fmla="*/ 9 w 431"/>
                  <a:gd name="T45" fmla="*/ 3 h 294"/>
                  <a:gd name="T46" fmla="*/ 7 w 431"/>
                  <a:gd name="T47" fmla="*/ 3 h 294"/>
                  <a:gd name="T48" fmla="*/ 6 w 431"/>
                  <a:gd name="T49" fmla="*/ 2 h 294"/>
                  <a:gd name="T50" fmla="*/ 6 w 431"/>
                  <a:gd name="T51" fmla="*/ 2 h 294"/>
                  <a:gd name="T52" fmla="*/ 0 w 431"/>
                  <a:gd name="T53"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31" h="294">
                    <a:moveTo>
                      <a:pt x="303" y="288"/>
                    </a:moveTo>
                    <a:lnTo>
                      <a:pt x="14" y="8"/>
                    </a:lnTo>
                    <a:lnTo>
                      <a:pt x="426" y="169"/>
                    </a:lnTo>
                    <a:lnTo>
                      <a:pt x="304" y="289"/>
                    </a:lnTo>
                    <a:lnTo>
                      <a:pt x="303" y="288"/>
                    </a:lnTo>
                    <a:moveTo>
                      <a:pt x="0" y="0"/>
                    </a:moveTo>
                    <a:lnTo>
                      <a:pt x="1" y="0"/>
                    </a:lnTo>
                    <a:lnTo>
                      <a:pt x="4" y="4"/>
                    </a:lnTo>
                    <a:lnTo>
                      <a:pt x="5" y="4"/>
                    </a:lnTo>
                    <a:lnTo>
                      <a:pt x="7" y="7"/>
                    </a:lnTo>
                    <a:lnTo>
                      <a:pt x="299" y="290"/>
                    </a:lnTo>
                    <a:lnTo>
                      <a:pt x="302" y="291"/>
                    </a:lnTo>
                    <a:lnTo>
                      <a:pt x="303" y="293"/>
                    </a:lnTo>
                    <a:lnTo>
                      <a:pt x="304" y="294"/>
                    </a:lnTo>
                    <a:lnTo>
                      <a:pt x="305" y="293"/>
                    </a:lnTo>
                    <a:lnTo>
                      <a:pt x="310" y="287"/>
                    </a:lnTo>
                    <a:lnTo>
                      <a:pt x="310" y="287"/>
                    </a:lnTo>
                    <a:lnTo>
                      <a:pt x="379" y="218"/>
                    </a:lnTo>
                    <a:lnTo>
                      <a:pt x="431" y="167"/>
                    </a:lnTo>
                    <a:lnTo>
                      <a:pt x="430" y="166"/>
                    </a:lnTo>
                    <a:lnTo>
                      <a:pt x="429" y="166"/>
                    </a:lnTo>
                    <a:lnTo>
                      <a:pt x="10" y="4"/>
                    </a:lnTo>
                    <a:lnTo>
                      <a:pt x="9" y="3"/>
                    </a:lnTo>
                    <a:lnTo>
                      <a:pt x="7" y="3"/>
                    </a:lnTo>
                    <a:lnTo>
                      <a:pt x="6" y="2"/>
                    </a:lnTo>
                    <a:lnTo>
                      <a:pt x="6"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415"/>
              <p:cNvSpPr>
                <a:spLocks noEditPoints="1"/>
              </p:cNvSpPr>
              <p:nvPr/>
            </p:nvSpPr>
            <p:spPr bwMode="auto">
              <a:xfrm>
                <a:off x="1384" y="1665"/>
                <a:ext cx="207" cy="500"/>
              </a:xfrm>
              <a:custGeom>
                <a:avLst/>
                <a:gdLst>
                  <a:gd name="T0" fmla="*/ 1 w 207"/>
                  <a:gd name="T1" fmla="*/ 497 h 500"/>
                  <a:gd name="T2" fmla="*/ 0 w 207"/>
                  <a:gd name="T3" fmla="*/ 500 h 500"/>
                  <a:gd name="T4" fmla="*/ 2 w 207"/>
                  <a:gd name="T5" fmla="*/ 499 h 500"/>
                  <a:gd name="T6" fmla="*/ 2 w 207"/>
                  <a:gd name="T7" fmla="*/ 498 h 500"/>
                  <a:gd name="T8" fmla="*/ 1 w 207"/>
                  <a:gd name="T9" fmla="*/ 497 h 500"/>
                  <a:gd name="T10" fmla="*/ 205 w 207"/>
                  <a:gd name="T11" fmla="*/ 444 h 500"/>
                  <a:gd name="T12" fmla="*/ 6 w 207"/>
                  <a:gd name="T13" fmla="*/ 498 h 500"/>
                  <a:gd name="T14" fmla="*/ 204 w 207"/>
                  <a:gd name="T15" fmla="*/ 444 h 500"/>
                  <a:gd name="T16" fmla="*/ 205 w 207"/>
                  <a:gd name="T17" fmla="*/ 444 h 500"/>
                  <a:gd name="T18" fmla="*/ 205 w 207"/>
                  <a:gd name="T19" fmla="*/ 444 h 500"/>
                  <a:gd name="T20" fmla="*/ 6 w 207"/>
                  <a:gd name="T21" fmla="*/ 495 h 500"/>
                  <a:gd name="T22" fmla="*/ 195 w 207"/>
                  <a:gd name="T23" fmla="*/ 15 h 500"/>
                  <a:gd name="T24" fmla="*/ 204 w 207"/>
                  <a:gd name="T25" fmla="*/ 440 h 500"/>
                  <a:gd name="T26" fmla="*/ 204 w 207"/>
                  <a:gd name="T27" fmla="*/ 441 h 500"/>
                  <a:gd name="T28" fmla="*/ 203 w 207"/>
                  <a:gd name="T29" fmla="*/ 441 h 500"/>
                  <a:gd name="T30" fmla="*/ 6 w 207"/>
                  <a:gd name="T31" fmla="*/ 495 h 500"/>
                  <a:gd name="T32" fmla="*/ 195 w 207"/>
                  <a:gd name="T33" fmla="*/ 8 h 500"/>
                  <a:gd name="T34" fmla="*/ 197 w 207"/>
                  <a:gd name="T35" fmla="*/ 8 h 500"/>
                  <a:gd name="T36" fmla="*/ 195 w 207"/>
                  <a:gd name="T37" fmla="*/ 8 h 500"/>
                  <a:gd name="T38" fmla="*/ 198 w 207"/>
                  <a:gd name="T39" fmla="*/ 0 h 500"/>
                  <a:gd name="T40" fmla="*/ 197 w 207"/>
                  <a:gd name="T41" fmla="*/ 4 h 500"/>
                  <a:gd name="T42" fmla="*/ 195 w 207"/>
                  <a:gd name="T43" fmla="*/ 7 h 500"/>
                  <a:gd name="T44" fmla="*/ 195 w 207"/>
                  <a:gd name="T45" fmla="*/ 7 h 500"/>
                  <a:gd name="T46" fmla="*/ 195 w 207"/>
                  <a:gd name="T47" fmla="*/ 8 h 500"/>
                  <a:gd name="T48" fmla="*/ 2 w 207"/>
                  <a:gd name="T49" fmla="*/ 495 h 500"/>
                  <a:gd name="T50" fmla="*/ 3 w 207"/>
                  <a:gd name="T51" fmla="*/ 496 h 500"/>
                  <a:gd name="T52" fmla="*/ 205 w 207"/>
                  <a:gd name="T53" fmla="*/ 440 h 500"/>
                  <a:gd name="T54" fmla="*/ 206 w 207"/>
                  <a:gd name="T55" fmla="*/ 440 h 500"/>
                  <a:gd name="T56" fmla="*/ 207 w 207"/>
                  <a:gd name="T57" fmla="*/ 442 h 500"/>
                  <a:gd name="T58" fmla="*/ 207 w 207"/>
                  <a:gd name="T59" fmla="*/ 441 h 500"/>
                  <a:gd name="T60" fmla="*/ 207 w 207"/>
                  <a:gd name="T61" fmla="*/ 438 h 500"/>
                  <a:gd name="T62" fmla="*/ 198 w 207"/>
                  <a:gd name="T63" fmla="*/ 13 h 500"/>
                  <a:gd name="T64" fmla="*/ 198 w 207"/>
                  <a:gd name="T65" fmla="*/ 7 h 500"/>
                  <a:gd name="T66" fmla="*/ 198 w 207"/>
                  <a:gd name="T67" fmla="*/ 6 h 500"/>
                  <a:gd name="T68" fmla="*/ 198 w 207"/>
                  <a:gd name="T69"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 h="500">
                    <a:moveTo>
                      <a:pt x="1" y="497"/>
                    </a:moveTo>
                    <a:lnTo>
                      <a:pt x="0" y="500"/>
                    </a:lnTo>
                    <a:lnTo>
                      <a:pt x="2" y="499"/>
                    </a:lnTo>
                    <a:lnTo>
                      <a:pt x="2" y="498"/>
                    </a:lnTo>
                    <a:lnTo>
                      <a:pt x="1" y="497"/>
                    </a:lnTo>
                    <a:close/>
                    <a:moveTo>
                      <a:pt x="205" y="444"/>
                    </a:moveTo>
                    <a:lnTo>
                      <a:pt x="6" y="498"/>
                    </a:lnTo>
                    <a:lnTo>
                      <a:pt x="204" y="444"/>
                    </a:lnTo>
                    <a:lnTo>
                      <a:pt x="205" y="444"/>
                    </a:lnTo>
                    <a:lnTo>
                      <a:pt x="205" y="444"/>
                    </a:lnTo>
                    <a:close/>
                    <a:moveTo>
                      <a:pt x="6" y="495"/>
                    </a:moveTo>
                    <a:lnTo>
                      <a:pt x="195" y="15"/>
                    </a:lnTo>
                    <a:lnTo>
                      <a:pt x="204" y="440"/>
                    </a:lnTo>
                    <a:lnTo>
                      <a:pt x="204" y="441"/>
                    </a:lnTo>
                    <a:lnTo>
                      <a:pt x="203" y="441"/>
                    </a:lnTo>
                    <a:lnTo>
                      <a:pt x="6" y="495"/>
                    </a:lnTo>
                    <a:close/>
                    <a:moveTo>
                      <a:pt x="195" y="8"/>
                    </a:moveTo>
                    <a:lnTo>
                      <a:pt x="197" y="8"/>
                    </a:lnTo>
                    <a:lnTo>
                      <a:pt x="195" y="8"/>
                    </a:lnTo>
                    <a:close/>
                    <a:moveTo>
                      <a:pt x="198" y="0"/>
                    </a:moveTo>
                    <a:lnTo>
                      <a:pt x="197" y="4"/>
                    </a:lnTo>
                    <a:lnTo>
                      <a:pt x="195" y="7"/>
                    </a:lnTo>
                    <a:lnTo>
                      <a:pt x="195" y="7"/>
                    </a:lnTo>
                    <a:lnTo>
                      <a:pt x="195" y="8"/>
                    </a:lnTo>
                    <a:lnTo>
                      <a:pt x="2" y="495"/>
                    </a:lnTo>
                    <a:lnTo>
                      <a:pt x="3" y="496"/>
                    </a:lnTo>
                    <a:lnTo>
                      <a:pt x="205" y="440"/>
                    </a:lnTo>
                    <a:lnTo>
                      <a:pt x="206" y="440"/>
                    </a:lnTo>
                    <a:lnTo>
                      <a:pt x="207" y="442"/>
                    </a:lnTo>
                    <a:lnTo>
                      <a:pt x="207" y="441"/>
                    </a:lnTo>
                    <a:lnTo>
                      <a:pt x="207" y="438"/>
                    </a:lnTo>
                    <a:lnTo>
                      <a:pt x="198" y="13"/>
                    </a:lnTo>
                    <a:lnTo>
                      <a:pt x="198" y="7"/>
                    </a:lnTo>
                    <a:lnTo>
                      <a:pt x="198" y="6"/>
                    </a:lnTo>
                    <a:lnTo>
                      <a:pt x="19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416"/>
              <p:cNvSpPr>
                <a:spLocks noEditPoints="1"/>
              </p:cNvSpPr>
              <p:nvPr/>
            </p:nvSpPr>
            <p:spPr bwMode="auto">
              <a:xfrm>
                <a:off x="1384" y="1665"/>
                <a:ext cx="207" cy="500"/>
              </a:xfrm>
              <a:custGeom>
                <a:avLst/>
                <a:gdLst>
                  <a:gd name="T0" fmla="*/ 1 w 207"/>
                  <a:gd name="T1" fmla="*/ 497 h 500"/>
                  <a:gd name="T2" fmla="*/ 0 w 207"/>
                  <a:gd name="T3" fmla="*/ 500 h 500"/>
                  <a:gd name="T4" fmla="*/ 2 w 207"/>
                  <a:gd name="T5" fmla="*/ 499 h 500"/>
                  <a:gd name="T6" fmla="*/ 2 w 207"/>
                  <a:gd name="T7" fmla="*/ 498 h 500"/>
                  <a:gd name="T8" fmla="*/ 1 w 207"/>
                  <a:gd name="T9" fmla="*/ 497 h 500"/>
                  <a:gd name="T10" fmla="*/ 205 w 207"/>
                  <a:gd name="T11" fmla="*/ 444 h 500"/>
                  <a:gd name="T12" fmla="*/ 6 w 207"/>
                  <a:gd name="T13" fmla="*/ 498 h 500"/>
                  <a:gd name="T14" fmla="*/ 204 w 207"/>
                  <a:gd name="T15" fmla="*/ 444 h 500"/>
                  <a:gd name="T16" fmla="*/ 205 w 207"/>
                  <a:gd name="T17" fmla="*/ 444 h 500"/>
                  <a:gd name="T18" fmla="*/ 205 w 207"/>
                  <a:gd name="T19" fmla="*/ 444 h 500"/>
                  <a:gd name="T20" fmla="*/ 6 w 207"/>
                  <a:gd name="T21" fmla="*/ 495 h 500"/>
                  <a:gd name="T22" fmla="*/ 195 w 207"/>
                  <a:gd name="T23" fmla="*/ 15 h 500"/>
                  <a:gd name="T24" fmla="*/ 204 w 207"/>
                  <a:gd name="T25" fmla="*/ 440 h 500"/>
                  <a:gd name="T26" fmla="*/ 204 w 207"/>
                  <a:gd name="T27" fmla="*/ 441 h 500"/>
                  <a:gd name="T28" fmla="*/ 203 w 207"/>
                  <a:gd name="T29" fmla="*/ 441 h 500"/>
                  <a:gd name="T30" fmla="*/ 6 w 207"/>
                  <a:gd name="T31" fmla="*/ 495 h 500"/>
                  <a:gd name="T32" fmla="*/ 195 w 207"/>
                  <a:gd name="T33" fmla="*/ 8 h 500"/>
                  <a:gd name="T34" fmla="*/ 197 w 207"/>
                  <a:gd name="T35" fmla="*/ 8 h 500"/>
                  <a:gd name="T36" fmla="*/ 195 w 207"/>
                  <a:gd name="T37" fmla="*/ 8 h 500"/>
                  <a:gd name="T38" fmla="*/ 198 w 207"/>
                  <a:gd name="T39" fmla="*/ 0 h 500"/>
                  <a:gd name="T40" fmla="*/ 197 w 207"/>
                  <a:gd name="T41" fmla="*/ 4 h 500"/>
                  <a:gd name="T42" fmla="*/ 195 w 207"/>
                  <a:gd name="T43" fmla="*/ 7 h 500"/>
                  <a:gd name="T44" fmla="*/ 195 w 207"/>
                  <a:gd name="T45" fmla="*/ 7 h 500"/>
                  <a:gd name="T46" fmla="*/ 195 w 207"/>
                  <a:gd name="T47" fmla="*/ 8 h 500"/>
                  <a:gd name="T48" fmla="*/ 2 w 207"/>
                  <a:gd name="T49" fmla="*/ 495 h 500"/>
                  <a:gd name="T50" fmla="*/ 3 w 207"/>
                  <a:gd name="T51" fmla="*/ 496 h 500"/>
                  <a:gd name="T52" fmla="*/ 205 w 207"/>
                  <a:gd name="T53" fmla="*/ 440 h 500"/>
                  <a:gd name="T54" fmla="*/ 206 w 207"/>
                  <a:gd name="T55" fmla="*/ 440 h 500"/>
                  <a:gd name="T56" fmla="*/ 207 w 207"/>
                  <a:gd name="T57" fmla="*/ 442 h 500"/>
                  <a:gd name="T58" fmla="*/ 207 w 207"/>
                  <a:gd name="T59" fmla="*/ 441 h 500"/>
                  <a:gd name="T60" fmla="*/ 207 w 207"/>
                  <a:gd name="T61" fmla="*/ 438 h 500"/>
                  <a:gd name="T62" fmla="*/ 198 w 207"/>
                  <a:gd name="T63" fmla="*/ 13 h 500"/>
                  <a:gd name="T64" fmla="*/ 198 w 207"/>
                  <a:gd name="T65" fmla="*/ 7 h 500"/>
                  <a:gd name="T66" fmla="*/ 198 w 207"/>
                  <a:gd name="T67" fmla="*/ 6 h 500"/>
                  <a:gd name="T68" fmla="*/ 198 w 207"/>
                  <a:gd name="T69" fmla="*/ 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 h="500">
                    <a:moveTo>
                      <a:pt x="1" y="497"/>
                    </a:moveTo>
                    <a:lnTo>
                      <a:pt x="0" y="500"/>
                    </a:lnTo>
                    <a:lnTo>
                      <a:pt x="2" y="499"/>
                    </a:lnTo>
                    <a:lnTo>
                      <a:pt x="2" y="498"/>
                    </a:lnTo>
                    <a:lnTo>
                      <a:pt x="1" y="497"/>
                    </a:lnTo>
                    <a:moveTo>
                      <a:pt x="205" y="444"/>
                    </a:moveTo>
                    <a:lnTo>
                      <a:pt x="6" y="498"/>
                    </a:lnTo>
                    <a:lnTo>
                      <a:pt x="204" y="444"/>
                    </a:lnTo>
                    <a:lnTo>
                      <a:pt x="205" y="444"/>
                    </a:lnTo>
                    <a:lnTo>
                      <a:pt x="205" y="444"/>
                    </a:lnTo>
                    <a:moveTo>
                      <a:pt x="6" y="495"/>
                    </a:moveTo>
                    <a:lnTo>
                      <a:pt x="195" y="15"/>
                    </a:lnTo>
                    <a:lnTo>
                      <a:pt x="204" y="440"/>
                    </a:lnTo>
                    <a:lnTo>
                      <a:pt x="204" y="441"/>
                    </a:lnTo>
                    <a:lnTo>
                      <a:pt x="203" y="441"/>
                    </a:lnTo>
                    <a:lnTo>
                      <a:pt x="6" y="495"/>
                    </a:lnTo>
                    <a:moveTo>
                      <a:pt x="195" y="8"/>
                    </a:moveTo>
                    <a:lnTo>
                      <a:pt x="197" y="8"/>
                    </a:lnTo>
                    <a:lnTo>
                      <a:pt x="195" y="8"/>
                    </a:lnTo>
                    <a:moveTo>
                      <a:pt x="198" y="0"/>
                    </a:moveTo>
                    <a:lnTo>
                      <a:pt x="197" y="4"/>
                    </a:lnTo>
                    <a:lnTo>
                      <a:pt x="195" y="7"/>
                    </a:lnTo>
                    <a:lnTo>
                      <a:pt x="195" y="7"/>
                    </a:lnTo>
                    <a:lnTo>
                      <a:pt x="195" y="8"/>
                    </a:lnTo>
                    <a:lnTo>
                      <a:pt x="2" y="495"/>
                    </a:lnTo>
                    <a:lnTo>
                      <a:pt x="3" y="496"/>
                    </a:lnTo>
                    <a:lnTo>
                      <a:pt x="205" y="440"/>
                    </a:lnTo>
                    <a:lnTo>
                      <a:pt x="206" y="440"/>
                    </a:lnTo>
                    <a:lnTo>
                      <a:pt x="207" y="442"/>
                    </a:lnTo>
                    <a:lnTo>
                      <a:pt x="207" y="441"/>
                    </a:lnTo>
                    <a:lnTo>
                      <a:pt x="207" y="438"/>
                    </a:lnTo>
                    <a:lnTo>
                      <a:pt x="198" y="13"/>
                    </a:lnTo>
                    <a:lnTo>
                      <a:pt x="198" y="7"/>
                    </a:lnTo>
                    <a:lnTo>
                      <a:pt x="198" y="6"/>
                    </a:lnTo>
                    <a:lnTo>
                      <a:pt x="19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417"/>
              <p:cNvSpPr>
                <a:spLocks noEditPoints="1"/>
              </p:cNvSpPr>
              <p:nvPr/>
            </p:nvSpPr>
            <p:spPr bwMode="auto">
              <a:xfrm>
                <a:off x="1383" y="2105"/>
                <a:ext cx="308" cy="280"/>
              </a:xfrm>
              <a:custGeom>
                <a:avLst/>
                <a:gdLst>
                  <a:gd name="T0" fmla="*/ 306 w 308"/>
                  <a:gd name="T1" fmla="*/ 275 h 280"/>
                  <a:gd name="T2" fmla="*/ 308 w 308"/>
                  <a:gd name="T3" fmla="*/ 280 h 280"/>
                  <a:gd name="T4" fmla="*/ 308 w 308"/>
                  <a:gd name="T5" fmla="*/ 280 h 280"/>
                  <a:gd name="T6" fmla="*/ 307 w 308"/>
                  <a:gd name="T7" fmla="*/ 278 h 280"/>
                  <a:gd name="T8" fmla="*/ 306 w 308"/>
                  <a:gd name="T9" fmla="*/ 275 h 280"/>
                  <a:gd name="T10" fmla="*/ 1 w 308"/>
                  <a:gd name="T11" fmla="*/ 56 h 280"/>
                  <a:gd name="T12" fmla="*/ 0 w 308"/>
                  <a:gd name="T13" fmla="*/ 57 h 280"/>
                  <a:gd name="T14" fmla="*/ 2 w 308"/>
                  <a:gd name="T15" fmla="*/ 57 h 280"/>
                  <a:gd name="T16" fmla="*/ 3 w 308"/>
                  <a:gd name="T17" fmla="*/ 58 h 280"/>
                  <a:gd name="T18" fmla="*/ 1 w 308"/>
                  <a:gd name="T19" fmla="*/ 56 h 280"/>
                  <a:gd name="T20" fmla="*/ 205 w 308"/>
                  <a:gd name="T21" fmla="*/ 3 h 280"/>
                  <a:gd name="T22" fmla="*/ 207 w 308"/>
                  <a:gd name="T23" fmla="*/ 2 h 280"/>
                  <a:gd name="T24" fmla="*/ 205 w 308"/>
                  <a:gd name="T25" fmla="*/ 3 h 280"/>
                  <a:gd name="T26" fmla="*/ 207 w 308"/>
                  <a:gd name="T27" fmla="*/ 0 h 280"/>
                  <a:gd name="T28" fmla="*/ 206 w 308"/>
                  <a:gd name="T29" fmla="*/ 0 h 280"/>
                  <a:gd name="T30" fmla="*/ 4 w 308"/>
                  <a:gd name="T31" fmla="*/ 56 h 280"/>
                  <a:gd name="T32" fmla="*/ 78 w 308"/>
                  <a:gd name="T33" fmla="*/ 109 h 280"/>
                  <a:gd name="T34" fmla="*/ 7 w 308"/>
                  <a:gd name="T35" fmla="*/ 58 h 280"/>
                  <a:gd name="T36" fmla="*/ 206 w 308"/>
                  <a:gd name="T37" fmla="*/ 4 h 280"/>
                  <a:gd name="T38" fmla="*/ 206 w 308"/>
                  <a:gd name="T39" fmla="*/ 4 h 280"/>
                  <a:gd name="T40" fmla="*/ 206 w 308"/>
                  <a:gd name="T41" fmla="*/ 5 h 280"/>
                  <a:gd name="T42" fmla="*/ 302 w 308"/>
                  <a:gd name="T43" fmla="*/ 271 h 280"/>
                  <a:gd name="T44" fmla="*/ 303 w 308"/>
                  <a:gd name="T45" fmla="*/ 272 h 280"/>
                  <a:gd name="T46" fmla="*/ 302 w 308"/>
                  <a:gd name="T47" fmla="*/ 265 h 280"/>
                  <a:gd name="T48" fmla="*/ 238 w 308"/>
                  <a:gd name="T49" fmla="*/ 86 h 280"/>
                  <a:gd name="T50" fmla="*/ 208 w 308"/>
                  <a:gd name="T51" fmla="*/ 2 h 280"/>
                  <a:gd name="T52" fmla="*/ 207 w 308"/>
                  <a:gd name="T53"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8" h="280">
                    <a:moveTo>
                      <a:pt x="306" y="275"/>
                    </a:moveTo>
                    <a:lnTo>
                      <a:pt x="308" y="280"/>
                    </a:lnTo>
                    <a:lnTo>
                      <a:pt x="308" y="280"/>
                    </a:lnTo>
                    <a:lnTo>
                      <a:pt x="307" y="278"/>
                    </a:lnTo>
                    <a:lnTo>
                      <a:pt x="306" y="275"/>
                    </a:lnTo>
                    <a:close/>
                    <a:moveTo>
                      <a:pt x="1" y="56"/>
                    </a:moveTo>
                    <a:lnTo>
                      <a:pt x="0" y="57"/>
                    </a:lnTo>
                    <a:lnTo>
                      <a:pt x="2" y="57"/>
                    </a:lnTo>
                    <a:lnTo>
                      <a:pt x="3" y="58"/>
                    </a:lnTo>
                    <a:lnTo>
                      <a:pt x="1" y="56"/>
                    </a:lnTo>
                    <a:close/>
                    <a:moveTo>
                      <a:pt x="205" y="3"/>
                    </a:moveTo>
                    <a:lnTo>
                      <a:pt x="207" y="2"/>
                    </a:lnTo>
                    <a:lnTo>
                      <a:pt x="205" y="3"/>
                    </a:lnTo>
                    <a:close/>
                    <a:moveTo>
                      <a:pt x="207" y="0"/>
                    </a:moveTo>
                    <a:lnTo>
                      <a:pt x="206" y="0"/>
                    </a:lnTo>
                    <a:lnTo>
                      <a:pt x="4" y="56"/>
                    </a:lnTo>
                    <a:lnTo>
                      <a:pt x="78" y="109"/>
                    </a:lnTo>
                    <a:lnTo>
                      <a:pt x="7" y="58"/>
                    </a:lnTo>
                    <a:lnTo>
                      <a:pt x="206" y="4"/>
                    </a:lnTo>
                    <a:lnTo>
                      <a:pt x="206" y="4"/>
                    </a:lnTo>
                    <a:lnTo>
                      <a:pt x="206" y="5"/>
                    </a:lnTo>
                    <a:lnTo>
                      <a:pt x="302" y="271"/>
                    </a:lnTo>
                    <a:lnTo>
                      <a:pt x="303" y="272"/>
                    </a:lnTo>
                    <a:lnTo>
                      <a:pt x="302" y="265"/>
                    </a:lnTo>
                    <a:lnTo>
                      <a:pt x="238" y="86"/>
                    </a:lnTo>
                    <a:lnTo>
                      <a:pt x="208" y="2"/>
                    </a:lnTo>
                    <a:lnTo>
                      <a:pt x="20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418"/>
              <p:cNvSpPr>
                <a:spLocks noEditPoints="1"/>
              </p:cNvSpPr>
              <p:nvPr/>
            </p:nvSpPr>
            <p:spPr bwMode="auto">
              <a:xfrm>
                <a:off x="1383" y="2105"/>
                <a:ext cx="308" cy="280"/>
              </a:xfrm>
              <a:custGeom>
                <a:avLst/>
                <a:gdLst>
                  <a:gd name="T0" fmla="*/ 306 w 308"/>
                  <a:gd name="T1" fmla="*/ 275 h 280"/>
                  <a:gd name="T2" fmla="*/ 308 w 308"/>
                  <a:gd name="T3" fmla="*/ 280 h 280"/>
                  <a:gd name="T4" fmla="*/ 308 w 308"/>
                  <a:gd name="T5" fmla="*/ 280 h 280"/>
                  <a:gd name="T6" fmla="*/ 307 w 308"/>
                  <a:gd name="T7" fmla="*/ 278 h 280"/>
                  <a:gd name="T8" fmla="*/ 306 w 308"/>
                  <a:gd name="T9" fmla="*/ 275 h 280"/>
                  <a:gd name="T10" fmla="*/ 1 w 308"/>
                  <a:gd name="T11" fmla="*/ 56 h 280"/>
                  <a:gd name="T12" fmla="*/ 0 w 308"/>
                  <a:gd name="T13" fmla="*/ 57 h 280"/>
                  <a:gd name="T14" fmla="*/ 2 w 308"/>
                  <a:gd name="T15" fmla="*/ 57 h 280"/>
                  <a:gd name="T16" fmla="*/ 3 w 308"/>
                  <a:gd name="T17" fmla="*/ 58 h 280"/>
                  <a:gd name="T18" fmla="*/ 1 w 308"/>
                  <a:gd name="T19" fmla="*/ 56 h 280"/>
                  <a:gd name="T20" fmla="*/ 205 w 308"/>
                  <a:gd name="T21" fmla="*/ 3 h 280"/>
                  <a:gd name="T22" fmla="*/ 207 w 308"/>
                  <a:gd name="T23" fmla="*/ 2 h 280"/>
                  <a:gd name="T24" fmla="*/ 205 w 308"/>
                  <a:gd name="T25" fmla="*/ 3 h 280"/>
                  <a:gd name="T26" fmla="*/ 207 w 308"/>
                  <a:gd name="T27" fmla="*/ 0 h 280"/>
                  <a:gd name="T28" fmla="*/ 206 w 308"/>
                  <a:gd name="T29" fmla="*/ 0 h 280"/>
                  <a:gd name="T30" fmla="*/ 4 w 308"/>
                  <a:gd name="T31" fmla="*/ 56 h 280"/>
                  <a:gd name="T32" fmla="*/ 78 w 308"/>
                  <a:gd name="T33" fmla="*/ 109 h 280"/>
                  <a:gd name="T34" fmla="*/ 7 w 308"/>
                  <a:gd name="T35" fmla="*/ 58 h 280"/>
                  <a:gd name="T36" fmla="*/ 206 w 308"/>
                  <a:gd name="T37" fmla="*/ 4 h 280"/>
                  <a:gd name="T38" fmla="*/ 206 w 308"/>
                  <a:gd name="T39" fmla="*/ 4 h 280"/>
                  <a:gd name="T40" fmla="*/ 206 w 308"/>
                  <a:gd name="T41" fmla="*/ 5 h 280"/>
                  <a:gd name="T42" fmla="*/ 302 w 308"/>
                  <a:gd name="T43" fmla="*/ 271 h 280"/>
                  <a:gd name="T44" fmla="*/ 303 w 308"/>
                  <a:gd name="T45" fmla="*/ 272 h 280"/>
                  <a:gd name="T46" fmla="*/ 302 w 308"/>
                  <a:gd name="T47" fmla="*/ 265 h 280"/>
                  <a:gd name="T48" fmla="*/ 238 w 308"/>
                  <a:gd name="T49" fmla="*/ 86 h 280"/>
                  <a:gd name="T50" fmla="*/ 208 w 308"/>
                  <a:gd name="T51" fmla="*/ 2 h 280"/>
                  <a:gd name="T52" fmla="*/ 207 w 308"/>
                  <a:gd name="T53"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8" h="280">
                    <a:moveTo>
                      <a:pt x="306" y="275"/>
                    </a:moveTo>
                    <a:lnTo>
                      <a:pt x="308" y="280"/>
                    </a:lnTo>
                    <a:lnTo>
                      <a:pt x="308" y="280"/>
                    </a:lnTo>
                    <a:lnTo>
                      <a:pt x="307" y="278"/>
                    </a:lnTo>
                    <a:lnTo>
                      <a:pt x="306" y="275"/>
                    </a:lnTo>
                    <a:moveTo>
                      <a:pt x="1" y="56"/>
                    </a:moveTo>
                    <a:lnTo>
                      <a:pt x="0" y="57"/>
                    </a:lnTo>
                    <a:lnTo>
                      <a:pt x="2" y="57"/>
                    </a:lnTo>
                    <a:lnTo>
                      <a:pt x="3" y="58"/>
                    </a:lnTo>
                    <a:lnTo>
                      <a:pt x="1" y="56"/>
                    </a:lnTo>
                    <a:moveTo>
                      <a:pt x="205" y="3"/>
                    </a:moveTo>
                    <a:lnTo>
                      <a:pt x="207" y="2"/>
                    </a:lnTo>
                    <a:lnTo>
                      <a:pt x="205" y="3"/>
                    </a:lnTo>
                    <a:moveTo>
                      <a:pt x="207" y="0"/>
                    </a:moveTo>
                    <a:lnTo>
                      <a:pt x="206" y="0"/>
                    </a:lnTo>
                    <a:lnTo>
                      <a:pt x="4" y="56"/>
                    </a:lnTo>
                    <a:lnTo>
                      <a:pt x="78" y="109"/>
                    </a:lnTo>
                    <a:lnTo>
                      <a:pt x="7" y="58"/>
                    </a:lnTo>
                    <a:lnTo>
                      <a:pt x="206" y="4"/>
                    </a:lnTo>
                    <a:lnTo>
                      <a:pt x="206" y="4"/>
                    </a:lnTo>
                    <a:lnTo>
                      <a:pt x="206" y="5"/>
                    </a:lnTo>
                    <a:lnTo>
                      <a:pt x="302" y="271"/>
                    </a:lnTo>
                    <a:lnTo>
                      <a:pt x="303" y="272"/>
                    </a:lnTo>
                    <a:lnTo>
                      <a:pt x="302" y="265"/>
                    </a:lnTo>
                    <a:lnTo>
                      <a:pt x="238" y="86"/>
                    </a:lnTo>
                    <a:lnTo>
                      <a:pt x="208" y="2"/>
                    </a:lnTo>
                    <a:lnTo>
                      <a:pt x="20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419"/>
              <p:cNvSpPr>
                <a:spLocks noEditPoints="1"/>
              </p:cNvSpPr>
              <p:nvPr/>
            </p:nvSpPr>
            <p:spPr bwMode="auto">
              <a:xfrm>
                <a:off x="2867" y="2712"/>
                <a:ext cx="112" cy="315"/>
              </a:xfrm>
              <a:custGeom>
                <a:avLst/>
                <a:gdLst>
                  <a:gd name="T0" fmla="*/ 95 w 112"/>
                  <a:gd name="T1" fmla="*/ 309 h 315"/>
                  <a:gd name="T2" fmla="*/ 94 w 112"/>
                  <a:gd name="T3" fmla="*/ 310 h 315"/>
                  <a:gd name="T4" fmla="*/ 92 w 112"/>
                  <a:gd name="T5" fmla="*/ 311 h 315"/>
                  <a:gd name="T6" fmla="*/ 95 w 112"/>
                  <a:gd name="T7" fmla="*/ 315 h 315"/>
                  <a:gd name="T8" fmla="*/ 95 w 112"/>
                  <a:gd name="T9" fmla="*/ 309 h 315"/>
                  <a:gd name="T10" fmla="*/ 0 w 112"/>
                  <a:gd name="T11" fmla="*/ 109 h 315"/>
                  <a:gd name="T12" fmla="*/ 0 w 112"/>
                  <a:gd name="T13" fmla="*/ 109 h 315"/>
                  <a:gd name="T14" fmla="*/ 92 w 112"/>
                  <a:gd name="T15" fmla="*/ 307 h 315"/>
                  <a:gd name="T16" fmla="*/ 92 w 112"/>
                  <a:gd name="T17" fmla="*/ 307 h 315"/>
                  <a:gd name="T18" fmla="*/ 0 w 112"/>
                  <a:gd name="T19" fmla="*/ 109 h 315"/>
                  <a:gd name="T20" fmla="*/ 104 w 112"/>
                  <a:gd name="T21" fmla="*/ 6 h 315"/>
                  <a:gd name="T22" fmla="*/ 104 w 112"/>
                  <a:gd name="T23" fmla="*/ 6 h 315"/>
                  <a:gd name="T24" fmla="*/ 1 w 112"/>
                  <a:gd name="T25" fmla="*/ 104 h 315"/>
                  <a:gd name="T26" fmla="*/ 1 w 112"/>
                  <a:gd name="T27" fmla="*/ 104 h 315"/>
                  <a:gd name="T28" fmla="*/ 104 w 112"/>
                  <a:gd name="T29" fmla="*/ 6 h 315"/>
                  <a:gd name="T30" fmla="*/ 112 w 112"/>
                  <a:gd name="T31" fmla="*/ 4 h 315"/>
                  <a:gd name="T32" fmla="*/ 111 w 112"/>
                  <a:gd name="T33" fmla="*/ 4 h 315"/>
                  <a:gd name="T34" fmla="*/ 2 w 112"/>
                  <a:gd name="T35" fmla="*/ 107 h 315"/>
                  <a:gd name="T36" fmla="*/ 4 w 112"/>
                  <a:gd name="T37" fmla="*/ 109 h 315"/>
                  <a:gd name="T38" fmla="*/ 2 w 112"/>
                  <a:gd name="T39" fmla="*/ 107 h 315"/>
                  <a:gd name="T40" fmla="*/ 108 w 112"/>
                  <a:gd name="T41" fmla="*/ 7 h 315"/>
                  <a:gd name="T42" fmla="*/ 92 w 112"/>
                  <a:gd name="T43" fmla="*/ 302 h 315"/>
                  <a:gd name="T44" fmla="*/ 94 w 112"/>
                  <a:gd name="T45" fmla="*/ 306 h 315"/>
                  <a:gd name="T46" fmla="*/ 95 w 112"/>
                  <a:gd name="T47" fmla="*/ 306 h 315"/>
                  <a:gd name="T48" fmla="*/ 96 w 112"/>
                  <a:gd name="T49" fmla="*/ 299 h 315"/>
                  <a:gd name="T50" fmla="*/ 112 w 112"/>
                  <a:gd name="T51" fmla="*/ 4 h 315"/>
                  <a:gd name="T52" fmla="*/ 112 w 112"/>
                  <a:gd name="T53" fmla="*/ 0 h 315"/>
                  <a:gd name="T54" fmla="*/ 109 w 112"/>
                  <a:gd name="T55" fmla="*/ 1 h 315"/>
                  <a:gd name="T56" fmla="*/ 110 w 112"/>
                  <a:gd name="T57" fmla="*/ 1 h 315"/>
                  <a:gd name="T58" fmla="*/ 112 w 112"/>
                  <a:gd name="T59" fmla="*/ 1 h 315"/>
                  <a:gd name="T60" fmla="*/ 112 w 112"/>
                  <a:gd name="T61" fmla="*/ 0 h 315"/>
                  <a:gd name="T62" fmla="*/ 112 w 112"/>
                  <a:gd name="T63"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 h="315">
                    <a:moveTo>
                      <a:pt x="95" y="309"/>
                    </a:moveTo>
                    <a:lnTo>
                      <a:pt x="94" y="310"/>
                    </a:lnTo>
                    <a:lnTo>
                      <a:pt x="92" y="311"/>
                    </a:lnTo>
                    <a:lnTo>
                      <a:pt x="95" y="315"/>
                    </a:lnTo>
                    <a:lnTo>
                      <a:pt x="95" y="309"/>
                    </a:lnTo>
                    <a:close/>
                    <a:moveTo>
                      <a:pt x="0" y="109"/>
                    </a:moveTo>
                    <a:lnTo>
                      <a:pt x="0" y="109"/>
                    </a:lnTo>
                    <a:lnTo>
                      <a:pt x="92" y="307"/>
                    </a:lnTo>
                    <a:lnTo>
                      <a:pt x="92" y="307"/>
                    </a:lnTo>
                    <a:lnTo>
                      <a:pt x="0" y="109"/>
                    </a:lnTo>
                    <a:close/>
                    <a:moveTo>
                      <a:pt x="104" y="6"/>
                    </a:moveTo>
                    <a:lnTo>
                      <a:pt x="104" y="6"/>
                    </a:lnTo>
                    <a:lnTo>
                      <a:pt x="1" y="104"/>
                    </a:lnTo>
                    <a:lnTo>
                      <a:pt x="1" y="104"/>
                    </a:lnTo>
                    <a:lnTo>
                      <a:pt x="104" y="6"/>
                    </a:lnTo>
                    <a:close/>
                    <a:moveTo>
                      <a:pt x="112" y="4"/>
                    </a:moveTo>
                    <a:lnTo>
                      <a:pt x="111" y="4"/>
                    </a:lnTo>
                    <a:lnTo>
                      <a:pt x="2" y="107"/>
                    </a:lnTo>
                    <a:lnTo>
                      <a:pt x="4" y="109"/>
                    </a:lnTo>
                    <a:lnTo>
                      <a:pt x="2" y="107"/>
                    </a:lnTo>
                    <a:lnTo>
                      <a:pt x="108" y="7"/>
                    </a:lnTo>
                    <a:lnTo>
                      <a:pt x="92" y="302"/>
                    </a:lnTo>
                    <a:lnTo>
                      <a:pt x="94" y="306"/>
                    </a:lnTo>
                    <a:lnTo>
                      <a:pt x="95" y="306"/>
                    </a:lnTo>
                    <a:lnTo>
                      <a:pt x="96" y="299"/>
                    </a:lnTo>
                    <a:lnTo>
                      <a:pt x="112" y="4"/>
                    </a:lnTo>
                    <a:close/>
                    <a:moveTo>
                      <a:pt x="112" y="0"/>
                    </a:moveTo>
                    <a:lnTo>
                      <a:pt x="109" y="1"/>
                    </a:lnTo>
                    <a:lnTo>
                      <a:pt x="110" y="1"/>
                    </a:lnTo>
                    <a:lnTo>
                      <a:pt x="112" y="1"/>
                    </a:lnTo>
                    <a:lnTo>
                      <a:pt x="112" y="0"/>
                    </a:lnTo>
                    <a:lnTo>
                      <a:pt x="11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420"/>
              <p:cNvSpPr>
                <a:spLocks noEditPoints="1"/>
              </p:cNvSpPr>
              <p:nvPr/>
            </p:nvSpPr>
            <p:spPr bwMode="auto">
              <a:xfrm>
                <a:off x="2867" y="2712"/>
                <a:ext cx="112" cy="315"/>
              </a:xfrm>
              <a:custGeom>
                <a:avLst/>
                <a:gdLst>
                  <a:gd name="T0" fmla="*/ 95 w 112"/>
                  <a:gd name="T1" fmla="*/ 309 h 315"/>
                  <a:gd name="T2" fmla="*/ 94 w 112"/>
                  <a:gd name="T3" fmla="*/ 310 h 315"/>
                  <a:gd name="T4" fmla="*/ 92 w 112"/>
                  <a:gd name="T5" fmla="*/ 311 h 315"/>
                  <a:gd name="T6" fmla="*/ 95 w 112"/>
                  <a:gd name="T7" fmla="*/ 315 h 315"/>
                  <a:gd name="T8" fmla="*/ 95 w 112"/>
                  <a:gd name="T9" fmla="*/ 309 h 315"/>
                  <a:gd name="T10" fmla="*/ 0 w 112"/>
                  <a:gd name="T11" fmla="*/ 109 h 315"/>
                  <a:gd name="T12" fmla="*/ 0 w 112"/>
                  <a:gd name="T13" fmla="*/ 109 h 315"/>
                  <a:gd name="T14" fmla="*/ 92 w 112"/>
                  <a:gd name="T15" fmla="*/ 307 h 315"/>
                  <a:gd name="T16" fmla="*/ 92 w 112"/>
                  <a:gd name="T17" fmla="*/ 307 h 315"/>
                  <a:gd name="T18" fmla="*/ 0 w 112"/>
                  <a:gd name="T19" fmla="*/ 109 h 315"/>
                  <a:gd name="T20" fmla="*/ 104 w 112"/>
                  <a:gd name="T21" fmla="*/ 6 h 315"/>
                  <a:gd name="T22" fmla="*/ 104 w 112"/>
                  <a:gd name="T23" fmla="*/ 6 h 315"/>
                  <a:gd name="T24" fmla="*/ 1 w 112"/>
                  <a:gd name="T25" fmla="*/ 104 h 315"/>
                  <a:gd name="T26" fmla="*/ 1 w 112"/>
                  <a:gd name="T27" fmla="*/ 104 h 315"/>
                  <a:gd name="T28" fmla="*/ 104 w 112"/>
                  <a:gd name="T29" fmla="*/ 6 h 315"/>
                  <a:gd name="T30" fmla="*/ 112 w 112"/>
                  <a:gd name="T31" fmla="*/ 4 h 315"/>
                  <a:gd name="T32" fmla="*/ 111 w 112"/>
                  <a:gd name="T33" fmla="*/ 4 h 315"/>
                  <a:gd name="T34" fmla="*/ 2 w 112"/>
                  <a:gd name="T35" fmla="*/ 107 h 315"/>
                  <a:gd name="T36" fmla="*/ 4 w 112"/>
                  <a:gd name="T37" fmla="*/ 109 h 315"/>
                  <a:gd name="T38" fmla="*/ 2 w 112"/>
                  <a:gd name="T39" fmla="*/ 107 h 315"/>
                  <a:gd name="T40" fmla="*/ 108 w 112"/>
                  <a:gd name="T41" fmla="*/ 7 h 315"/>
                  <a:gd name="T42" fmla="*/ 92 w 112"/>
                  <a:gd name="T43" fmla="*/ 302 h 315"/>
                  <a:gd name="T44" fmla="*/ 94 w 112"/>
                  <a:gd name="T45" fmla="*/ 306 h 315"/>
                  <a:gd name="T46" fmla="*/ 95 w 112"/>
                  <a:gd name="T47" fmla="*/ 306 h 315"/>
                  <a:gd name="T48" fmla="*/ 96 w 112"/>
                  <a:gd name="T49" fmla="*/ 299 h 315"/>
                  <a:gd name="T50" fmla="*/ 112 w 112"/>
                  <a:gd name="T51" fmla="*/ 4 h 315"/>
                  <a:gd name="T52" fmla="*/ 112 w 112"/>
                  <a:gd name="T53" fmla="*/ 0 h 315"/>
                  <a:gd name="T54" fmla="*/ 109 w 112"/>
                  <a:gd name="T55" fmla="*/ 1 h 315"/>
                  <a:gd name="T56" fmla="*/ 110 w 112"/>
                  <a:gd name="T57" fmla="*/ 1 h 315"/>
                  <a:gd name="T58" fmla="*/ 112 w 112"/>
                  <a:gd name="T59" fmla="*/ 1 h 315"/>
                  <a:gd name="T60" fmla="*/ 112 w 112"/>
                  <a:gd name="T61" fmla="*/ 0 h 315"/>
                  <a:gd name="T62" fmla="*/ 112 w 112"/>
                  <a:gd name="T63"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 h="315">
                    <a:moveTo>
                      <a:pt x="95" y="309"/>
                    </a:moveTo>
                    <a:lnTo>
                      <a:pt x="94" y="310"/>
                    </a:lnTo>
                    <a:lnTo>
                      <a:pt x="92" y="311"/>
                    </a:lnTo>
                    <a:lnTo>
                      <a:pt x="95" y="315"/>
                    </a:lnTo>
                    <a:lnTo>
                      <a:pt x="95" y="309"/>
                    </a:lnTo>
                    <a:moveTo>
                      <a:pt x="0" y="109"/>
                    </a:moveTo>
                    <a:lnTo>
                      <a:pt x="0" y="109"/>
                    </a:lnTo>
                    <a:lnTo>
                      <a:pt x="92" y="307"/>
                    </a:lnTo>
                    <a:lnTo>
                      <a:pt x="92" y="307"/>
                    </a:lnTo>
                    <a:lnTo>
                      <a:pt x="0" y="109"/>
                    </a:lnTo>
                    <a:moveTo>
                      <a:pt x="104" y="6"/>
                    </a:moveTo>
                    <a:lnTo>
                      <a:pt x="104" y="6"/>
                    </a:lnTo>
                    <a:lnTo>
                      <a:pt x="1" y="104"/>
                    </a:lnTo>
                    <a:lnTo>
                      <a:pt x="1" y="104"/>
                    </a:lnTo>
                    <a:lnTo>
                      <a:pt x="104" y="6"/>
                    </a:lnTo>
                    <a:moveTo>
                      <a:pt x="112" y="4"/>
                    </a:moveTo>
                    <a:lnTo>
                      <a:pt x="111" y="4"/>
                    </a:lnTo>
                    <a:lnTo>
                      <a:pt x="2" y="107"/>
                    </a:lnTo>
                    <a:lnTo>
                      <a:pt x="4" y="109"/>
                    </a:lnTo>
                    <a:lnTo>
                      <a:pt x="2" y="107"/>
                    </a:lnTo>
                    <a:lnTo>
                      <a:pt x="108" y="7"/>
                    </a:lnTo>
                    <a:lnTo>
                      <a:pt x="92" y="302"/>
                    </a:lnTo>
                    <a:lnTo>
                      <a:pt x="94" y="306"/>
                    </a:lnTo>
                    <a:lnTo>
                      <a:pt x="95" y="306"/>
                    </a:lnTo>
                    <a:lnTo>
                      <a:pt x="96" y="299"/>
                    </a:lnTo>
                    <a:lnTo>
                      <a:pt x="112" y="4"/>
                    </a:lnTo>
                    <a:moveTo>
                      <a:pt x="112" y="0"/>
                    </a:moveTo>
                    <a:lnTo>
                      <a:pt x="109" y="1"/>
                    </a:lnTo>
                    <a:lnTo>
                      <a:pt x="110" y="1"/>
                    </a:lnTo>
                    <a:lnTo>
                      <a:pt x="112" y="1"/>
                    </a:lnTo>
                    <a:lnTo>
                      <a:pt x="112" y="0"/>
                    </a:lnTo>
                    <a:lnTo>
                      <a:pt x="1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421"/>
              <p:cNvSpPr>
                <a:spLocks noEditPoints="1"/>
              </p:cNvSpPr>
              <p:nvPr/>
            </p:nvSpPr>
            <p:spPr bwMode="auto">
              <a:xfrm>
                <a:off x="2973" y="4101"/>
                <a:ext cx="134" cy="313"/>
              </a:xfrm>
              <a:custGeom>
                <a:avLst/>
                <a:gdLst>
                  <a:gd name="T0" fmla="*/ 95 w 134"/>
                  <a:gd name="T1" fmla="*/ 309 h 313"/>
                  <a:gd name="T2" fmla="*/ 94 w 134"/>
                  <a:gd name="T3" fmla="*/ 312 h 313"/>
                  <a:gd name="T4" fmla="*/ 95 w 134"/>
                  <a:gd name="T5" fmla="*/ 313 h 313"/>
                  <a:gd name="T6" fmla="*/ 96 w 134"/>
                  <a:gd name="T7" fmla="*/ 310 h 313"/>
                  <a:gd name="T8" fmla="*/ 95 w 134"/>
                  <a:gd name="T9" fmla="*/ 309 h 313"/>
                  <a:gd name="T10" fmla="*/ 114 w 134"/>
                  <a:gd name="T11" fmla="*/ 213 h 313"/>
                  <a:gd name="T12" fmla="*/ 99 w 134"/>
                  <a:gd name="T13" fmla="*/ 293 h 313"/>
                  <a:gd name="T14" fmla="*/ 99 w 134"/>
                  <a:gd name="T15" fmla="*/ 293 h 313"/>
                  <a:gd name="T16" fmla="*/ 114 w 134"/>
                  <a:gd name="T17" fmla="*/ 213 h 313"/>
                  <a:gd name="T18" fmla="*/ 134 w 134"/>
                  <a:gd name="T19" fmla="*/ 99 h 313"/>
                  <a:gd name="T20" fmla="*/ 122 w 134"/>
                  <a:gd name="T21" fmla="*/ 159 h 313"/>
                  <a:gd name="T22" fmla="*/ 134 w 134"/>
                  <a:gd name="T23" fmla="*/ 99 h 313"/>
                  <a:gd name="T24" fmla="*/ 134 w 134"/>
                  <a:gd name="T25" fmla="*/ 99 h 313"/>
                  <a:gd name="T26" fmla="*/ 6 w 134"/>
                  <a:gd name="T27" fmla="*/ 6 h 313"/>
                  <a:gd name="T28" fmla="*/ 23 w 134"/>
                  <a:gd name="T29" fmla="*/ 64 h 313"/>
                  <a:gd name="T30" fmla="*/ 6 w 134"/>
                  <a:gd name="T31" fmla="*/ 6 h 313"/>
                  <a:gd name="T32" fmla="*/ 6 w 134"/>
                  <a:gd name="T33" fmla="*/ 6 h 313"/>
                  <a:gd name="T34" fmla="*/ 0 w 134"/>
                  <a:gd name="T35" fmla="*/ 0 h 313"/>
                  <a:gd name="T36" fmla="*/ 2 w 134"/>
                  <a:gd name="T37" fmla="*/ 3 h 313"/>
                  <a:gd name="T38" fmla="*/ 92 w 134"/>
                  <a:gd name="T39" fmla="*/ 302 h 313"/>
                  <a:gd name="T40" fmla="*/ 92 w 134"/>
                  <a:gd name="T41" fmla="*/ 302 h 313"/>
                  <a:gd name="T42" fmla="*/ 0 w 134"/>
                  <a:gd name="T43"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4" h="313">
                    <a:moveTo>
                      <a:pt x="95" y="309"/>
                    </a:moveTo>
                    <a:lnTo>
                      <a:pt x="94" y="312"/>
                    </a:lnTo>
                    <a:lnTo>
                      <a:pt x="95" y="313"/>
                    </a:lnTo>
                    <a:lnTo>
                      <a:pt x="96" y="310"/>
                    </a:lnTo>
                    <a:lnTo>
                      <a:pt x="95" y="309"/>
                    </a:lnTo>
                    <a:close/>
                    <a:moveTo>
                      <a:pt x="114" y="213"/>
                    </a:moveTo>
                    <a:lnTo>
                      <a:pt x="99" y="293"/>
                    </a:lnTo>
                    <a:lnTo>
                      <a:pt x="99" y="293"/>
                    </a:lnTo>
                    <a:lnTo>
                      <a:pt x="114" y="213"/>
                    </a:lnTo>
                    <a:close/>
                    <a:moveTo>
                      <a:pt x="134" y="99"/>
                    </a:moveTo>
                    <a:lnTo>
                      <a:pt x="122" y="159"/>
                    </a:lnTo>
                    <a:lnTo>
                      <a:pt x="134" y="99"/>
                    </a:lnTo>
                    <a:lnTo>
                      <a:pt x="134" y="99"/>
                    </a:lnTo>
                    <a:close/>
                    <a:moveTo>
                      <a:pt x="6" y="6"/>
                    </a:moveTo>
                    <a:lnTo>
                      <a:pt x="23" y="64"/>
                    </a:lnTo>
                    <a:lnTo>
                      <a:pt x="6" y="6"/>
                    </a:lnTo>
                    <a:lnTo>
                      <a:pt x="6" y="6"/>
                    </a:lnTo>
                    <a:close/>
                    <a:moveTo>
                      <a:pt x="0" y="0"/>
                    </a:moveTo>
                    <a:lnTo>
                      <a:pt x="2" y="3"/>
                    </a:lnTo>
                    <a:lnTo>
                      <a:pt x="92" y="302"/>
                    </a:lnTo>
                    <a:lnTo>
                      <a:pt x="92" y="30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422"/>
              <p:cNvSpPr>
                <a:spLocks noEditPoints="1"/>
              </p:cNvSpPr>
              <p:nvPr/>
            </p:nvSpPr>
            <p:spPr bwMode="auto">
              <a:xfrm>
                <a:off x="2973" y="4101"/>
                <a:ext cx="134" cy="313"/>
              </a:xfrm>
              <a:custGeom>
                <a:avLst/>
                <a:gdLst>
                  <a:gd name="T0" fmla="*/ 95 w 134"/>
                  <a:gd name="T1" fmla="*/ 309 h 313"/>
                  <a:gd name="T2" fmla="*/ 94 w 134"/>
                  <a:gd name="T3" fmla="*/ 312 h 313"/>
                  <a:gd name="T4" fmla="*/ 95 w 134"/>
                  <a:gd name="T5" fmla="*/ 313 h 313"/>
                  <a:gd name="T6" fmla="*/ 96 w 134"/>
                  <a:gd name="T7" fmla="*/ 310 h 313"/>
                  <a:gd name="T8" fmla="*/ 95 w 134"/>
                  <a:gd name="T9" fmla="*/ 309 h 313"/>
                  <a:gd name="T10" fmla="*/ 114 w 134"/>
                  <a:gd name="T11" fmla="*/ 213 h 313"/>
                  <a:gd name="T12" fmla="*/ 99 w 134"/>
                  <a:gd name="T13" fmla="*/ 293 h 313"/>
                  <a:gd name="T14" fmla="*/ 99 w 134"/>
                  <a:gd name="T15" fmla="*/ 293 h 313"/>
                  <a:gd name="T16" fmla="*/ 114 w 134"/>
                  <a:gd name="T17" fmla="*/ 213 h 313"/>
                  <a:gd name="T18" fmla="*/ 134 w 134"/>
                  <a:gd name="T19" fmla="*/ 99 h 313"/>
                  <a:gd name="T20" fmla="*/ 122 w 134"/>
                  <a:gd name="T21" fmla="*/ 159 h 313"/>
                  <a:gd name="T22" fmla="*/ 134 w 134"/>
                  <a:gd name="T23" fmla="*/ 99 h 313"/>
                  <a:gd name="T24" fmla="*/ 134 w 134"/>
                  <a:gd name="T25" fmla="*/ 99 h 313"/>
                  <a:gd name="T26" fmla="*/ 6 w 134"/>
                  <a:gd name="T27" fmla="*/ 6 h 313"/>
                  <a:gd name="T28" fmla="*/ 23 w 134"/>
                  <a:gd name="T29" fmla="*/ 64 h 313"/>
                  <a:gd name="T30" fmla="*/ 6 w 134"/>
                  <a:gd name="T31" fmla="*/ 6 h 313"/>
                  <a:gd name="T32" fmla="*/ 6 w 134"/>
                  <a:gd name="T33" fmla="*/ 6 h 313"/>
                  <a:gd name="T34" fmla="*/ 0 w 134"/>
                  <a:gd name="T35" fmla="*/ 0 h 313"/>
                  <a:gd name="T36" fmla="*/ 2 w 134"/>
                  <a:gd name="T37" fmla="*/ 3 h 313"/>
                  <a:gd name="T38" fmla="*/ 92 w 134"/>
                  <a:gd name="T39" fmla="*/ 302 h 313"/>
                  <a:gd name="T40" fmla="*/ 92 w 134"/>
                  <a:gd name="T41" fmla="*/ 302 h 313"/>
                  <a:gd name="T42" fmla="*/ 0 w 134"/>
                  <a:gd name="T43"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4" h="313">
                    <a:moveTo>
                      <a:pt x="95" y="309"/>
                    </a:moveTo>
                    <a:lnTo>
                      <a:pt x="94" y="312"/>
                    </a:lnTo>
                    <a:lnTo>
                      <a:pt x="95" y="313"/>
                    </a:lnTo>
                    <a:lnTo>
                      <a:pt x="96" y="310"/>
                    </a:lnTo>
                    <a:lnTo>
                      <a:pt x="95" y="309"/>
                    </a:lnTo>
                    <a:moveTo>
                      <a:pt x="114" y="213"/>
                    </a:moveTo>
                    <a:lnTo>
                      <a:pt x="99" y="293"/>
                    </a:lnTo>
                    <a:lnTo>
                      <a:pt x="99" y="293"/>
                    </a:lnTo>
                    <a:lnTo>
                      <a:pt x="114" y="213"/>
                    </a:lnTo>
                    <a:moveTo>
                      <a:pt x="134" y="99"/>
                    </a:moveTo>
                    <a:lnTo>
                      <a:pt x="122" y="159"/>
                    </a:lnTo>
                    <a:lnTo>
                      <a:pt x="134" y="99"/>
                    </a:lnTo>
                    <a:lnTo>
                      <a:pt x="134" y="99"/>
                    </a:lnTo>
                    <a:moveTo>
                      <a:pt x="6" y="6"/>
                    </a:moveTo>
                    <a:lnTo>
                      <a:pt x="23" y="64"/>
                    </a:lnTo>
                    <a:lnTo>
                      <a:pt x="6" y="6"/>
                    </a:lnTo>
                    <a:lnTo>
                      <a:pt x="6" y="6"/>
                    </a:lnTo>
                    <a:moveTo>
                      <a:pt x="0" y="0"/>
                    </a:moveTo>
                    <a:lnTo>
                      <a:pt x="2" y="3"/>
                    </a:lnTo>
                    <a:lnTo>
                      <a:pt x="92" y="302"/>
                    </a:lnTo>
                    <a:lnTo>
                      <a:pt x="92" y="30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423"/>
              <p:cNvSpPr>
                <a:spLocks noEditPoints="1"/>
              </p:cNvSpPr>
              <p:nvPr/>
            </p:nvSpPr>
            <p:spPr bwMode="auto">
              <a:xfrm>
                <a:off x="2344" y="2816"/>
                <a:ext cx="619" cy="504"/>
              </a:xfrm>
              <a:custGeom>
                <a:avLst/>
                <a:gdLst>
                  <a:gd name="T0" fmla="*/ 619 w 619"/>
                  <a:gd name="T1" fmla="*/ 205 h 504"/>
                  <a:gd name="T2" fmla="*/ 617 w 619"/>
                  <a:gd name="T3" fmla="*/ 206 h 504"/>
                  <a:gd name="T4" fmla="*/ 618 w 619"/>
                  <a:gd name="T5" fmla="*/ 205 h 504"/>
                  <a:gd name="T6" fmla="*/ 619 w 619"/>
                  <a:gd name="T7" fmla="*/ 205 h 504"/>
                  <a:gd name="T8" fmla="*/ 619 w 619"/>
                  <a:gd name="T9" fmla="*/ 205 h 504"/>
                  <a:gd name="T10" fmla="*/ 619 w 619"/>
                  <a:gd name="T11" fmla="*/ 205 h 504"/>
                  <a:gd name="T12" fmla="*/ 519 w 619"/>
                  <a:gd name="T13" fmla="*/ 4 h 504"/>
                  <a:gd name="T14" fmla="*/ 0 w 619"/>
                  <a:gd name="T15" fmla="*/ 504 h 504"/>
                  <a:gd name="T16" fmla="*/ 0 w 619"/>
                  <a:gd name="T17" fmla="*/ 504 h 504"/>
                  <a:gd name="T18" fmla="*/ 519 w 619"/>
                  <a:gd name="T19" fmla="*/ 4 h 504"/>
                  <a:gd name="T20" fmla="*/ 525 w 619"/>
                  <a:gd name="T21" fmla="*/ 3 h 504"/>
                  <a:gd name="T22" fmla="*/ 524 w 619"/>
                  <a:gd name="T23" fmla="*/ 3 h 504"/>
                  <a:gd name="T24" fmla="*/ 523 w 619"/>
                  <a:gd name="T25" fmla="*/ 5 h 504"/>
                  <a:gd name="T26" fmla="*/ 615 w 619"/>
                  <a:gd name="T27" fmla="*/ 203 h 504"/>
                  <a:gd name="T28" fmla="*/ 288 w 619"/>
                  <a:gd name="T29" fmla="*/ 365 h 504"/>
                  <a:gd name="T30" fmla="*/ 615 w 619"/>
                  <a:gd name="T31" fmla="*/ 203 h 504"/>
                  <a:gd name="T32" fmla="*/ 617 w 619"/>
                  <a:gd name="T33" fmla="*/ 202 h 504"/>
                  <a:gd name="T34" fmla="*/ 615 w 619"/>
                  <a:gd name="T35" fmla="*/ 198 h 504"/>
                  <a:gd name="T36" fmla="*/ 527 w 619"/>
                  <a:gd name="T37" fmla="*/ 5 h 504"/>
                  <a:gd name="T38" fmla="*/ 525 w 619"/>
                  <a:gd name="T39" fmla="*/ 3 h 504"/>
                  <a:gd name="T40" fmla="*/ 524 w 619"/>
                  <a:gd name="T41" fmla="*/ 0 h 504"/>
                  <a:gd name="T42" fmla="*/ 523 w 619"/>
                  <a:gd name="T43" fmla="*/ 1 h 504"/>
                  <a:gd name="T44" fmla="*/ 523 w 619"/>
                  <a:gd name="T45" fmla="*/ 1 h 504"/>
                  <a:gd name="T46" fmla="*/ 524 w 619"/>
                  <a:gd name="T47" fmla="*/ 0 h 504"/>
                  <a:gd name="T48" fmla="*/ 524 w 619"/>
                  <a:gd name="T49" fmla="*/ 0 h 504"/>
                  <a:gd name="T50" fmla="*/ 524 w 619"/>
                  <a:gd name="T51" fmla="*/ 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9" h="504">
                    <a:moveTo>
                      <a:pt x="619" y="205"/>
                    </a:moveTo>
                    <a:lnTo>
                      <a:pt x="617" y="206"/>
                    </a:lnTo>
                    <a:lnTo>
                      <a:pt x="618" y="205"/>
                    </a:lnTo>
                    <a:lnTo>
                      <a:pt x="619" y="205"/>
                    </a:lnTo>
                    <a:lnTo>
                      <a:pt x="619" y="205"/>
                    </a:lnTo>
                    <a:lnTo>
                      <a:pt x="619" y="205"/>
                    </a:lnTo>
                    <a:close/>
                    <a:moveTo>
                      <a:pt x="519" y="4"/>
                    </a:moveTo>
                    <a:lnTo>
                      <a:pt x="0" y="504"/>
                    </a:lnTo>
                    <a:lnTo>
                      <a:pt x="0" y="504"/>
                    </a:lnTo>
                    <a:lnTo>
                      <a:pt x="519" y="4"/>
                    </a:lnTo>
                    <a:close/>
                    <a:moveTo>
                      <a:pt x="525" y="3"/>
                    </a:moveTo>
                    <a:lnTo>
                      <a:pt x="524" y="3"/>
                    </a:lnTo>
                    <a:lnTo>
                      <a:pt x="523" y="5"/>
                    </a:lnTo>
                    <a:lnTo>
                      <a:pt x="615" y="203"/>
                    </a:lnTo>
                    <a:lnTo>
                      <a:pt x="288" y="365"/>
                    </a:lnTo>
                    <a:lnTo>
                      <a:pt x="615" y="203"/>
                    </a:lnTo>
                    <a:lnTo>
                      <a:pt x="617" y="202"/>
                    </a:lnTo>
                    <a:lnTo>
                      <a:pt x="615" y="198"/>
                    </a:lnTo>
                    <a:lnTo>
                      <a:pt x="527" y="5"/>
                    </a:lnTo>
                    <a:lnTo>
                      <a:pt x="525" y="3"/>
                    </a:lnTo>
                    <a:close/>
                    <a:moveTo>
                      <a:pt x="524" y="0"/>
                    </a:moveTo>
                    <a:lnTo>
                      <a:pt x="523" y="1"/>
                    </a:lnTo>
                    <a:lnTo>
                      <a:pt x="523" y="1"/>
                    </a:lnTo>
                    <a:lnTo>
                      <a:pt x="524" y="0"/>
                    </a:lnTo>
                    <a:lnTo>
                      <a:pt x="524" y="0"/>
                    </a:lnTo>
                    <a:lnTo>
                      <a:pt x="52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424"/>
              <p:cNvSpPr>
                <a:spLocks noEditPoints="1"/>
              </p:cNvSpPr>
              <p:nvPr/>
            </p:nvSpPr>
            <p:spPr bwMode="auto">
              <a:xfrm>
                <a:off x="2344" y="2816"/>
                <a:ext cx="619" cy="504"/>
              </a:xfrm>
              <a:custGeom>
                <a:avLst/>
                <a:gdLst>
                  <a:gd name="T0" fmla="*/ 619 w 619"/>
                  <a:gd name="T1" fmla="*/ 205 h 504"/>
                  <a:gd name="T2" fmla="*/ 617 w 619"/>
                  <a:gd name="T3" fmla="*/ 206 h 504"/>
                  <a:gd name="T4" fmla="*/ 618 w 619"/>
                  <a:gd name="T5" fmla="*/ 205 h 504"/>
                  <a:gd name="T6" fmla="*/ 619 w 619"/>
                  <a:gd name="T7" fmla="*/ 205 h 504"/>
                  <a:gd name="T8" fmla="*/ 619 w 619"/>
                  <a:gd name="T9" fmla="*/ 205 h 504"/>
                  <a:gd name="T10" fmla="*/ 619 w 619"/>
                  <a:gd name="T11" fmla="*/ 205 h 504"/>
                  <a:gd name="T12" fmla="*/ 519 w 619"/>
                  <a:gd name="T13" fmla="*/ 4 h 504"/>
                  <a:gd name="T14" fmla="*/ 0 w 619"/>
                  <a:gd name="T15" fmla="*/ 504 h 504"/>
                  <a:gd name="T16" fmla="*/ 0 w 619"/>
                  <a:gd name="T17" fmla="*/ 504 h 504"/>
                  <a:gd name="T18" fmla="*/ 519 w 619"/>
                  <a:gd name="T19" fmla="*/ 4 h 504"/>
                  <a:gd name="T20" fmla="*/ 525 w 619"/>
                  <a:gd name="T21" fmla="*/ 3 h 504"/>
                  <a:gd name="T22" fmla="*/ 524 w 619"/>
                  <a:gd name="T23" fmla="*/ 3 h 504"/>
                  <a:gd name="T24" fmla="*/ 523 w 619"/>
                  <a:gd name="T25" fmla="*/ 5 h 504"/>
                  <a:gd name="T26" fmla="*/ 615 w 619"/>
                  <a:gd name="T27" fmla="*/ 203 h 504"/>
                  <a:gd name="T28" fmla="*/ 288 w 619"/>
                  <a:gd name="T29" fmla="*/ 365 h 504"/>
                  <a:gd name="T30" fmla="*/ 615 w 619"/>
                  <a:gd name="T31" fmla="*/ 203 h 504"/>
                  <a:gd name="T32" fmla="*/ 617 w 619"/>
                  <a:gd name="T33" fmla="*/ 202 h 504"/>
                  <a:gd name="T34" fmla="*/ 615 w 619"/>
                  <a:gd name="T35" fmla="*/ 198 h 504"/>
                  <a:gd name="T36" fmla="*/ 527 w 619"/>
                  <a:gd name="T37" fmla="*/ 5 h 504"/>
                  <a:gd name="T38" fmla="*/ 525 w 619"/>
                  <a:gd name="T39" fmla="*/ 3 h 504"/>
                  <a:gd name="T40" fmla="*/ 524 w 619"/>
                  <a:gd name="T41" fmla="*/ 0 h 504"/>
                  <a:gd name="T42" fmla="*/ 523 w 619"/>
                  <a:gd name="T43" fmla="*/ 1 h 504"/>
                  <a:gd name="T44" fmla="*/ 523 w 619"/>
                  <a:gd name="T45" fmla="*/ 1 h 504"/>
                  <a:gd name="T46" fmla="*/ 524 w 619"/>
                  <a:gd name="T47" fmla="*/ 0 h 504"/>
                  <a:gd name="T48" fmla="*/ 524 w 619"/>
                  <a:gd name="T49" fmla="*/ 0 h 504"/>
                  <a:gd name="T50" fmla="*/ 524 w 619"/>
                  <a:gd name="T51" fmla="*/ 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9" h="504">
                    <a:moveTo>
                      <a:pt x="619" y="205"/>
                    </a:moveTo>
                    <a:lnTo>
                      <a:pt x="617" y="206"/>
                    </a:lnTo>
                    <a:lnTo>
                      <a:pt x="618" y="205"/>
                    </a:lnTo>
                    <a:lnTo>
                      <a:pt x="619" y="205"/>
                    </a:lnTo>
                    <a:lnTo>
                      <a:pt x="619" y="205"/>
                    </a:lnTo>
                    <a:lnTo>
                      <a:pt x="619" y="205"/>
                    </a:lnTo>
                    <a:moveTo>
                      <a:pt x="519" y="4"/>
                    </a:moveTo>
                    <a:lnTo>
                      <a:pt x="0" y="504"/>
                    </a:lnTo>
                    <a:lnTo>
                      <a:pt x="0" y="504"/>
                    </a:lnTo>
                    <a:lnTo>
                      <a:pt x="519" y="4"/>
                    </a:lnTo>
                    <a:moveTo>
                      <a:pt x="525" y="3"/>
                    </a:moveTo>
                    <a:lnTo>
                      <a:pt x="524" y="3"/>
                    </a:lnTo>
                    <a:lnTo>
                      <a:pt x="523" y="5"/>
                    </a:lnTo>
                    <a:lnTo>
                      <a:pt x="615" y="203"/>
                    </a:lnTo>
                    <a:lnTo>
                      <a:pt x="288" y="365"/>
                    </a:lnTo>
                    <a:lnTo>
                      <a:pt x="615" y="203"/>
                    </a:lnTo>
                    <a:lnTo>
                      <a:pt x="617" y="202"/>
                    </a:lnTo>
                    <a:lnTo>
                      <a:pt x="615" y="198"/>
                    </a:lnTo>
                    <a:lnTo>
                      <a:pt x="527" y="5"/>
                    </a:lnTo>
                    <a:lnTo>
                      <a:pt x="525" y="3"/>
                    </a:lnTo>
                    <a:moveTo>
                      <a:pt x="524" y="0"/>
                    </a:moveTo>
                    <a:lnTo>
                      <a:pt x="523" y="1"/>
                    </a:lnTo>
                    <a:lnTo>
                      <a:pt x="523" y="1"/>
                    </a:lnTo>
                    <a:lnTo>
                      <a:pt x="524" y="0"/>
                    </a:lnTo>
                    <a:lnTo>
                      <a:pt x="524" y="0"/>
                    </a:lnTo>
                    <a:lnTo>
                      <a:pt x="5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425"/>
              <p:cNvSpPr>
                <a:spLocks noEditPoints="1"/>
              </p:cNvSpPr>
              <p:nvPr/>
            </p:nvSpPr>
            <p:spPr bwMode="auto">
              <a:xfrm>
                <a:off x="2333" y="3013"/>
                <a:ext cx="638" cy="330"/>
              </a:xfrm>
              <a:custGeom>
                <a:avLst/>
                <a:gdLst>
                  <a:gd name="T0" fmla="*/ 170 w 638"/>
                  <a:gd name="T1" fmla="*/ 326 h 330"/>
                  <a:gd name="T2" fmla="*/ 244 w 638"/>
                  <a:gd name="T3" fmla="*/ 330 h 330"/>
                  <a:gd name="T4" fmla="*/ 247 w 638"/>
                  <a:gd name="T5" fmla="*/ 330 h 330"/>
                  <a:gd name="T6" fmla="*/ 247 w 638"/>
                  <a:gd name="T7" fmla="*/ 330 h 330"/>
                  <a:gd name="T8" fmla="*/ 170 w 638"/>
                  <a:gd name="T9" fmla="*/ 326 h 330"/>
                  <a:gd name="T10" fmla="*/ 3 w 638"/>
                  <a:gd name="T11" fmla="*/ 314 h 330"/>
                  <a:gd name="T12" fmla="*/ 0 w 638"/>
                  <a:gd name="T13" fmla="*/ 316 h 330"/>
                  <a:gd name="T14" fmla="*/ 2 w 638"/>
                  <a:gd name="T15" fmla="*/ 316 h 330"/>
                  <a:gd name="T16" fmla="*/ 3 w 638"/>
                  <a:gd name="T17" fmla="*/ 314 h 330"/>
                  <a:gd name="T18" fmla="*/ 3 w 638"/>
                  <a:gd name="T19" fmla="*/ 314 h 330"/>
                  <a:gd name="T20" fmla="*/ 627 w 638"/>
                  <a:gd name="T21" fmla="*/ 7 h 330"/>
                  <a:gd name="T22" fmla="*/ 626 w 638"/>
                  <a:gd name="T23" fmla="*/ 6 h 330"/>
                  <a:gd name="T24" fmla="*/ 627 w 638"/>
                  <a:gd name="T25" fmla="*/ 7 h 330"/>
                  <a:gd name="T26" fmla="*/ 638 w 638"/>
                  <a:gd name="T27" fmla="*/ 0 h 330"/>
                  <a:gd name="T28" fmla="*/ 630 w 638"/>
                  <a:gd name="T29" fmla="*/ 4 h 330"/>
                  <a:gd name="T30" fmla="*/ 630 w 638"/>
                  <a:gd name="T31" fmla="*/ 4 h 330"/>
                  <a:gd name="T32" fmla="*/ 629 w 638"/>
                  <a:gd name="T33" fmla="*/ 5 h 330"/>
                  <a:gd name="T34" fmla="*/ 628 w 638"/>
                  <a:gd name="T35" fmla="*/ 5 h 330"/>
                  <a:gd name="T36" fmla="*/ 626 w 638"/>
                  <a:gd name="T37" fmla="*/ 6 h 330"/>
                  <a:gd name="T38" fmla="*/ 299 w 638"/>
                  <a:gd name="T39" fmla="*/ 168 h 330"/>
                  <a:gd name="T40" fmla="*/ 15 w 638"/>
                  <a:gd name="T41" fmla="*/ 309 h 330"/>
                  <a:gd name="T42" fmla="*/ 10 w 638"/>
                  <a:gd name="T43" fmla="*/ 313 h 330"/>
                  <a:gd name="T44" fmla="*/ 12 w 638"/>
                  <a:gd name="T45" fmla="*/ 313 h 330"/>
                  <a:gd name="T46" fmla="*/ 616 w 638"/>
                  <a:gd name="T47" fmla="*/ 14 h 330"/>
                  <a:gd name="T48" fmla="*/ 247 w 638"/>
                  <a:gd name="T49" fmla="*/ 327 h 330"/>
                  <a:gd name="T50" fmla="*/ 245 w 638"/>
                  <a:gd name="T51" fmla="*/ 327 h 330"/>
                  <a:gd name="T52" fmla="*/ 185 w 638"/>
                  <a:gd name="T53" fmla="*/ 324 h 330"/>
                  <a:gd name="T54" fmla="*/ 248 w 638"/>
                  <a:gd name="T55" fmla="*/ 327 h 330"/>
                  <a:gd name="T56" fmla="*/ 249 w 638"/>
                  <a:gd name="T57" fmla="*/ 327 h 330"/>
                  <a:gd name="T58" fmla="*/ 250 w 638"/>
                  <a:gd name="T59" fmla="*/ 330 h 330"/>
                  <a:gd name="T60" fmla="*/ 252 w 638"/>
                  <a:gd name="T61" fmla="*/ 328 h 330"/>
                  <a:gd name="T62" fmla="*/ 626 w 638"/>
                  <a:gd name="T63" fmla="*/ 10 h 330"/>
                  <a:gd name="T64" fmla="*/ 628 w 638"/>
                  <a:gd name="T65" fmla="*/ 9 h 330"/>
                  <a:gd name="T66" fmla="*/ 630 w 638"/>
                  <a:gd name="T67" fmla="*/ 8 h 330"/>
                  <a:gd name="T68" fmla="*/ 630 w 638"/>
                  <a:gd name="T69" fmla="*/ 7 h 330"/>
                  <a:gd name="T70" fmla="*/ 638 w 638"/>
                  <a:gd name="T71"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8" h="330">
                    <a:moveTo>
                      <a:pt x="170" y="326"/>
                    </a:moveTo>
                    <a:lnTo>
                      <a:pt x="244" y="330"/>
                    </a:lnTo>
                    <a:lnTo>
                      <a:pt x="247" y="330"/>
                    </a:lnTo>
                    <a:lnTo>
                      <a:pt x="247" y="330"/>
                    </a:lnTo>
                    <a:lnTo>
                      <a:pt x="170" y="326"/>
                    </a:lnTo>
                    <a:close/>
                    <a:moveTo>
                      <a:pt x="3" y="314"/>
                    </a:moveTo>
                    <a:lnTo>
                      <a:pt x="0" y="316"/>
                    </a:lnTo>
                    <a:lnTo>
                      <a:pt x="2" y="316"/>
                    </a:lnTo>
                    <a:lnTo>
                      <a:pt x="3" y="314"/>
                    </a:lnTo>
                    <a:lnTo>
                      <a:pt x="3" y="314"/>
                    </a:lnTo>
                    <a:close/>
                    <a:moveTo>
                      <a:pt x="627" y="7"/>
                    </a:moveTo>
                    <a:lnTo>
                      <a:pt x="626" y="6"/>
                    </a:lnTo>
                    <a:lnTo>
                      <a:pt x="627" y="7"/>
                    </a:lnTo>
                    <a:close/>
                    <a:moveTo>
                      <a:pt x="638" y="0"/>
                    </a:moveTo>
                    <a:lnTo>
                      <a:pt x="630" y="4"/>
                    </a:lnTo>
                    <a:lnTo>
                      <a:pt x="630" y="4"/>
                    </a:lnTo>
                    <a:lnTo>
                      <a:pt x="629" y="5"/>
                    </a:lnTo>
                    <a:lnTo>
                      <a:pt x="628" y="5"/>
                    </a:lnTo>
                    <a:lnTo>
                      <a:pt x="626" y="6"/>
                    </a:lnTo>
                    <a:lnTo>
                      <a:pt x="299" y="168"/>
                    </a:lnTo>
                    <a:lnTo>
                      <a:pt x="15" y="309"/>
                    </a:lnTo>
                    <a:lnTo>
                      <a:pt x="10" y="313"/>
                    </a:lnTo>
                    <a:lnTo>
                      <a:pt x="12" y="313"/>
                    </a:lnTo>
                    <a:lnTo>
                      <a:pt x="616" y="14"/>
                    </a:lnTo>
                    <a:lnTo>
                      <a:pt x="247" y="327"/>
                    </a:lnTo>
                    <a:lnTo>
                      <a:pt x="245" y="327"/>
                    </a:lnTo>
                    <a:lnTo>
                      <a:pt x="185" y="324"/>
                    </a:lnTo>
                    <a:lnTo>
                      <a:pt x="248" y="327"/>
                    </a:lnTo>
                    <a:lnTo>
                      <a:pt x="249" y="327"/>
                    </a:lnTo>
                    <a:lnTo>
                      <a:pt x="250" y="330"/>
                    </a:lnTo>
                    <a:lnTo>
                      <a:pt x="252" y="328"/>
                    </a:lnTo>
                    <a:lnTo>
                      <a:pt x="626" y="10"/>
                    </a:lnTo>
                    <a:lnTo>
                      <a:pt x="628" y="9"/>
                    </a:lnTo>
                    <a:lnTo>
                      <a:pt x="630" y="8"/>
                    </a:lnTo>
                    <a:lnTo>
                      <a:pt x="630" y="7"/>
                    </a:lnTo>
                    <a:lnTo>
                      <a:pt x="63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426"/>
              <p:cNvSpPr>
                <a:spLocks noEditPoints="1"/>
              </p:cNvSpPr>
              <p:nvPr/>
            </p:nvSpPr>
            <p:spPr bwMode="auto">
              <a:xfrm>
                <a:off x="2333" y="3013"/>
                <a:ext cx="638" cy="330"/>
              </a:xfrm>
              <a:custGeom>
                <a:avLst/>
                <a:gdLst>
                  <a:gd name="T0" fmla="*/ 170 w 638"/>
                  <a:gd name="T1" fmla="*/ 326 h 330"/>
                  <a:gd name="T2" fmla="*/ 244 w 638"/>
                  <a:gd name="T3" fmla="*/ 330 h 330"/>
                  <a:gd name="T4" fmla="*/ 247 w 638"/>
                  <a:gd name="T5" fmla="*/ 330 h 330"/>
                  <a:gd name="T6" fmla="*/ 247 w 638"/>
                  <a:gd name="T7" fmla="*/ 330 h 330"/>
                  <a:gd name="T8" fmla="*/ 170 w 638"/>
                  <a:gd name="T9" fmla="*/ 326 h 330"/>
                  <a:gd name="T10" fmla="*/ 3 w 638"/>
                  <a:gd name="T11" fmla="*/ 314 h 330"/>
                  <a:gd name="T12" fmla="*/ 0 w 638"/>
                  <a:gd name="T13" fmla="*/ 316 h 330"/>
                  <a:gd name="T14" fmla="*/ 2 w 638"/>
                  <a:gd name="T15" fmla="*/ 316 h 330"/>
                  <a:gd name="T16" fmla="*/ 3 w 638"/>
                  <a:gd name="T17" fmla="*/ 314 h 330"/>
                  <a:gd name="T18" fmla="*/ 3 w 638"/>
                  <a:gd name="T19" fmla="*/ 314 h 330"/>
                  <a:gd name="T20" fmla="*/ 627 w 638"/>
                  <a:gd name="T21" fmla="*/ 7 h 330"/>
                  <a:gd name="T22" fmla="*/ 626 w 638"/>
                  <a:gd name="T23" fmla="*/ 6 h 330"/>
                  <a:gd name="T24" fmla="*/ 627 w 638"/>
                  <a:gd name="T25" fmla="*/ 7 h 330"/>
                  <a:gd name="T26" fmla="*/ 638 w 638"/>
                  <a:gd name="T27" fmla="*/ 0 h 330"/>
                  <a:gd name="T28" fmla="*/ 630 w 638"/>
                  <a:gd name="T29" fmla="*/ 4 h 330"/>
                  <a:gd name="T30" fmla="*/ 630 w 638"/>
                  <a:gd name="T31" fmla="*/ 4 h 330"/>
                  <a:gd name="T32" fmla="*/ 629 w 638"/>
                  <a:gd name="T33" fmla="*/ 5 h 330"/>
                  <a:gd name="T34" fmla="*/ 628 w 638"/>
                  <a:gd name="T35" fmla="*/ 5 h 330"/>
                  <a:gd name="T36" fmla="*/ 626 w 638"/>
                  <a:gd name="T37" fmla="*/ 6 h 330"/>
                  <a:gd name="T38" fmla="*/ 299 w 638"/>
                  <a:gd name="T39" fmla="*/ 168 h 330"/>
                  <a:gd name="T40" fmla="*/ 15 w 638"/>
                  <a:gd name="T41" fmla="*/ 309 h 330"/>
                  <a:gd name="T42" fmla="*/ 10 w 638"/>
                  <a:gd name="T43" fmla="*/ 313 h 330"/>
                  <a:gd name="T44" fmla="*/ 12 w 638"/>
                  <a:gd name="T45" fmla="*/ 313 h 330"/>
                  <a:gd name="T46" fmla="*/ 616 w 638"/>
                  <a:gd name="T47" fmla="*/ 14 h 330"/>
                  <a:gd name="T48" fmla="*/ 247 w 638"/>
                  <a:gd name="T49" fmla="*/ 327 h 330"/>
                  <a:gd name="T50" fmla="*/ 245 w 638"/>
                  <a:gd name="T51" fmla="*/ 327 h 330"/>
                  <a:gd name="T52" fmla="*/ 185 w 638"/>
                  <a:gd name="T53" fmla="*/ 324 h 330"/>
                  <a:gd name="T54" fmla="*/ 248 w 638"/>
                  <a:gd name="T55" fmla="*/ 327 h 330"/>
                  <a:gd name="T56" fmla="*/ 249 w 638"/>
                  <a:gd name="T57" fmla="*/ 327 h 330"/>
                  <a:gd name="T58" fmla="*/ 250 w 638"/>
                  <a:gd name="T59" fmla="*/ 330 h 330"/>
                  <a:gd name="T60" fmla="*/ 252 w 638"/>
                  <a:gd name="T61" fmla="*/ 328 h 330"/>
                  <a:gd name="T62" fmla="*/ 626 w 638"/>
                  <a:gd name="T63" fmla="*/ 10 h 330"/>
                  <a:gd name="T64" fmla="*/ 628 w 638"/>
                  <a:gd name="T65" fmla="*/ 9 h 330"/>
                  <a:gd name="T66" fmla="*/ 630 w 638"/>
                  <a:gd name="T67" fmla="*/ 8 h 330"/>
                  <a:gd name="T68" fmla="*/ 630 w 638"/>
                  <a:gd name="T69" fmla="*/ 7 h 330"/>
                  <a:gd name="T70" fmla="*/ 638 w 638"/>
                  <a:gd name="T71"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8" h="330">
                    <a:moveTo>
                      <a:pt x="170" y="326"/>
                    </a:moveTo>
                    <a:lnTo>
                      <a:pt x="244" y="330"/>
                    </a:lnTo>
                    <a:lnTo>
                      <a:pt x="247" y="330"/>
                    </a:lnTo>
                    <a:lnTo>
                      <a:pt x="247" y="330"/>
                    </a:lnTo>
                    <a:lnTo>
                      <a:pt x="170" y="326"/>
                    </a:lnTo>
                    <a:moveTo>
                      <a:pt x="3" y="314"/>
                    </a:moveTo>
                    <a:lnTo>
                      <a:pt x="0" y="316"/>
                    </a:lnTo>
                    <a:lnTo>
                      <a:pt x="2" y="316"/>
                    </a:lnTo>
                    <a:lnTo>
                      <a:pt x="3" y="314"/>
                    </a:lnTo>
                    <a:lnTo>
                      <a:pt x="3" y="314"/>
                    </a:lnTo>
                    <a:moveTo>
                      <a:pt x="627" y="7"/>
                    </a:moveTo>
                    <a:lnTo>
                      <a:pt x="626" y="6"/>
                    </a:lnTo>
                    <a:lnTo>
                      <a:pt x="627" y="7"/>
                    </a:lnTo>
                    <a:moveTo>
                      <a:pt x="638" y="0"/>
                    </a:moveTo>
                    <a:lnTo>
                      <a:pt x="630" y="4"/>
                    </a:lnTo>
                    <a:lnTo>
                      <a:pt x="630" y="4"/>
                    </a:lnTo>
                    <a:lnTo>
                      <a:pt x="629" y="5"/>
                    </a:lnTo>
                    <a:lnTo>
                      <a:pt x="628" y="5"/>
                    </a:lnTo>
                    <a:lnTo>
                      <a:pt x="626" y="6"/>
                    </a:lnTo>
                    <a:lnTo>
                      <a:pt x="299" y="168"/>
                    </a:lnTo>
                    <a:lnTo>
                      <a:pt x="15" y="309"/>
                    </a:lnTo>
                    <a:lnTo>
                      <a:pt x="10" y="313"/>
                    </a:lnTo>
                    <a:lnTo>
                      <a:pt x="12" y="313"/>
                    </a:lnTo>
                    <a:lnTo>
                      <a:pt x="616" y="14"/>
                    </a:lnTo>
                    <a:lnTo>
                      <a:pt x="247" y="327"/>
                    </a:lnTo>
                    <a:lnTo>
                      <a:pt x="245" y="327"/>
                    </a:lnTo>
                    <a:lnTo>
                      <a:pt x="185" y="324"/>
                    </a:lnTo>
                    <a:lnTo>
                      <a:pt x="248" y="327"/>
                    </a:lnTo>
                    <a:lnTo>
                      <a:pt x="249" y="327"/>
                    </a:lnTo>
                    <a:lnTo>
                      <a:pt x="250" y="330"/>
                    </a:lnTo>
                    <a:lnTo>
                      <a:pt x="252" y="328"/>
                    </a:lnTo>
                    <a:lnTo>
                      <a:pt x="626" y="10"/>
                    </a:lnTo>
                    <a:lnTo>
                      <a:pt x="628" y="9"/>
                    </a:lnTo>
                    <a:lnTo>
                      <a:pt x="630" y="8"/>
                    </a:lnTo>
                    <a:lnTo>
                      <a:pt x="630" y="7"/>
                    </a:lnTo>
                    <a:lnTo>
                      <a:pt x="6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427"/>
              <p:cNvSpPr>
                <a:spLocks noEditPoints="1"/>
              </p:cNvSpPr>
              <p:nvPr/>
            </p:nvSpPr>
            <p:spPr bwMode="auto">
              <a:xfrm>
                <a:off x="2336" y="3326"/>
                <a:ext cx="647" cy="787"/>
              </a:xfrm>
              <a:custGeom>
                <a:avLst/>
                <a:gdLst>
                  <a:gd name="T0" fmla="*/ 642 w 647"/>
                  <a:gd name="T1" fmla="*/ 778 h 787"/>
                  <a:gd name="T2" fmla="*/ 643 w 647"/>
                  <a:gd name="T3" fmla="*/ 781 h 787"/>
                  <a:gd name="T4" fmla="*/ 643 w 647"/>
                  <a:gd name="T5" fmla="*/ 781 h 787"/>
                  <a:gd name="T6" fmla="*/ 647 w 647"/>
                  <a:gd name="T7" fmla="*/ 787 h 787"/>
                  <a:gd name="T8" fmla="*/ 643 w 647"/>
                  <a:gd name="T9" fmla="*/ 779 h 787"/>
                  <a:gd name="T10" fmla="*/ 642 w 647"/>
                  <a:gd name="T11" fmla="*/ 778 h 787"/>
                  <a:gd name="T12" fmla="*/ 270 w 647"/>
                  <a:gd name="T13" fmla="*/ 328 h 787"/>
                  <a:gd name="T14" fmla="*/ 631 w 647"/>
                  <a:gd name="T15" fmla="*/ 767 h 787"/>
                  <a:gd name="T16" fmla="*/ 631 w 647"/>
                  <a:gd name="T17" fmla="*/ 767 h 787"/>
                  <a:gd name="T18" fmla="*/ 270 w 647"/>
                  <a:gd name="T19" fmla="*/ 328 h 787"/>
                  <a:gd name="T20" fmla="*/ 244 w 647"/>
                  <a:gd name="T21" fmla="*/ 17 h 787"/>
                  <a:gd name="T22" fmla="*/ 245 w 647"/>
                  <a:gd name="T23" fmla="*/ 16 h 787"/>
                  <a:gd name="T24" fmla="*/ 245 w 647"/>
                  <a:gd name="T25" fmla="*/ 14 h 787"/>
                  <a:gd name="T26" fmla="*/ 245 w 647"/>
                  <a:gd name="T27" fmla="*/ 16 h 787"/>
                  <a:gd name="T28" fmla="*/ 244 w 647"/>
                  <a:gd name="T29" fmla="*/ 17 h 787"/>
                  <a:gd name="T30" fmla="*/ 7 w 647"/>
                  <a:gd name="T31" fmla="*/ 0 h 787"/>
                  <a:gd name="T32" fmla="*/ 5 w 647"/>
                  <a:gd name="T33" fmla="*/ 1 h 787"/>
                  <a:gd name="T34" fmla="*/ 442 w 647"/>
                  <a:gd name="T35" fmla="*/ 532 h 787"/>
                  <a:gd name="T36" fmla="*/ 7 w 647"/>
                  <a:gd name="T37" fmla="*/ 3 h 787"/>
                  <a:gd name="T38" fmla="*/ 167 w 647"/>
                  <a:gd name="T39" fmla="*/ 13 h 787"/>
                  <a:gd name="T40" fmla="*/ 244 w 647"/>
                  <a:gd name="T41" fmla="*/ 17 h 787"/>
                  <a:gd name="T42" fmla="*/ 244 w 647"/>
                  <a:gd name="T43" fmla="*/ 17 h 787"/>
                  <a:gd name="T44" fmla="*/ 244 w 647"/>
                  <a:gd name="T45" fmla="*/ 17 h 787"/>
                  <a:gd name="T46" fmla="*/ 630 w 647"/>
                  <a:gd name="T47" fmla="*/ 761 h 787"/>
                  <a:gd name="T48" fmla="*/ 639 w 647"/>
                  <a:gd name="T49" fmla="*/ 771 h 787"/>
                  <a:gd name="T50" fmla="*/ 639 w 647"/>
                  <a:gd name="T51" fmla="*/ 770 h 787"/>
                  <a:gd name="T52" fmla="*/ 636 w 647"/>
                  <a:gd name="T53" fmla="*/ 765 h 787"/>
                  <a:gd name="T54" fmla="*/ 390 w 647"/>
                  <a:gd name="T55" fmla="*/ 292 h 787"/>
                  <a:gd name="T56" fmla="*/ 251 w 647"/>
                  <a:gd name="T57" fmla="*/ 23 h 787"/>
                  <a:gd name="T58" fmla="*/ 247 w 647"/>
                  <a:gd name="T59" fmla="*/ 17 h 787"/>
                  <a:gd name="T60" fmla="*/ 246 w 647"/>
                  <a:gd name="T61" fmla="*/ 14 h 787"/>
                  <a:gd name="T62" fmla="*/ 245 w 647"/>
                  <a:gd name="T63" fmla="*/ 14 h 787"/>
                  <a:gd name="T64" fmla="*/ 182 w 647"/>
                  <a:gd name="T65" fmla="*/ 11 h 787"/>
                  <a:gd name="T66" fmla="*/ 9 w 647"/>
                  <a:gd name="T67" fmla="*/ 0 h 787"/>
                  <a:gd name="T68" fmla="*/ 7 w 647"/>
                  <a:gd name="T69" fmla="*/ 0 h 787"/>
                  <a:gd name="T70" fmla="*/ 0 w 647"/>
                  <a:gd name="T71" fmla="*/ 0 h 787"/>
                  <a:gd name="T72" fmla="*/ 0 w 647"/>
                  <a:gd name="T73" fmla="*/ 1 h 787"/>
                  <a:gd name="T74" fmla="*/ 0 w 647"/>
                  <a:gd name="T75" fmla="*/ 1 h 787"/>
                  <a:gd name="T76" fmla="*/ 1 w 647"/>
                  <a:gd name="T77" fmla="*/ 1 h 787"/>
                  <a:gd name="T78" fmla="*/ 0 w 647"/>
                  <a:gd name="T79" fmla="*/ 0 h 787"/>
                  <a:gd name="T80" fmla="*/ 0 w 647"/>
                  <a:gd name="T81" fmla="*/ 0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7" h="787">
                    <a:moveTo>
                      <a:pt x="642" y="778"/>
                    </a:moveTo>
                    <a:lnTo>
                      <a:pt x="643" y="781"/>
                    </a:lnTo>
                    <a:lnTo>
                      <a:pt x="643" y="781"/>
                    </a:lnTo>
                    <a:lnTo>
                      <a:pt x="647" y="787"/>
                    </a:lnTo>
                    <a:lnTo>
                      <a:pt x="643" y="779"/>
                    </a:lnTo>
                    <a:lnTo>
                      <a:pt x="642" y="778"/>
                    </a:lnTo>
                    <a:close/>
                    <a:moveTo>
                      <a:pt x="270" y="328"/>
                    </a:moveTo>
                    <a:lnTo>
                      <a:pt x="631" y="767"/>
                    </a:lnTo>
                    <a:lnTo>
                      <a:pt x="631" y="767"/>
                    </a:lnTo>
                    <a:lnTo>
                      <a:pt x="270" y="328"/>
                    </a:lnTo>
                    <a:close/>
                    <a:moveTo>
                      <a:pt x="244" y="17"/>
                    </a:moveTo>
                    <a:lnTo>
                      <a:pt x="245" y="16"/>
                    </a:lnTo>
                    <a:lnTo>
                      <a:pt x="245" y="14"/>
                    </a:lnTo>
                    <a:lnTo>
                      <a:pt x="245" y="16"/>
                    </a:lnTo>
                    <a:lnTo>
                      <a:pt x="244" y="17"/>
                    </a:lnTo>
                    <a:close/>
                    <a:moveTo>
                      <a:pt x="7" y="0"/>
                    </a:moveTo>
                    <a:lnTo>
                      <a:pt x="5" y="1"/>
                    </a:lnTo>
                    <a:lnTo>
                      <a:pt x="442" y="532"/>
                    </a:lnTo>
                    <a:lnTo>
                      <a:pt x="7" y="3"/>
                    </a:lnTo>
                    <a:lnTo>
                      <a:pt x="167" y="13"/>
                    </a:lnTo>
                    <a:lnTo>
                      <a:pt x="244" y="17"/>
                    </a:lnTo>
                    <a:lnTo>
                      <a:pt x="244" y="17"/>
                    </a:lnTo>
                    <a:lnTo>
                      <a:pt x="244" y="17"/>
                    </a:lnTo>
                    <a:lnTo>
                      <a:pt x="630" y="761"/>
                    </a:lnTo>
                    <a:lnTo>
                      <a:pt x="639" y="771"/>
                    </a:lnTo>
                    <a:lnTo>
                      <a:pt x="639" y="770"/>
                    </a:lnTo>
                    <a:lnTo>
                      <a:pt x="636" y="765"/>
                    </a:lnTo>
                    <a:lnTo>
                      <a:pt x="390" y="292"/>
                    </a:lnTo>
                    <a:lnTo>
                      <a:pt x="251" y="23"/>
                    </a:lnTo>
                    <a:lnTo>
                      <a:pt x="247" y="17"/>
                    </a:lnTo>
                    <a:lnTo>
                      <a:pt x="246" y="14"/>
                    </a:lnTo>
                    <a:lnTo>
                      <a:pt x="245" y="14"/>
                    </a:lnTo>
                    <a:lnTo>
                      <a:pt x="182" y="11"/>
                    </a:lnTo>
                    <a:lnTo>
                      <a:pt x="9" y="0"/>
                    </a:lnTo>
                    <a:lnTo>
                      <a:pt x="7" y="0"/>
                    </a:lnTo>
                    <a:close/>
                    <a:moveTo>
                      <a:pt x="0" y="0"/>
                    </a:moveTo>
                    <a:lnTo>
                      <a:pt x="0" y="1"/>
                    </a:lnTo>
                    <a:lnTo>
                      <a:pt x="0" y="1"/>
                    </a:lnTo>
                    <a:lnTo>
                      <a:pt x="1" y="1"/>
                    </a:lnTo>
                    <a:lnTo>
                      <a:pt x="0"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428"/>
              <p:cNvSpPr>
                <a:spLocks noEditPoints="1"/>
              </p:cNvSpPr>
              <p:nvPr/>
            </p:nvSpPr>
            <p:spPr bwMode="auto">
              <a:xfrm>
                <a:off x="2336" y="3326"/>
                <a:ext cx="647" cy="787"/>
              </a:xfrm>
              <a:custGeom>
                <a:avLst/>
                <a:gdLst>
                  <a:gd name="T0" fmla="*/ 642 w 647"/>
                  <a:gd name="T1" fmla="*/ 778 h 787"/>
                  <a:gd name="T2" fmla="*/ 643 w 647"/>
                  <a:gd name="T3" fmla="*/ 781 h 787"/>
                  <a:gd name="T4" fmla="*/ 643 w 647"/>
                  <a:gd name="T5" fmla="*/ 781 h 787"/>
                  <a:gd name="T6" fmla="*/ 647 w 647"/>
                  <a:gd name="T7" fmla="*/ 787 h 787"/>
                  <a:gd name="T8" fmla="*/ 643 w 647"/>
                  <a:gd name="T9" fmla="*/ 779 h 787"/>
                  <a:gd name="T10" fmla="*/ 642 w 647"/>
                  <a:gd name="T11" fmla="*/ 778 h 787"/>
                  <a:gd name="T12" fmla="*/ 270 w 647"/>
                  <a:gd name="T13" fmla="*/ 328 h 787"/>
                  <a:gd name="T14" fmla="*/ 631 w 647"/>
                  <a:gd name="T15" fmla="*/ 767 h 787"/>
                  <a:gd name="T16" fmla="*/ 631 w 647"/>
                  <a:gd name="T17" fmla="*/ 767 h 787"/>
                  <a:gd name="T18" fmla="*/ 270 w 647"/>
                  <a:gd name="T19" fmla="*/ 328 h 787"/>
                  <a:gd name="T20" fmla="*/ 244 w 647"/>
                  <a:gd name="T21" fmla="*/ 17 h 787"/>
                  <a:gd name="T22" fmla="*/ 245 w 647"/>
                  <a:gd name="T23" fmla="*/ 16 h 787"/>
                  <a:gd name="T24" fmla="*/ 245 w 647"/>
                  <a:gd name="T25" fmla="*/ 14 h 787"/>
                  <a:gd name="T26" fmla="*/ 245 w 647"/>
                  <a:gd name="T27" fmla="*/ 16 h 787"/>
                  <a:gd name="T28" fmla="*/ 244 w 647"/>
                  <a:gd name="T29" fmla="*/ 17 h 787"/>
                  <a:gd name="T30" fmla="*/ 7 w 647"/>
                  <a:gd name="T31" fmla="*/ 0 h 787"/>
                  <a:gd name="T32" fmla="*/ 5 w 647"/>
                  <a:gd name="T33" fmla="*/ 1 h 787"/>
                  <a:gd name="T34" fmla="*/ 442 w 647"/>
                  <a:gd name="T35" fmla="*/ 532 h 787"/>
                  <a:gd name="T36" fmla="*/ 7 w 647"/>
                  <a:gd name="T37" fmla="*/ 3 h 787"/>
                  <a:gd name="T38" fmla="*/ 167 w 647"/>
                  <a:gd name="T39" fmla="*/ 13 h 787"/>
                  <a:gd name="T40" fmla="*/ 244 w 647"/>
                  <a:gd name="T41" fmla="*/ 17 h 787"/>
                  <a:gd name="T42" fmla="*/ 244 w 647"/>
                  <a:gd name="T43" fmla="*/ 17 h 787"/>
                  <a:gd name="T44" fmla="*/ 244 w 647"/>
                  <a:gd name="T45" fmla="*/ 17 h 787"/>
                  <a:gd name="T46" fmla="*/ 630 w 647"/>
                  <a:gd name="T47" fmla="*/ 761 h 787"/>
                  <a:gd name="T48" fmla="*/ 639 w 647"/>
                  <a:gd name="T49" fmla="*/ 771 h 787"/>
                  <a:gd name="T50" fmla="*/ 639 w 647"/>
                  <a:gd name="T51" fmla="*/ 770 h 787"/>
                  <a:gd name="T52" fmla="*/ 636 w 647"/>
                  <a:gd name="T53" fmla="*/ 765 h 787"/>
                  <a:gd name="T54" fmla="*/ 390 w 647"/>
                  <a:gd name="T55" fmla="*/ 292 h 787"/>
                  <a:gd name="T56" fmla="*/ 251 w 647"/>
                  <a:gd name="T57" fmla="*/ 23 h 787"/>
                  <a:gd name="T58" fmla="*/ 247 w 647"/>
                  <a:gd name="T59" fmla="*/ 17 h 787"/>
                  <a:gd name="T60" fmla="*/ 246 w 647"/>
                  <a:gd name="T61" fmla="*/ 14 h 787"/>
                  <a:gd name="T62" fmla="*/ 245 w 647"/>
                  <a:gd name="T63" fmla="*/ 14 h 787"/>
                  <a:gd name="T64" fmla="*/ 182 w 647"/>
                  <a:gd name="T65" fmla="*/ 11 h 787"/>
                  <a:gd name="T66" fmla="*/ 9 w 647"/>
                  <a:gd name="T67" fmla="*/ 0 h 787"/>
                  <a:gd name="T68" fmla="*/ 7 w 647"/>
                  <a:gd name="T69" fmla="*/ 0 h 787"/>
                  <a:gd name="T70" fmla="*/ 0 w 647"/>
                  <a:gd name="T71" fmla="*/ 0 h 787"/>
                  <a:gd name="T72" fmla="*/ 0 w 647"/>
                  <a:gd name="T73" fmla="*/ 1 h 787"/>
                  <a:gd name="T74" fmla="*/ 0 w 647"/>
                  <a:gd name="T75" fmla="*/ 1 h 787"/>
                  <a:gd name="T76" fmla="*/ 1 w 647"/>
                  <a:gd name="T77" fmla="*/ 1 h 787"/>
                  <a:gd name="T78" fmla="*/ 0 w 647"/>
                  <a:gd name="T79" fmla="*/ 0 h 787"/>
                  <a:gd name="T80" fmla="*/ 0 w 647"/>
                  <a:gd name="T81" fmla="*/ 0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7" h="787">
                    <a:moveTo>
                      <a:pt x="642" y="778"/>
                    </a:moveTo>
                    <a:lnTo>
                      <a:pt x="643" y="781"/>
                    </a:lnTo>
                    <a:lnTo>
                      <a:pt x="643" y="781"/>
                    </a:lnTo>
                    <a:lnTo>
                      <a:pt x="647" y="787"/>
                    </a:lnTo>
                    <a:lnTo>
                      <a:pt x="643" y="779"/>
                    </a:lnTo>
                    <a:lnTo>
                      <a:pt x="642" y="778"/>
                    </a:lnTo>
                    <a:moveTo>
                      <a:pt x="270" y="328"/>
                    </a:moveTo>
                    <a:lnTo>
                      <a:pt x="631" y="767"/>
                    </a:lnTo>
                    <a:lnTo>
                      <a:pt x="631" y="767"/>
                    </a:lnTo>
                    <a:lnTo>
                      <a:pt x="270" y="328"/>
                    </a:lnTo>
                    <a:moveTo>
                      <a:pt x="244" y="17"/>
                    </a:moveTo>
                    <a:lnTo>
                      <a:pt x="245" y="16"/>
                    </a:lnTo>
                    <a:lnTo>
                      <a:pt x="245" y="14"/>
                    </a:lnTo>
                    <a:lnTo>
                      <a:pt x="245" y="16"/>
                    </a:lnTo>
                    <a:lnTo>
                      <a:pt x="244" y="17"/>
                    </a:lnTo>
                    <a:moveTo>
                      <a:pt x="7" y="0"/>
                    </a:moveTo>
                    <a:lnTo>
                      <a:pt x="5" y="1"/>
                    </a:lnTo>
                    <a:lnTo>
                      <a:pt x="442" y="532"/>
                    </a:lnTo>
                    <a:lnTo>
                      <a:pt x="7" y="3"/>
                    </a:lnTo>
                    <a:lnTo>
                      <a:pt x="167" y="13"/>
                    </a:lnTo>
                    <a:lnTo>
                      <a:pt x="244" y="17"/>
                    </a:lnTo>
                    <a:lnTo>
                      <a:pt x="244" y="17"/>
                    </a:lnTo>
                    <a:lnTo>
                      <a:pt x="244" y="17"/>
                    </a:lnTo>
                    <a:lnTo>
                      <a:pt x="630" y="761"/>
                    </a:lnTo>
                    <a:lnTo>
                      <a:pt x="639" y="771"/>
                    </a:lnTo>
                    <a:lnTo>
                      <a:pt x="639" y="770"/>
                    </a:lnTo>
                    <a:lnTo>
                      <a:pt x="636" y="765"/>
                    </a:lnTo>
                    <a:lnTo>
                      <a:pt x="390" y="292"/>
                    </a:lnTo>
                    <a:lnTo>
                      <a:pt x="251" y="23"/>
                    </a:lnTo>
                    <a:lnTo>
                      <a:pt x="247" y="17"/>
                    </a:lnTo>
                    <a:lnTo>
                      <a:pt x="246" y="14"/>
                    </a:lnTo>
                    <a:lnTo>
                      <a:pt x="245" y="14"/>
                    </a:lnTo>
                    <a:lnTo>
                      <a:pt x="182" y="11"/>
                    </a:lnTo>
                    <a:lnTo>
                      <a:pt x="9" y="0"/>
                    </a:lnTo>
                    <a:lnTo>
                      <a:pt x="7" y="0"/>
                    </a:lnTo>
                    <a:moveTo>
                      <a:pt x="0" y="0"/>
                    </a:moveTo>
                    <a:lnTo>
                      <a:pt x="0" y="1"/>
                    </a:lnTo>
                    <a:lnTo>
                      <a:pt x="0" y="1"/>
                    </a:lnTo>
                    <a:lnTo>
                      <a:pt x="1" y="1"/>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429"/>
              <p:cNvSpPr>
                <a:spLocks noEditPoints="1"/>
              </p:cNvSpPr>
              <p:nvPr/>
            </p:nvSpPr>
            <p:spPr bwMode="auto">
              <a:xfrm>
                <a:off x="6110" y="2235"/>
                <a:ext cx="340" cy="417"/>
              </a:xfrm>
              <a:custGeom>
                <a:avLst/>
                <a:gdLst>
                  <a:gd name="T0" fmla="*/ 4 w 340"/>
                  <a:gd name="T1" fmla="*/ 412 h 417"/>
                  <a:gd name="T2" fmla="*/ 1 w 340"/>
                  <a:gd name="T3" fmla="*/ 416 h 417"/>
                  <a:gd name="T4" fmla="*/ 0 w 340"/>
                  <a:gd name="T5" fmla="*/ 417 h 417"/>
                  <a:gd name="T6" fmla="*/ 4 w 340"/>
                  <a:gd name="T7" fmla="*/ 413 h 417"/>
                  <a:gd name="T8" fmla="*/ 4 w 340"/>
                  <a:gd name="T9" fmla="*/ 412 h 417"/>
                  <a:gd name="T10" fmla="*/ 89 w 340"/>
                  <a:gd name="T11" fmla="*/ 158 h 417"/>
                  <a:gd name="T12" fmla="*/ 5 w 340"/>
                  <a:gd name="T13" fmla="*/ 404 h 417"/>
                  <a:gd name="T14" fmla="*/ 5 w 340"/>
                  <a:gd name="T15" fmla="*/ 404 h 417"/>
                  <a:gd name="T16" fmla="*/ 89 w 340"/>
                  <a:gd name="T17" fmla="*/ 158 h 417"/>
                  <a:gd name="T18" fmla="*/ 340 w 340"/>
                  <a:gd name="T19" fmla="*/ 0 h 417"/>
                  <a:gd name="T20" fmla="*/ 335 w 340"/>
                  <a:gd name="T21" fmla="*/ 3 h 417"/>
                  <a:gd name="T22" fmla="*/ 334 w 340"/>
                  <a:gd name="T23" fmla="*/ 4 h 417"/>
                  <a:gd name="T24" fmla="*/ 334 w 340"/>
                  <a:gd name="T25" fmla="*/ 5 h 417"/>
                  <a:gd name="T26" fmla="*/ 334 w 340"/>
                  <a:gd name="T27" fmla="*/ 4 h 417"/>
                  <a:gd name="T28" fmla="*/ 111 w 340"/>
                  <a:gd name="T29" fmla="*/ 109 h 417"/>
                  <a:gd name="T30" fmla="*/ 106 w 340"/>
                  <a:gd name="T31" fmla="*/ 112 h 417"/>
                  <a:gd name="T32" fmla="*/ 107 w 340"/>
                  <a:gd name="T33" fmla="*/ 112 h 417"/>
                  <a:gd name="T34" fmla="*/ 108 w 340"/>
                  <a:gd name="T35" fmla="*/ 113 h 417"/>
                  <a:gd name="T36" fmla="*/ 108 w 340"/>
                  <a:gd name="T37" fmla="*/ 115 h 417"/>
                  <a:gd name="T38" fmla="*/ 247 w 340"/>
                  <a:gd name="T39" fmla="*/ 48 h 417"/>
                  <a:gd name="T40" fmla="*/ 328 w 340"/>
                  <a:gd name="T41" fmla="*/ 9 h 417"/>
                  <a:gd name="T42" fmla="*/ 328 w 340"/>
                  <a:gd name="T43" fmla="*/ 9 h 417"/>
                  <a:gd name="T44" fmla="*/ 9 w 340"/>
                  <a:gd name="T45" fmla="*/ 401 h 417"/>
                  <a:gd name="T46" fmla="*/ 74 w 340"/>
                  <a:gd name="T47" fmla="*/ 212 h 417"/>
                  <a:gd name="T48" fmla="*/ 7 w 340"/>
                  <a:gd name="T49" fmla="*/ 408 h 417"/>
                  <a:gd name="T50" fmla="*/ 8 w 340"/>
                  <a:gd name="T51" fmla="*/ 408 h 417"/>
                  <a:gd name="T52" fmla="*/ 335 w 340"/>
                  <a:gd name="T53" fmla="*/ 6 h 417"/>
                  <a:gd name="T54" fmla="*/ 336 w 340"/>
                  <a:gd name="T55" fmla="*/ 5 h 417"/>
                  <a:gd name="T56" fmla="*/ 340 w 340"/>
                  <a:gd name="T5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0" h="417">
                    <a:moveTo>
                      <a:pt x="4" y="412"/>
                    </a:moveTo>
                    <a:lnTo>
                      <a:pt x="1" y="416"/>
                    </a:lnTo>
                    <a:lnTo>
                      <a:pt x="0" y="417"/>
                    </a:lnTo>
                    <a:lnTo>
                      <a:pt x="4" y="413"/>
                    </a:lnTo>
                    <a:lnTo>
                      <a:pt x="4" y="412"/>
                    </a:lnTo>
                    <a:close/>
                    <a:moveTo>
                      <a:pt x="89" y="158"/>
                    </a:moveTo>
                    <a:lnTo>
                      <a:pt x="5" y="404"/>
                    </a:lnTo>
                    <a:lnTo>
                      <a:pt x="5" y="404"/>
                    </a:lnTo>
                    <a:lnTo>
                      <a:pt x="89" y="158"/>
                    </a:lnTo>
                    <a:close/>
                    <a:moveTo>
                      <a:pt x="340" y="0"/>
                    </a:moveTo>
                    <a:lnTo>
                      <a:pt x="335" y="3"/>
                    </a:lnTo>
                    <a:lnTo>
                      <a:pt x="334" y="4"/>
                    </a:lnTo>
                    <a:lnTo>
                      <a:pt x="334" y="5"/>
                    </a:lnTo>
                    <a:lnTo>
                      <a:pt x="334" y="4"/>
                    </a:lnTo>
                    <a:lnTo>
                      <a:pt x="111" y="109"/>
                    </a:lnTo>
                    <a:lnTo>
                      <a:pt x="106" y="112"/>
                    </a:lnTo>
                    <a:lnTo>
                      <a:pt x="107" y="112"/>
                    </a:lnTo>
                    <a:lnTo>
                      <a:pt x="108" y="113"/>
                    </a:lnTo>
                    <a:lnTo>
                      <a:pt x="108" y="115"/>
                    </a:lnTo>
                    <a:lnTo>
                      <a:pt x="247" y="48"/>
                    </a:lnTo>
                    <a:lnTo>
                      <a:pt x="328" y="9"/>
                    </a:lnTo>
                    <a:lnTo>
                      <a:pt x="328" y="9"/>
                    </a:lnTo>
                    <a:lnTo>
                      <a:pt x="9" y="401"/>
                    </a:lnTo>
                    <a:lnTo>
                      <a:pt x="74" y="212"/>
                    </a:lnTo>
                    <a:lnTo>
                      <a:pt x="7" y="408"/>
                    </a:lnTo>
                    <a:lnTo>
                      <a:pt x="8" y="408"/>
                    </a:lnTo>
                    <a:lnTo>
                      <a:pt x="335" y="6"/>
                    </a:lnTo>
                    <a:lnTo>
                      <a:pt x="336" y="5"/>
                    </a:lnTo>
                    <a:lnTo>
                      <a:pt x="34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430"/>
              <p:cNvSpPr>
                <a:spLocks noEditPoints="1"/>
              </p:cNvSpPr>
              <p:nvPr/>
            </p:nvSpPr>
            <p:spPr bwMode="auto">
              <a:xfrm>
                <a:off x="6110" y="2235"/>
                <a:ext cx="340" cy="417"/>
              </a:xfrm>
              <a:custGeom>
                <a:avLst/>
                <a:gdLst>
                  <a:gd name="T0" fmla="*/ 4 w 340"/>
                  <a:gd name="T1" fmla="*/ 412 h 417"/>
                  <a:gd name="T2" fmla="*/ 1 w 340"/>
                  <a:gd name="T3" fmla="*/ 416 h 417"/>
                  <a:gd name="T4" fmla="*/ 0 w 340"/>
                  <a:gd name="T5" fmla="*/ 417 h 417"/>
                  <a:gd name="T6" fmla="*/ 4 w 340"/>
                  <a:gd name="T7" fmla="*/ 413 h 417"/>
                  <a:gd name="T8" fmla="*/ 4 w 340"/>
                  <a:gd name="T9" fmla="*/ 412 h 417"/>
                  <a:gd name="T10" fmla="*/ 89 w 340"/>
                  <a:gd name="T11" fmla="*/ 158 h 417"/>
                  <a:gd name="T12" fmla="*/ 5 w 340"/>
                  <a:gd name="T13" fmla="*/ 404 h 417"/>
                  <a:gd name="T14" fmla="*/ 5 w 340"/>
                  <a:gd name="T15" fmla="*/ 404 h 417"/>
                  <a:gd name="T16" fmla="*/ 89 w 340"/>
                  <a:gd name="T17" fmla="*/ 158 h 417"/>
                  <a:gd name="T18" fmla="*/ 340 w 340"/>
                  <a:gd name="T19" fmla="*/ 0 h 417"/>
                  <a:gd name="T20" fmla="*/ 335 w 340"/>
                  <a:gd name="T21" fmla="*/ 3 h 417"/>
                  <a:gd name="T22" fmla="*/ 334 w 340"/>
                  <a:gd name="T23" fmla="*/ 4 h 417"/>
                  <a:gd name="T24" fmla="*/ 334 w 340"/>
                  <a:gd name="T25" fmla="*/ 5 h 417"/>
                  <a:gd name="T26" fmla="*/ 334 w 340"/>
                  <a:gd name="T27" fmla="*/ 4 h 417"/>
                  <a:gd name="T28" fmla="*/ 111 w 340"/>
                  <a:gd name="T29" fmla="*/ 109 h 417"/>
                  <a:gd name="T30" fmla="*/ 106 w 340"/>
                  <a:gd name="T31" fmla="*/ 112 h 417"/>
                  <a:gd name="T32" fmla="*/ 107 w 340"/>
                  <a:gd name="T33" fmla="*/ 112 h 417"/>
                  <a:gd name="T34" fmla="*/ 108 w 340"/>
                  <a:gd name="T35" fmla="*/ 113 h 417"/>
                  <a:gd name="T36" fmla="*/ 108 w 340"/>
                  <a:gd name="T37" fmla="*/ 115 h 417"/>
                  <a:gd name="T38" fmla="*/ 247 w 340"/>
                  <a:gd name="T39" fmla="*/ 48 h 417"/>
                  <a:gd name="T40" fmla="*/ 328 w 340"/>
                  <a:gd name="T41" fmla="*/ 9 h 417"/>
                  <a:gd name="T42" fmla="*/ 328 w 340"/>
                  <a:gd name="T43" fmla="*/ 9 h 417"/>
                  <a:gd name="T44" fmla="*/ 9 w 340"/>
                  <a:gd name="T45" fmla="*/ 401 h 417"/>
                  <a:gd name="T46" fmla="*/ 74 w 340"/>
                  <a:gd name="T47" fmla="*/ 212 h 417"/>
                  <a:gd name="T48" fmla="*/ 7 w 340"/>
                  <a:gd name="T49" fmla="*/ 408 h 417"/>
                  <a:gd name="T50" fmla="*/ 8 w 340"/>
                  <a:gd name="T51" fmla="*/ 408 h 417"/>
                  <a:gd name="T52" fmla="*/ 335 w 340"/>
                  <a:gd name="T53" fmla="*/ 6 h 417"/>
                  <a:gd name="T54" fmla="*/ 336 w 340"/>
                  <a:gd name="T55" fmla="*/ 5 h 417"/>
                  <a:gd name="T56" fmla="*/ 340 w 340"/>
                  <a:gd name="T5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0" h="417">
                    <a:moveTo>
                      <a:pt x="4" y="412"/>
                    </a:moveTo>
                    <a:lnTo>
                      <a:pt x="1" y="416"/>
                    </a:lnTo>
                    <a:lnTo>
                      <a:pt x="0" y="417"/>
                    </a:lnTo>
                    <a:lnTo>
                      <a:pt x="4" y="413"/>
                    </a:lnTo>
                    <a:lnTo>
                      <a:pt x="4" y="412"/>
                    </a:lnTo>
                    <a:moveTo>
                      <a:pt x="89" y="158"/>
                    </a:moveTo>
                    <a:lnTo>
                      <a:pt x="5" y="404"/>
                    </a:lnTo>
                    <a:lnTo>
                      <a:pt x="5" y="404"/>
                    </a:lnTo>
                    <a:lnTo>
                      <a:pt x="89" y="158"/>
                    </a:lnTo>
                    <a:moveTo>
                      <a:pt x="340" y="0"/>
                    </a:moveTo>
                    <a:lnTo>
                      <a:pt x="335" y="3"/>
                    </a:lnTo>
                    <a:lnTo>
                      <a:pt x="334" y="4"/>
                    </a:lnTo>
                    <a:lnTo>
                      <a:pt x="334" y="5"/>
                    </a:lnTo>
                    <a:lnTo>
                      <a:pt x="334" y="4"/>
                    </a:lnTo>
                    <a:lnTo>
                      <a:pt x="111" y="109"/>
                    </a:lnTo>
                    <a:lnTo>
                      <a:pt x="106" y="112"/>
                    </a:lnTo>
                    <a:lnTo>
                      <a:pt x="107" y="112"/>
                    </a:lnTo>
                    <a:lnTo>
                      <a:pt x="108" y="113"/>
                    </a:lnTo>
                    <a:lnTo>
                      <a:pt x="108" y="115"/>
                    </a:lnTo>
                    <a:lnTo>
                      <a:pt x="247" y="48"/>
                    </a:lnTo>
                    <a:lnTo>
                      <a:pt x="328" y="9"/>
                    </a:lnTo>
                    <a:lnTo>
                      <a:pt x="328" y="9"/>
                    </a:lnTo>
                    <a:lnTo>
                      <a:pt x="9" y="401"/>
                    </a:lnTo>
                    <a:lnTo>
                      <a:pt x="74" y="212"/>
                    </a:lnTo>
                    <a:lnTo>
                      <a:pt x="7" y="408"/>
                    </a:lnTo>
                    <a:lnTo>
                      <a:pt x="8" y="408"/>
                    </a:lnTo>
                    <a:lnTo>
                      <a:pt x="335" y="6"/>
                    </a:lnTo>
                    <a:lnTo>
                      <a:pt x="336" y="5"/>
                    </a:lnTo>
                    <a:lnTo>
                      <a:pt x="3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431"/>
              <p:cNvSpPr>
                <a:spLocks noEditPoints="1"/>
              </p:cNvSpPr>
              <p:nvPr/>
            </p:nvSpPr>
            <p:spPr bwMode="auto">
              <a:xfrm>
                <a:off x="6046" y="2291"/>
                <a:ext cx="172" cy="360"/>
              </a:xfrm>
              <a:custGeom>
                <a:avLst/>
                <a:gdLst>
                  <a:gd name="T0" fmla="*/ 69 w 172"/>
                  <a:gd name="T1" fmla="*/ 355 h 360"/>
                  <a:gd name="T2" fmla="*/ 68 w 172"/>
                  <a:gd name="T3" fmla="*/ 356 h 360"/>
                  <a:gd name="T4" fmla="*/ 68 w 172"/>
                  <a:gd name="T5" fmla="*/ 357 h 360"/>
                  <a:gd name="T6" fmla="*/ 68 w 172"/>
                  <a:gd name="T7" fmla="*/ 360 h 360"/>
                  <a:gd name="T8" fmla="*/ 70 w 172"/>
                  <a:gd name="T9" fmla="*/ 356 h 360"/>
                  <a:gd name="T10" fmla="*/ 69 w 172"/>
                  <a:gd name="T11" fmla="*/ 355 h 360"/>
                  <a:gd name="T12" fmla="*/ 1 w 172"/>
                  <a:gd name="T13" fmla="*/ 6 h 360"/>
                  <a:gd name="T14" fmla="*/ 1 w 172"/>
                  <a:gd name="T15" fmla="*/ 6 h 360"/>
                  <a:gd name="T16" fmla="*/ 67 w 172"/>
                  <a:gd name="T17" fmla="*/ 352 h 360"/>
                  <a:gd name="T18" fmla="*/ 67 w 172"/>
                  <a:gd name="T19" fmla="*/ 352 h 360"/>
                  <a:gd name="T20" fmla="*/ 1 w 172"/>
                  <a:gd name="T21" fmla="*/ 6 h 360"/>
                  <a:gd name="T22" fmla="*/ 6 w 172"/>
                  <a:gd name="T23" fmla="*/ 16 h 360"/>
                  <a:gd name="T24" fmla="*/ 4 w 172"/>
                  <a:gd name="T25" fmla="*/ 5 h 360"/>
                  <a:gd name="T26" fmla="*/ 4 w 172"/>
                  <a:gd name="T27" fmla="*/ 5 h 360"/>
                  <a:gd name="T28" fmla="*/ 168 w 172"/>
                  <a:gd name="T29" fmla="*/ 59 h 360"/>
                  <a:gd name="T30" fmla="*/ 168 w 172"/>
                  <a:gd name="T31" fmla="*/ 59 h 360"/>
                  <a:gd name="T32" fmla="*/ 167 w 172"/>
                  <a:gd name="T33" fmla="*/ 61 h 360"/>
                  <a:gd name="T34" fmla="*/ 153 w 172"/>
                  <a:gd name="T35" fmla="*/ 102 h 360"/>
                  <a:gd name="T36" fmla="*/ 69 w 172"/>
                  <a:gd name="T37" fmla="*/ 348 h 360"/>
                  <a:gd name="T38" fmla="*/ 6 w 172"/>
                  <a:gd name="T39" fmla="*/ 16 h 360"/>
                  <a:gd name="T40" fmla="*/ 4 w 172"/>
                  <a:gd name="T41" fmla="*/ 2 h 360"/>
                  <a:gd name="T42" fmla="*/ 70 w 172"/>
                  <a:gd name="T43" fmla="*/ 352 h 360"/>
                  <a:gd name="T44" fmla="*/ 71 w 172"/>
                  <a:gd name="T45" fmla="*/ 352 h 360"/>
                  <a:gd name="T46" fmla="*/ 138 w 172"/>
                  <a:gd name="T47" fmla="*/ 156 h 360"/>
                  <a:gd name="T48" fmla="*/ 172 w 172"/>
                  <a:gd name="T49" fmla="*/ 59 h 360"/>
                  <a:gd name="T50" fmla="*/ 172 w 172"/>
                  <a:gd name="T51" fmla="*/ 57 h 360"/>
                  <a:gd name="T52" fmla="*/ 171 w 172"/>
                  <a:gd name="T53" fmla="*/ 56 h 360"/>
                  <a:gd name="T54" fmla="*/ 170 w 172"/>
                  <a:gd name="T55" fmla="*/ 56 h 360"/>
                  <a:gd name="T56" fmla="*/ 5 w 172"/>
                  <a:gd name="T57" fmla="*/ 3 h 360"/>
                  <a:gd name="T58" fmla="*/ 4 w 172"/>
                  <a:gd name="T59" fmla="*/ 2 h 360"/>
                  <a:gd name="T60" fmla="*/ 0 w 172"/>
                  <a:gd name="T61" fmla="*/ 0 h 360"/>
                  <a:gd name="T62" fmla="*/ 0 w 172"/>
                  <a:gd name="T63" fmla="*/ 2 h 360"/>
                  <a:gd name="T64" fmla="*/ 1 w 172"/>
                  <a:gd name="T65" fmla="*/ 2 h 360"/>
                  <a:gd name="T66" fmla="*/ 1 w 172"/>
                  <a:gd name="T67" fmla="*/ 1 h 360"/>
                  <a:gd name="T68" fmla="*/ 0 w 172"/>
                  <a:gd name="T69"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 h="360">
                    <a:moveTo>
                      <a:pt x="69" y="355"/>
                    </a:moveTo>
                    <a:lnTo>
                      <a:pt x="68" y="356"/>
                    </a:lnTo>
                    <a:lnTo>
                      <a:pt x="68" y="357"/>
                    </a:lnTo>
                    <a:lnTo>
                      <a:pt x="68" y="360"/>
                    </a:lnTo>
                    <a:lnTo>
                      <a:pt x="70" y="356"/>
                    </a:lnTo>
                    <a:lnTo>
                      <a:pt x="69" y="355"/>
                    </a:lnTo>
                    <a:close/>
                    <a:moveTo>
                      <a:pt x="1" y="6"/>
                    </a:moveTo>
                    <a:lnTo>
                      <a:pt x="1" y="6"/>
                    </a:lnTo>
                    <a:lnTo>
                      <a:pt x="67" y="352"/>
                    </a:lnTo>
                    <a:lnTo>
                      <a:pt x="67" y="352"/>
                    </a:lnTo>
                    <a:lnTo>
                      <a:pt x="1" y="6"/>
                    </a:lnTo>
                    <a:close/>
                    <a:moveTo>
                      <a:pt x="6" y="16"/>
                    </a:moveTo>
                    <a:lnTo>
                      <a:pt x="4" y="5"/>
                    </a:lnTo>
                    <a:lnTo>
                      <a:pt x="4" y="5"/>
                    </a:lnTo>
                    <a:lnTo>
                      <a:pt x="168" y="59"/>
                    </a:lnTo>
                    <a:lnTo>
                      <a:pt x="168" y="59"/>
                    </a:lnTo>
                    <a:lnTo>
                      <a:pt x="167" y="61"/>
                    </a:lnTo>
                    <a:lnTo>
                      <a:pt x="153" y="102"/>
                    </a:lnTo>
                    <a:lnTo>
                      <a:pt x="69" y="348"/>
                    </a:lnTo>
                    <a:lnTo>
                      <a:pt x="6" y="16"/>
                    </a:lnTo>
                    <a:close/>
                    <a:moveTo>
                      <a:pt x="4" y="2"/>
                    </a:moveTo>
                    <a:lnTo>
                      <a:pt x="70" y="352"/>
                    </a:lnTo>
                    <a:lnTo>
                      <a:pt x="71" y="352"/>
                    </a:lnTo>
                    <a:lnTo>
                      <a:pt x="138" y="156"/>
                    </a:lnTo>
                    <a:lnTo>
                      <a:pt x="172" y="59"/>
                    </a:lnTo>
                    <a:lnTo>
                      <a:pt x="172" y="57"/>
                    </a:lnTo>
                    <a:lnTo>
                      <a:pt x="171" y="56"/>
                    </a:lnTo>
                    <a:lnTo>
                      <a:pt x="170" y="56"/>
                    </a:lnTo>
                    <a:lnTo>
                      <a:pt x="5" y="3"/>
                    </a:lnTo>
                    <a:lnTo>
                      <a:pt x="4" y="2"/>
                    </a:lnTo>
                    <a:close/>
                    <a:moveTo>
                      <a:pt x="0" y="0"/>
                    </a:moveTo>
                    <a:lnTo>
                      <a:pt x="0" y="2"/>
                    </a:lnTo>
                    <a:lnTo>
                      <a:pt x="1" y="2"/>
                    </a:lnTo>
                    <a:lnTo>
                      <a:pt x="1"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432"/>
              <p:cNvSpPr>
                <a:spLocks noEditPoints="1"/>
              </p:cNvSpPr>
              <p:nvPr/>
            </p:nvSpPr>
            <p:spPr bwMode="auto">
              <a:xfrm>
                <a:off x="6046" y="2291"/>
                <a:ext cx="172" cy="360"/>
              </a:xfrm>
              <a:custGeom>
                <a:avLst/>
                <a:gdLst>
                  <a:gd name="T0" fmla="*/ 69 w 172"/>
                  <a:gd name="T1" fmla="*/ 355 h 360"/>
                  <a:gd name="T2" fmla="*/ 68 w 172"/>
                  <a:gd name="T3" fmla="*/ 356 h 360"/>
                  <a:gd name="T4" fmla="*/ 68 w 172"/>
                  <a:gd name="T5" fmla="*/ 357 h 360"/>
                  <a:gd name="T6" fmla="*/ 68 w 172"/>
                  <a:gd name="T7" fmla="*/ 360 h 360"/>
                  <a:gd name="T8" fmla="*/ 70 w 172"/>
                  <a:gd name="T9" fmla="*/ 356 h 360"/>
                  <a:gd name="T10" fmla="*/ 69 w 172"/>
                  <a:gd name="T11" fmla="*/ 355 h 360"/>
                  <a:gd name="T12" fmla="*/ 1 w 172"/>
                  <a:gd name="T13" fmla="*/ 6 h 360"/>
                  <a:gd name="T14" fmla="*/ 1 w 172"/>
                  <a:gd name="T15" fmla="*/ 6 h 360"/>
                  <a:gd name="T16" fmla="*/ 67 w 172"/>
                  <a:gd name="T17" fmla="*/ 352 h 360"/>
                  <a:gd name="T18" fmla="*/ 67 w 172"/>
                  <a:gd name="T19" fmla="*/ 352 h 360"/>
                  <a:gd name="T20" fmla="*/ 1 w 172"/>
                  <a:gd name="T21" fmla="*/ 6 h 360"/>
                  <a:gd name="T22" fmla="*/ 6 w 172"/>
                  <a:gd name="T23" fmla="*/ 16 h 360"/>
                  <a:gd name="T24" fmla="*/ 4 w 172"/>
                  <a:gd name="T25" fmla="*/ 5 h 360"/>
                  <a:gd name="T26" fmla="*/ 4 w 172"/>
                  <a:gd name="T27" fmla="*/ 5 h 360"/>
                  <a:gd name="T28" fmla="*/ 168 w 172"/>
                  <a:gd name="T29" fmla="*/ 59 h 360"/>
                  <a:gd name="T30" fmla="*/ 168 w 172"/>
                  <a:gd name="T31" fmla="*/ 59 h 360"/>
                  <a:gd name="T32" fmla="*/ 167 w 172"/>
                  <a:gd name="T33" fmla="*/ 61 h 360"/>
                  <a:gd name="T34" fmla="*/ 153 w 172"/>
                  <a:gd name="T35" fmla="*/ 102 h 360"/>
                  <a:gd name="T36" fmla="*/ 69 w 172"/>
                  <a:gd name="T37" fmla="*/ 348 h 360"/>
                  <a:gd name="T38" fmla="*/ 6 w 172"/>
                  <a:gd name="T39" fmla="*/ 16 h 360"/>
                  <a:gd name="T40" fmla="*/ 4 w 172"/>
                  <a:gd name="T41" fmla="*/ 2 h 360"/>
                  <a:gd name="T42" fmla="*/ 70 w 172"/>
                  <a:gd name="T43" fmla="*/ 352 h 360"/>
                  <a:gd name="T44" fmla="*/ 71 w 172"/>
                  <a:gd name="T45" fmla="*/ 352 h 360"/>
                  <a:gd name="T46" fmla="*/ 138 w 172"/>
                  <a:gd name="T47" fmla="*/ 156 h 360"/>
                  <a:gd name="T48" fmla="*/ 172 w 172"/>
                  <a:gd name="T49" fmla="*/ 59 h 360"/>
                  <a:gd name="T50" fmla="*/ 172 w 172"/>
                  <a:gd name="T51" fmla="*/ 57 h 360"/>
                  <a:gd name="T52" fmla="*/ 171 w 172"/>
                  <a:gd name="T53" fmla="*/ 56 h 360"/>
                  <a:gd name="T54" fmla="*/ 170 w 172"/>
                  <a:gd name="T55" fmla="*/ 56 h 360"/>
                  <a:gd name="T56" fmla="*/ 5 w 172"/>
                  <a:gd name="T57" fmla="*/ 3 h 360"/>
                  <a:gd name="T58" fmla="*/ 4 w 172"/>
                  <a:gd name="T59" fmla="*/ 2 h 360"/>
                  <a:gd name="T60" fmla="*/ 0 w 172"/>
                  <a:gd name="T61" fmla="*/ 0 h 360"/>
                  <a:gd name="T62" fmla="*/ 0 w 172"/>
                  <a:gd name="T63" fmla="*/ 2 h 360"/>
                  <a:gd name="T64" fmla="*/ 1 w 172"/>
                  <a:gd name="T65" fmla="*/ 2 h 360"/>
                  <a:gd name="T66" fmla="*/ 1 w 172"/>
                  <a:gd name="T67" fmla="*/ 1 h 360"/>
                  <a:gd name="T68" fmla="*/ 0 w 172"/>
                  <a:gd name="T69"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 h="360">
                    <a:moveTo>
                      <a:pt x="69" y="355"/>
                    </a:moveTo>
                    <a:lnTo>
                      <a:pt x="68" y="356"/>
                    </a:lnTo>
                    <a:lnTo>
                      <a:pt x="68" y="357"/>
                    </a:lnTo>
                    <a:lnTo>
                      <a:pt x="68" y="360"/>
                    </a:lnTo>
                    <a:lnTo>
                      <a:pt x="70" y="356"/>
                    </a:lnTo>
                    <a:lnTo>
                      <a:pt x="69" y="355"/>
                    </a:lnTo>
                    <a:moveTo>
                      <a:pt x="1" y="6"/>
                    </a:moveTo>
                    <a:lnTo>
                      <a:pt x="1" y="6"/>
                    </a:lnTo>
                    <a:lnTo>
                      <a:pt x="67" y="352"/>
                    </a:lnTo>
                    <a:lnTo>
                      <a:pt x="67" y="352"/>
                    </a:lnTo>
                    <a:lnTo>
                      <a:pt x="1" y="6"/>
                    </a:lnTo>
                    <a:moveTo>
                      <a:pt x="6" y="16"/>
                    </a:moveTo>
                    <a:lnTo>
                      <a:pt x="4" y="5"/>
                    </a:lnTo>
                    <a:lnTo>
                      <a:pt x="4" y="5"/>
                    </a:lnTo>
                    <a:lnTo>
                      <a:pt x="168" y="59"/>
                    </a:lnTo>
                    <a:lnTo>
                      <a:pt x="168" y="59"/>
                    </a:lnTo>
                    <a:lnTo>
                      <a:pt x="167" y="61"/>
                    </a:lnTo>
                    <a:lnTo>
                      <a:pt x="153" y="102"/>
                    </a:lnTo>
                    <a:lnTo>
                      <a:pt x="69" y="348"/>
                    </a:lnTo>
                    <a:lnTo>
                      <a:pt x="6" y="16"/>
                    </a:lnTo>
                    <a:moveTo>
                      <a:pt x="4" y="2"/>
                    </a:moveTo>
                    <a:lnTo>
                      <a:pt x="70" y="352"/>
                    </a:lnTo>
                    <a:lnTo>
                      <a:pt x="71" y="352"/>
                    </a:lnTo>
                    <a:lnTo>
                      <a:pt x="138" y="156"/>
                    </a:lnTo>
                    <a:lnTo>
                      <a:pt x="172" y="59"/>
                    </a:lnTo>
                    <a:lnTo>
                      <a:pt x="172" y="57"/>
                    </a:lnTo>
                    <a:lnTo>
                      <a:pt x="171" y="56"/>
                    </a:lnTo>
                    <a:lnTo>
                      <a:pt x="170" y="56"/>
                    </a:lnTo>
                    <a:lnTo>
                      <a:pt x="5" y="3"/>
                    </a:lnTo>
                    <a:lnTo>
                      <a:pt x="4" y="2"/>
                    </a:lnTo>
                    <a:moveTo>
                      <a:pt x="0" y="0"/>
                    </a:moveTo>
                    <a:lnTo>
                      <a:pt x="0" y="2"/>
                    </a:lnTo>
                    <a:lnTo>
                      <a:pt x="1" y="2"/>
                    </a:lnTo>
                    <a:lnTo>
                      <a:pt x="1"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433"/>
              <p:cNvSpPr>
                <a:spLocks noEditPoints="1"/>
              </p:cNvSpPr>
              <p:nvPr/>
            </p:nvSpPr>
            <p:spPr bwMode="auto">
              <a:xfrm>
                <a:off x="5717" y="2291"/>
                <a:ext cx="400" cy="356"/>
              </a:xfrm>
              <a:custGeom>
                <a:avLst/>
                <a:gdLst>
                  <a:gd name="T0" fmla="*/ 400 w 400"/>
                  <a:gd name="T1" fmla="*/ 354 h 356"/>
                  <a:gd name="T2" fmla="*/ 398 w 400"/>
                  <a:gd name="T3" fmla="*/ 355 h 356"/>
                  <a:gd name="T4" fmla="*/ 399 w 400"/>
                  <a:gd name="T5" fmla="*/ 356 h 356"/>
                  <a:gd name="T6" fmla="*/ 400 w 400"/>
                  <a:gd name="T7" fmla="*/ 356 h 356"/>
                  <a:gd name="T8" fmla="*/ 400 w 400"/>
                  <a:gd name="T9" fmla="*/ 354 h 356"/>
                  <a:gd name="T10" fmla="*/ 60 w 400"/>
                  <a:gd name="T11" fmla="*/ 308 h 356"/>
                  <a:gd name="T12" fmla="*/ 394 w 400"/>
                  <a:gd name="T13" fmla="*/ 355 h 356"/>
                  <a:gd name="T14" fmla="*/ 394 w 400"/>
                  <a:gd name="T15" fmla="*/ 355 h 356"/>
                  <a:gd name="T16" fmla="*/ 60 w 400"/>
                  <a:gd name="T17" fmla="*/ 308 h 356"/>
                  <a:gd name="T18" fmla="*/ 1 w 400"/>
                  <a:gd name="T19" fmla="*/ 300 h 356"/>
                  <a:gd name="T20" fmla="*/ 0 w 400"/>
                  <a:gd name="T21" fmla="*/ 300 h 356"/>
                  <a:gd name="T22" fmla="*/ 0 w 400"/>
                  <a:gd name="T23" fmla="*/ 300 h 356"/>
                  <a:gd name="T24" fmla="*/ 1 w 400"/>
                  <a:gd name="T25" fmla="*/ 300 h 356"/>
                  <a:gd name="T26" fmla="*/ 2 w 400"/>
                  <a:gd name="T27" fmla="*/ 301 h 356"/>
                  <a:gd name="T28" fmla="*/ 2 w 400"/>
                  <a:gd name="T29" fmla="*/ 300 h 356"/>
                  <a:gd name="T30" fmla="*/ 3 w 400"/>
                  <a:gd name="T31" fmla="*/ 300 h 356"/>
                  <a:gd name="T32" fmla="*/ 2 w 400"/>
                  <a:gd name="T33" fmla="*/ 300 h 356"/>
                  <a:gd name="T34" fmla="*/ 1 w 400"/>
                  <a:gd name="T35" fmla="*/ 300 h 356"/>
                  <a:gd name="T36" fmla="*/ 329 w 400"/>
                  <a:gd name="T37" fmla="*/ 4 h 356"/>
                  <a:gd name="T38" fmla="*/ 331 w 400"/>
                  <a:gd name="T39" fmla="*/ 3 h 356"/>
                  <a:gd name="T40" fmla="*/ 329 w 400"/>
                  <a:gd name="T41" fmla="*/ 4 h 356"/>
                  <a:gd name="T42" fmla="*/ 332 w 400"/>
                  <a:gd name="T43" fmla="*/ 0 h 356"/>
                  <a:gd name="T44" fmla="*/ 332 w 400"/>
                  <a:gd name="T45" fmla="*/ 0 h 356"/>
                  <a:gd name="T46" fmla="*/ 332 w 400"/>
                  <a:gd name="T47" fmla="*/ 0 h 356"/>
                  <a:gd name="T48" fmla="*/ 330 w 400"/>
                  <a:gd name="T49" fmla="*/ 1 h 356"/>
                  <a:gd name="T50" fmla="*/ 330 w 400"/>
                  <a:gd name="T51" fmla="*/ 2 h 356"/>
                  <a:gd name="T52" fmla="*/ 329 w 400"/>
                  <a:gd name="T53" fmla="*/ 2 h 356"/>
                  <a:gd name="T54" fmla="*/ 329 w 400"/>
                  <a:gd name="T55" fmla="*/ 3 h 356"/>
                  <a:gd name="T56" fmla="*/ 328 w 400"/>
                  <a:gd name="T57" fmla="*/ 4 h 356"/>
                  <a:gd name="T58" fmla="*/ 5 w 400"/>
                  <a:gd name="T59" fmla="*/ 295 h 356"/>
                  <a:gd name="T60" fmla="*/ 5 w 400"/>
                  <a:gd name="T61" fmla="*/ 296 h 356"/>
                  <a:gd name="T62" fmla="*/ 4 w 400"/>
                  <a:gd name="T63" fmla="*/ 297 h 356"/>
                  <a:gd name="T64" fmla="*/ 3 w 400"/>
                  <a:gd name="T65" fmla="*/ 298 h 356"/>
                  <a:gd name="T66" fmla="*/ 85 w 400"/>
                  <a:gd name="T67" fmla="*/ 309 h 356"/>
                  <a:gd name="T68" fmla="*/ 7 w 400"/>
                  <a:gd name="T69" fmla="*/ 298 h 356"/>
                  <a:gd name="T70" fmla="*/ 43 w 400"/>
                  <a:gd name="T71" fmla="*/ 265 h 356"/>
                  <a:gd name="T72" fmla="*/ 330 w 400"/>
                  <a:gd name="T73" fmla="*/ 6 h 356"/>
                  <a:gd name="T74" fmla="*/ 330 w 400"/>
                  <a:gd name="T75" fmla="*/ 6 h 356"/>
                  <a:gd name="T76" fmla="*/ 396 w 400"/>
                  <a:gd name="T77" fmla="*/ 352 h 356"/>
                  <a:gd name="T78" fmla="*/ 399 w 400"/>
                  <a:gd name="T79" fmla="*/ 352 h 356"/>
                  <a:gd name="T80" fmla="*/ 333 w 400"/>
                  <a:gd name="T81" fmla="*/ 2 h 356"/>
                  <a:gd name="T82" fmla="*/ 332 w 400"/>
                  <a:gd name="T83" fmla="*/ 0 h 356"/>
                  <a:gd name="T84" fmla="*/ 332 w 400"/>
                  <a:gd name="T85" fmla="*/ 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0" h="356">
                    <a:moveTo>
                      <a:pt x="400" y="354"/>
                    </a:moveTo>
                    <a:lnTo>
                      <a:pt x="398" y="355"/>
                    </a:lnTo>
                    <a:lnTo>
                      <a:pt x="399" y="356"/>
                    </a:lnTo>
                    <a:lnTo>
                      <a:pt x="400" y="356"/>
                    </a:lnTo>
                    <a:lnTo>
                      <a:pt x="400" y="354"/>
                    </a:lnTo>
                    <a:close/>
                    <a:moveTo>
                      <a:pt x="60" y="308"/>
                    </a:moveTo>
                    <a:lnTo>
                      <a:pt x="394" y="355"/>
                    </a:lnTo>
                    <a:lnTo>
                      <a:pt x="394" y="355"/>
                    </a:lnTo>
                    <a:lnTo>
                      <a:pt x="60" y="308"/>
                    </a:lnTo>
                    <a:close/>
                    <a:moveTo>
                      <a:pt x="1" y="300"/>
                    </a:moveTo>
                    <a:lnTo>
                      <a:pt x="0" y="300"/>
                    </a:lnTo>
                    <a:lnTo>
                      <a:pt x="0" y="300"/>
                    </a:lnTo>
                    <a:lnTo>
                      <a:pt x="1" y="300"/>
                    </a:lnTo>
                    <a:lnTo>
                      <a:pt x="2" y="301"/>
                    </a:lnTo>
                    <a:lnTo>
                      <a:pt x="2" y="300"/>
                    </a:lnTo>
                    <a:lnTo>
                      <a:pt x="3" y="300"/>
                    </a:lnTo>
                    <a:lnTo>
                      <a:pt x="2" y="300"/>
                    </a:lnTo>
                    <a:lnTo>
                      <a:pt x="1" y="300"/>
                    </a:lnTo>
                    <a:close/>
                    <a:moveTo>
                      <a:pt x="329" y="4"/>
                    </a:moveTo>
                    <a:lnTo>
                      <a:pt x="331" y="3"/>
                    </a:lnTo>
                    <a:lnTo>
                      <a:pt x="329" y="4"/>
                    </a:lnTo>
                    <a:close/>
                    <a:moveTo>
                      <a:pt x="332" y="0"/>
                    </a:moveTo>
                    <a:lnTo>
                      <a:pt x="332" y="0"/>
                    </a:lnTo>
                    <a:lnTo>
                      <a:pt x="332" y="0"/>
                    </a:lnTo>
                    <a:lnTo>
                      <a:pt x="330" y="1"/>
                    </a:lnTo>
                    <a:lnTo>
                      <a:pt x="330" y="2"/>
                    </a:lnTo>
                    <a:lnTo>
                      <a:pt x="329" y="2"/>
                    </a:lnTo>
                    <a:lnTo>
                      <a:pt x="329" y="3"/>
                    </a:lnTo>
                    <a:lnTo>
                      <a:pt x="328" y="4"/>
                    </a:lnTo>
                    <a:lnTo>
                      <a:pt x="5" y="295"/>
                    </a:lnTo>
                    <a:lnTo>
                      <a:pt x="5" y="296"/>
                    </a:lnTo>
                    <a:lnTo>
                      <a:pt x="4" y="297"/>
                    </a:lnTo>
                    <a:lnTo>
                      <a:pt x="3" y="298"/>
                    </a:lnTo>
                    <a:lnTo>
                      <a:pt x="85" y="309"/>
                    </a:lnTo>
                    <a:lnTo>
                      <a:pt x="7" y="298"/>
                    </a:lnTo>
                    <a:lnTo>
                      <a:pt x="43" y="265"/>
                    </a:lnTo>
                    <a:lnTo>
                      <a:pt x="330" y="6"/>
                    </a:lnTo>
                    <a:lnTo>
                      <a:pt x="330" y="6"/>
                    </a:lnTo>
                    <a:lnTo>
                      <a:pt x="396" y="352"/>
                    </a:lnTo>
                    <a:lnTo>
                      <a:pt x="399" y="352"/>
                    </a:lnTo>
                    <a:lnTo>
                      <a:pt x="333" y="2"/>
                    </a:lnTo>
                    <a:lnTo>
                      <a:pt x="332" y="0"/>
                    </a:lnTo>
                    <a:lnTo>
                      <a:pt x="33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434"/>
              <p:cNvSpPr>
                <a:spLocks noEditPoints="1"/>
              </p:cNvSpPr>
              <p:nvPr/>
            </p:nvSpPr>
            <p:spPr bwMode="auto">
              <a:xfrm>
                <a:off x="5717" y="2291"/>
                <a:ext cx="400" cy="356"/>
              </a:xfrm>
              <a:custGeom>
                <a:avLst/>
                <a:gdLst>
                  <a:gd name="T0" fmla="*/ 400 w 400"/>
                  <a:gd name="T1" fmla="*/ 354 h 356"/>
                  <a:gd name="T2" fmla="*/ 398 w 400"/>
                  <a:gd name="T3" fmla="*/ 355 h 356"/>
                  <a:gd name="T4" fmla="*/ 399 w 400"/>
                  <a:gd name="T5" fmla="*/ 356 h 356"/>
                  <a:gd name="T6" fmla="*/ 400 w 400"/>
                  <a:gd name="T7" fmla="*/ 356 h 356"/>
                  <a:gd name="T8" fmla="*/ 400 w 400"/>
                  <a:gd name="T9" fmla="*/ 354 h 356"/>
                  <a:gd name="T10" fmla="*/ 60 w 400"/>
                  <a:gd name="T11" fmla="*/ 308 h 356"/>
                  <a:gd name="T12" fmla="*/ 394 w 400"/>
                  <a:gd name="T13" fmla="*/ 355 h 356"/>
                  <a:gd name="T14" fmla="*/ 394 w 400"/>
                  <a:gd name="T15" fmla="*/ 355 h 356"/>
                  <a:gd name="T16" fmla="*/ 60 w 400"/>
                  <a:gd name="T17" fmla="*/ 308 h 356"/>
                  <a:gd name="T18" fmla="*/ 1 w 400"/>
                  <a:gd name="T19" fmla="*/ 300 h 356"/>
                  <a:gd name="T20" fmla="*/ 0 w 400"/>
                  <a:gd name="T21" fmla="*/ 300 h 356"/>
                  <a:gd name="T22" fmla="*/ 0 w 400"/>
                  <a:gd name="T23" fmla="*/ 300 h 356"/>
                  <a:gd name="T24" fmla="*/ 1 w 400"/>
                  <a:gd name="T25" fmla="*/ 300 h 356"/>
                  <a:gd name="T26" fmla="*/ 2 w 400"/>
                  <a:gd name="T27" fmla="*/ 301 h 356"/>
                  <a:gd name="T28" fmla="*/ 2 w 400"/>
                  <a:gd name="T29" fmla="*/ 300 h 356"/>
                  <a:gd name="T30" fmla="*/ 3 w 400"/>
                  <a:gd name="T31" fmla="*/ 300 h 356"/>
                  <a:gd name="T32" fmla="*/ 2 w 400"/>
                  <a:gd name="T33" fmla="*/ 300 h 356"/>
                  <a:gd name="T34" fmla="*/ 1 w 400"/>
                  <a:gd name="T35" fmla="*/ 300 h 356"/>
                  <a:gd name="T36" fmla="*/ 329 w 400"/>
                  <a:gd name="T37" fmla="*/ 4 h 356"/>
                  <a:gd name="T38" fmla="*/ 331 w 400"/>
                  <a:gd name="T39" fmla="*/ 3 h 356"/>
                  <a:gd name="T40" fmla="*/ 329 w 400"/>
                  <a:gd name="T41" fmla="*/ 4 h 356"/>
                  <a:gd name="T42" fmla="*/ 332 w 400"/>
                  <a:gd name="T43" fmla="*/ 0 h 356"/>
                  <a:gd name="T44" fmla="*/ 332 w 400"/>
                  <a:gd name="T45" fmla="*/ 0 h 356"/>
                  <a:gd name="T46" fmla="*/ 332 w 400"/>
                  <a:gd name="T47" fmla="*/ 0 h 356"/>
                  <a:gd name="T48" fmla="*/ 330 w 400"/>
                  <a:gd name="T49" fmla="*/ 1 h 356"/>
                  <a:gd name="T50" fmla="*/ 330 w 400"/>
                  <a:gd name="T51" fmla="*/ 2 h 356"/>
                  <a:gd name="T52" fmla="*/ 329 w 400"/>
                  <a:gd name="T53" fmla="*/ 2 h 356"/>
                  <a:gd name="T54" fmla="*/ 329 w 400"/>
                  <a:gd name="T55" fmla="*/ 3 h 356"/>
                  <a:gd name="T56" fmla="*/ 328 w 400"/>
                  <a:gd name="T57" fmla="*/ 4 h 356"/>
                  <a:gd name="T58" fmla="*/ 5 w 400"/>
                  <a:gd name="T59" fmla="*/ 295 h 356"/>
                  <a:gd name="T60" fmla="*/ 5 w 400"/>
                  <a:gd name="T61" fmla="*/ 296 h 356"/>
                  <a:gd name="T62" fmla="*/ 4 w 400"/>
                  <a:gd name="T63" fmla="*/ 297 h 356"/>
                  <a:gd name="T64" fmla="*/ 3 w 400"/>
                  <a:gd name="T65" fmla="*/ 298 h 356"/>
                  <a:gd name="T66" fmla="*/ 85 w 400"/>
                  <a:gd name="T67" fmla="*/ 309 h 356"/>
                  <a:gd name="T68" fmla="*/ 7 w 400"/>
                  <a:gd name="T69" fmla="*/ 298 h 356"/>
                  <a:gd name="T70" fmla="*/ 43 w 400"/>
                  <a:gd name="T71" fmla="*/ 265 h 356"/>
                  <a:gd name="T72" fmla="*/ 330 w 400"/>
                  <a:gd name="T73" fmla="*/ 6 h 356"/>
                  <a:gd name="T74" fmla="*/ 330 w 400"/>
                  <a:gd name="T75" fmla="*/ 6 h 356"/>
                  <a:gd name="T76" fmla="*/ 396 w 400"/>
                  <a:gd name="T77" fmla="*/ 352 h 356"/>
                  <a:gd name="T78" fmla="*/ 399 w 400"/>
                  <a:gd name="T79" fmla="*/ 352 h 356"/>
                  <a:gd name="T80" fmla="*/ 333 w 400"/>
                  <a:gd name="T81" fmla="*/ 2 h 356"/>
                  <a:gd name="T82" fmla="*/ 332 w 400"/>
                  <a:gd name="T83" fmla="*/ 0 h 356"/>
                  <a:gd name="T84" fmla="*/ 332 w 400"/>
                  <a:gd name="T85" fmla="*/ 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0" h="356">
                    <a:moveTo>
                      <a:pt x="400" y="354"/>
                    </a:moveTo>
                    <a:lnTo>
                      <a:pt x="398" y="355"/>
                    </a:lnTo>
                    <a:lnTo>
                      <a:pt x="399" y="356"/>
                    </a:lnTo>
                    <a:lnTo>
                      <a:pt x="400" y="356"/>
                    </a:lnTo>
                    <a:lnTo>
                      <a:pt x="400" y="354"/>
                    </a:lnTo>
                    <a:moveTo>
                      <a:pt x="60" y="308"/>
                    </a:moveTo>
                    <a:lnTo>
                      <a:pt x="394" y="355"/>
                    </a:lnTo>
                    <a:lnTo>
                      <a:pt x="394" y="355"/>
                    </a:lnTo>
                    <a:lnTo>
                      <a:pt x="60" y="308"/>
                    </a:lnTo>
                    <a:moveTo>
                      <a:pt x="1" y="300"/>
                    </a:moveTo>
                    <a:lnTo>
                      <a:pt x="0" y="300"/>
                    </a:lnTo>
                    <a:lnTo>
                      <a:pt x="0" y="300"/>
                    </a:lnTo>
                    <a:lnTo>
                      <a:pt x="1" y="300"/>
                    </a:lnTo>
                    <a:lnTo>
                      <a:pt x="2" y="301"/>
                    </a:lnTo>
                    <a:lnTo>
                      <a:pt x="2" y="300"/>
                    </a:lnTo>
                    <a:lnTo>
                      <a:pt x="3" y="300"/>
                    </a:lnTo>
                    <a:lnTo>
                      <a:pt x="2" y="300"/>
                    </a:lnTo>
                    <a:lnTo>
                      <a:pt x="1" y="300"/>
                    </a:lnTo>
                    <a:moveTo>
                      <a:pt x="329" y="4"/>
                    </a:moveTo>
                    <a:lnTo>
                      <a:pt x="331" y="3"/>
                    </a:lnTo>
                    <a:lnTo>
                      <a:pt x="329" y="4"/>
                    </a:lnTo>
                    <a:moveTo>
                      <a:pt x="332" y="0"/>
                    </a:moveTo>
                    <a:lnTo>
                      <a:pt x="332" y="0"/>
                    </a:lnTo>
                    <a:lnTo>
                      <a:pt x="332" y="0"/>
                    </a:lnTo>
                    <a:lnTo>
                      <a:pt x="330" y="1"/>
                    </a:lnTo>
                    <a:lnTo>
                      <a:pt x="330" y="2"/>
                    </a:lnTo>
                    <a:lnTo>
                      <a:pt x="329" y="2"/>
                    </a:lnTo>
                    <a:lnTo>
                      <a:pt x="329" y="3"/>
                    </a:lnTo>
                    <a:lnTo>
                      <a:pt x="328" y="4"/>
                    </a:lnTo>
                    <a:lnTo>
                      <a:pt x="5" y="295"/>
                    </a:lnTo>
                    <a:lnTo>
                      <a:pt x="5" y="296"/>
                    </a:lnTo>
                    <a:lnTo>
                      <a:pt x="4" y="297"/>
                    </a:lnTo>
                    <a:lnTo>
                      <a:pt x="3" y="298"/>
                    </a:lnTo>
                    <a:lnTo>
                      <a:pt x="85" y="309"/>
                    </a:lnTo>
                    <a:lnTo>
                      <a:pt x="7" y="298"/>
                    </a:lnTo>
                    <a:lnTo>
                      <a:pt x="43" y="265"/>
                    </a:lnTo>
                    <a:lnTo>
                      <a:pt x="330" y="6"/>
                    </a:lnTo>
                    <a:lnTo>
                      <a:pt x="330" y="6"/>
                    </a:lnTo>
                    <a:lnTo>
                      <a:pt x="396" y="352"/>
                    </a:lnTo>
                    <a:lnTo>
                      <a:pt x="399" y="352"/>
                    </a:lnTo>
                    <a:lnTo>
                      <a:pt x="333" y="2"/>
                    </a:lnTo>
                    <a:lnTo>
                      <a:pt x="332" y="0"/>
                    </a:lnTo>
                    <a:lnTo>
                      <a:pt x="33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435"/>
              <p:cNvSpPr>
                <a:spLocks noEditPoints="1"/>
              </p:cNvSpPr>
              <p:nvPr/>
            </p:nvSpPr>
            <p:spPr bwMode="auto">
              <a:xfrm>
                <a:off x="5718" y="2588"/>
                <a:ext cx="400" cy="283"/>
              </a:xfrm>
              <a:custGeom>
                <a:avLst/>
                <a:gdLst>
                  <a:gd name="T0" fmla="*/ 2 w 400"/>
                  <a:gd name="T1" fmla="*/ 3 h 283"/>
                  <a:gd name="T2" fmla="*/ 2 w 400"/>
                  <a:gd name="T3" fmla="*/ 3 h 283"/>
                  <a:gd name="T4" fmla="*/ 101 w 400"/>
                  <a:gd name="T5" fmla="*/ 159 h 283"/>
                  <a:gd name="T6" fmla="*/ 5 w 400"/>
                  <a:gd name="T7" fmla="*/ 4 h 283"/>
                  <a:gd name="T8" fmla="*/ 59 w 400"/>
                  <a:gd name="T9" fmla="*/ 11 h 283"/>
                  <a:gd name="T10" fmla="*/ 393 w 400"/>
                  <a:gd name="T11" fmla="*/ 58 h 283"/>
                  <a:gd name="T12" fmla="*/ 176 w 400"/>
                  <a:gd name="T13" fmla="*/ 280 h 283"/>
                  <a:gd name="T14" fmla="*/ 101 w 400"/>
                  <a:gd name="T15" fmla="*/ 159 h 283"/>
                  <a:gd name="T16" fmla="*/ 0 w 400"/>
                  <a:gd name="T17" fmla="*/ 0 h 283"/>
                  <a:gd name="T18" fmla="*/ 0 w 400"/>
                  <a:gd name="T19" fmla="*/ 3 h 283"/>
                  <a:gd name="T20" fmla="*/ 1 w 400"/>
                  <a:gd name="T21" fmla="*/ 3 h 283"/>
                  <a:gd name="T22" fmla="*/ 2 w 400"/>
                  <a:gd name="T23" fmla="*/ 3 h 283"/>
                  <a:gd name="T24" fmla="*/ 2 w 400"/>
                  <a:gd name="T25" fmla="*/ 4 h 283"/>
                  <a:gd name="T26" fmla="*/ 2 w 400"/>
                  <a:gd name="T27" fmla="*/ 3 h 283"/>
                  <a:gd name="T28" fmla="*/ 1 w 400"/>
                  <a:gd name="T29" fmla="*/ 3 h 283"/>
                  <a:gd name="T30" fmla="*/ 1 w 400"/>
                  <a:gd name="T31" fmla="*/ 4 h 283"/>
                  <a:gd name="T32" fmla="*/ 2 w 400"/>
                  <a:gd name="T33" fmla="*/ 6 h 283"/>
                  <a:gd name="T34" fmla="*/ 4 w 400"/>
                  <a:gd name="T35" fmla="*/ 7 h 283"/>
                  <a:gd name="T36" fmla="*/ 173 w 400"/>
                  <a:gd name="T37" fmla="*/ 282 h 283"/>
                  <a:gd name="T38" fmla="*/ 173 w 400"/>
                  <a:gd name="T39" fmla="*/ 282 h 283"/>
                  <a:gd name="T40" fmla="*/ 175 w 400"/>
                  <a:gd name="T41" fmla="*/ 282 h 283"/>
                  <a:gd name="T42" fmla="*/ 177 w 400"/>
                  <a:gd name="T43" fmla="*/ 280 h 283"/>
                  <a:gd name="T44" fmla="*/ 177 w 400"/>
                  <a:gd name="T45" fmla="*/ 283 h 283"/>
                  <a:gd name="T46" fmla="*/ 177 w 400"/>
                  <a:gd name="T47" fmla="*/ 283 h 283"/>
                  <a:gd name="T48" fmla="*/ 393 w 400"/>
                  <a:gd name="T49" fmla="*/ 63 h 283"/>
                  <a:gd name="T50" fmla="*/ 396 w 400"/>
                  <a:gd name="T51" fmla="*/ 59 h 283"/>
                  <a:gd name="T52" fmla="*/ 397 w 400"/>
                  <a:gd name="T53" fmla="*/ 58 h 283"/>
                  <a:gd name="T54" fmla="*/ 399 w 400"/>
                  <a:gd name="T55" fmla="*/ 57 h 283"/>
                  <a:gd name="T56" fmla="*/ 400 w 400"/>
                  <a:gd name="T57" fmla="*/ 55 h 283"/>
                  <a:gd name="T58" fmla="*/ 400 w 400"/>
                  <a:gd name="T59" fmla="*/ 55 h 283"/>
                  <a:gd name="T60" fmla="*/ 399 w 400"/>
                  <a:gd name="T61" fmla="*/ 55 h 283"/>
                  <a:gd name="T62" fmla="*/ 398 w 400"/>
                  <a:gd name="T63" fmla="*/ 55 h 283"/>
                  <a:gd name="T64" fmla="*/ 395 w 400"/>
                  <a:gd name="T65" fmla="*/ 55 h 283"/>
                  <a:gd name="T66" fmla="*/ 395 w 400"/>
                  <a:gd name="T67" fmla="*/ 55 h 283"/>
                  <a:gd name="T68" fmla="*/ 84 w 400"/>
                  <a:gd name="T69" fmla="*/ 12 h 283"/>
                  <a:gd name="T70" fmla="*/ 2 w 400"/>
                  <a:gd name="T71" fmla="*/ 1 h 283"/>
                  <a:gd name="T72" fmla="*/ 1 w 400"/>
                  <a:gd name="T73" fmla="*/ 1 h 283"/>
                  <a:gd name="T74" fmla="*/ 0 w 400"/>
                  <a:gd name="T75"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00" h="283">
                    <a:moveTo>
                      <a:pt x="2" y="3"/>
                    </a:moveTo>
                    <a:lnTo>
                      <a:pt x="2" y="3"/>
                    </a:lnTo>
                    <a:close/>
                    <a:moveTo>
                      <a:pt x="101" y="159"/>
                    </a:moveTo>
                    <a:lnTo>
                      <a:pt x="5" y="4"/>
                    </a:lnTo>
                    <a:lnTo>
                      <a:pt x="59" y="11"/>
                    </a:lnTo>
                    <a:lnTo>
                      <a:pt x="393" y="58"/>
                    </a:lnTo>
                    <a:lnTo>
                      <a:pt x="176" y="280"/>
                    </a:lnTo>
                    <a:lnTo>
                      <a:pt x="101" y="159"/>
                    </a:lnTo>
                    <a:close/>
                    <a:moveTo>
                      <a:pt x="0" y="0"/>
                    </a:moveTo>
                    <a:lnTo>
                      <a:pt x="0" y="3"/>
                    </a:lnTo>
                    <a:lnTo>
                      <a:pt x="1" y="3"/>
                    </a:lnTo>
                    <a:lnTo>
                      <a:pt x="2" y="3"/>
                    </a:lnTo>
                    <a:lnTo>
                      <a:pt x="2" y="4"/>
                    </a:lnTo>
                    <a:lnTo>
                      <a:pt x="2" y="3"/>
                    </a:lnTo>
                    <a:lnTo>
                      <a:pt x="1" y="3"/>
                    </a:lnTo>
                    <a:lnTo>
                      <a:pt x="1" y="4"/>
                    </a:lnTo>
                    <a:lnTo>
                      <a:pt x="2" y="6"/>
                    </a:lnTo>
                    <a:lnTo>
                      <a:pt x="4" y="7"/>
                    </a:lnTo>
                    <a:lnTo>
                      <a:pt x="173" y="282"/>
                    </a:lnTo>
                    <a:lnTo>
                      <a:pt x="173" y="282"/>
                    </a:lnTo>
                    <a:lnTo>
                      <a:pt x="175" y="282"/>
                    </a:lnTo>
                    <a:lnTo>
                      <a:pt x="177" y="280"/>
                    </a:lnTo>
                    <a:lnTo>
                      <a:pt x="177" y="283"/>
                    </a:lnTo>
                    <a:lnTo>
                      <a:pt x="177" y="283"/>
                    </a:lnTo>
                    <a:lnTo>
                      <a:pt x="393" y="63"/>
                    </a:lnTo>
                    <a:lnTo>
                      <a:pt x="396" y="59"/>
                    </a:lnTo>
                    <a:lnTo>
                      <a:pt x="397" y="58"/>
                    </a:lnTo>
                    <a:lnTo>
                      <a:pt x="399" y="57"/>
                    </a:lnTo>
                    <a:lnTo>
                      <a:pt x="400" y="55"/>
                    </a:lnTo>
                    <a:lnTo>
                      <a:pt x="400" y="55"/>
                    </a:lnTo>
                    <a:lnTo>
                      <a:pt x="399" y="55"/>
                    </a:lnTo>
                    <a:lnTo>
                      <a:pt x="398" y="55"/>
                    </a:lnTo>
                    <a:lnTo>
                      <a:pt x="395" y="55"/>
                    </a:lnTo>
                    <a:lnTo>
                      <a:pt x="395" y="55"/>
                    </a:lnTo>
                    <a:lnTo>
                      <a:pt x="84" y="12"/>
                    </a:lnTo>
                    <a:lnTo>
                      <a:pt x="2" y="1"/>
                    </a:lnTo>
                    <a:lnTo>
                      <a:pt x="1"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436"/>
              <p:cNvSpPr>
                <a:spLocks noEditPoints="1"/>
              </p:cNvSpPr>
              <p:nvPr/>
            </p:nvSpPr>
            <p:spPr bwMode="auto">
              <a:xfrm>
                <a:off x="5718" y="2588"/>
                <a:ext cx="400" cy="283"/>
              </a:xfrm>
              <a:custGeom>
                <a:avLst/>
                <a:gdLst>
                  <a:gd name="T0" fmla="*/ 2 w 400"/>
                  <a:gd name="T1" fmla="*/ 3 h 283"/>
                  <a:gd name="T2" fmla="*/ 2 w 400"/>
                  <a:gd name="T3" fmla="*/ 3 h 283"/>
                  <a:gd name="T4" fmla="*/ 101 w 400"/>
                  <a:gd name="T5" fmla="*/ 159 h 283"/>
                  <a:gd name="T6" fmla="*/ 5 w 400"/>
                  <a:gd name="T7" fmla="*/ 4 h 283"/>
                  <a:gd name="T8" fmla="*/ 59 w 400"/>
                  <a:gd name="T9" fmla="*/ 11 h 283"/>
                  <a:gd name="T10" fmla="*/ 393 w 400"/>
                  <a:gd name="T11" fmla="*/ 58 h 283"/>
                  <a:gd name="T12" fmla="*/ 176 w 400"/>
                  <a:gd name="T13" fmla="*/ 280 h 283"/>
                  <a:gd name="T14" fmla="*/ 101 w 400"/>
                  <a:gd name="T15" fmla="*/ 159 h 283"/>
                  <a:gd name="T16" fmla="*/ 0 w 400"/>
                  <a:gd name="T17" fmla="*/ 0 h 283"/>
                  <a:gd name="T18" fmla="*/ 0 w 400"/>
                  <a:gd name="T19" fmla="*/ 3 h 283"/>
                  <a:gd name="T20" fmla="*/ 1 w 400"/>
                  <a:gd name="T21" fmla="*/ 3 h 283"/>
                  <a:gd name="T22" fmla="*/ 2 w 400"/>
                  <a:gd name="T23" fmla="*/ 3 h 283"/>
                  <a:gd name="T24" fmla="*/ 2 w 400"/>
                  <a:gd name="T25" fmla="*/ 4 h 283"/>
                  <a:gd name="T26" fmla="*/ 2 w 400"/>
                  <a:gd name="T27" fmla="*/ 3 h 283"/>
                  <a:gd name="T28" fmla="*/ 1 w 400"/>
                  <a:gd name="T29" fmla="*/ 3 h 283"/>
                  <a:gd name="T30" fmla="*/ 1 w 400"/>
                  <a:gd name="T31" fmla="*/ 4 h 283"/>
                  <a:gd name="T32" fmla="*/ 2 w 400"/>
                  <a:gd name="T33" fmla="*/ 6 h 283"/>
                  <a:gd name="T34" fmla="*/ 4 w 400"/>
                  <a:gd name="T35" fmla="*/ 7 h 283"/>
                  <a:gd name="T36" fmla="*/ 173 w 400"/>
                  <a:gd name="T37" fmla="*/ 282 h 283"/>
                  <a:gd name="T38" fmla="*/ 173 w 400"/>
                  <a:gd name="T39" fmla="*/ 282 h 283"/>
                  <a:gd name="T40" fmla="*/ 175 w 400"/>
                  <a:gd name="T41" fmla="*/ 282 h 283"/>
                  <a:gd name="T42" fmla="*/ 177 w 400"/>
                  <a:gd name="T43" fmla="*/ 280 h 283"/>
                  <a:gd name="T44" fmla="*/ 177 w 400"/>
                  <a:gd name="T45" fmla="*/ 283 h 283"/>
                  <a:gd name="T46" fmla="*/ 177 w 400"/>
                  <a:gd name="T47" fmla="*/ 283 h 283"/>
                  <a:gd name="T48" fmla="*/ 393 w 400"/>
                  <a:gd name="T49" fmla="*/ 63 h 283"/>
                  <a:gd name="T50" fmla="*/ 396 w 400"/>
                  <a:gd name="T51" fmla="*/ 59 h 283"/>
                  <a:gd name="T52" fmla="*/ 397 w 400"/>
                  <a:gd name="T53" fmla="*/ 58 h 283"/>
                  <a:gd name="T54" fmla="*/ 399 w 400"/>
                  <a:gd name="T55" fmla="*/ 57 h 283"/>
                  <a:gd name="T56" fmla="*/ 400 w 400"/>
                  <a:gd name="T57" fmla="*/ 55 h 283"/>
                  <a:gd name="T58" fmla="*/ 400 w 400"/>
                  <a:gd name="T59" fmla="*/ 55 h 283"/>
                  <a:gd name="T60" fmla="*/ 399 w 400"/>
                  <a:gd name="T61" fmla="*/ 55 h 283"/>
                  <a:gd name="T62" fmla="*/ 398 w 400"/>
                  <a:gd name="T63" fmla="*/ 55 h 283"/>
                  <a:gd name="T64" fmla="*/ 395 w 400"/>
                  <a:gd name="T65" fmla="*/ 55 h 283"/>
                  <a:gd name="T66" fmla="*/ 395 w 400"/>
                  <a:gd name="T67" fmla="*/ 55 h 283"/>
                  <a:gd name="T68" fmla="*/ 84 w 400"/>
                  <a:gd name="T69" fmla="*/ 12 h 283"/>
                  <a:gd name="T70" fmla="*/ 2 w 400"/>
                  <a:gd name="T71" fmla="*/ 1 h 283"/>
                  <a:gd name="T72" fmla="*/ 1 w 400"/>
                  <a:gd name="T73" fmla="*/ 1 h 283"/>
                  <a:gd name="T74" fmla="*/ 0 w 400"/>
                  <a:gd name="T75"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00" h="283">
                    <a:moveTo>
                      <a:pt x="2" y="3"/>
                    </a:moveTo>
                    <a:lnTo>
                      <a:pt x="2" y="3"/>
                    </a:lnTo>
                    <a:moveTo>
                      <a:pt x="101" y="159"/>
                    </a:moveTo>
                    <a:lnTo>
                      <a:pt x="5" y="4"/>
                    </a:lnTo>
                    <a:lnTo>
                      <a:pt x="59" y="11"/>
                    </a:lnTo>
                    <a:lnTo>
                      <a:pt x="393" y="58"/>
                    </a:lnTo>
                    <a:lnTo>
                      <a:pt x="176" y="280"/>
                    </a:lnTo>
                    <a:lnTo>
                      <a:pt x="101" y="159"/>
                    </a:lnTo>
                    <a:moveTo>
                      <a:pt x="0" y="0"/>
                    </a:moveTo>
                    <a:lnTo>
                      <a:pt x="0" y="3"/>
                    </a:lnTo>
                    <a:lnTo>
                      <a:pt x="1" y="3"/>
                    </a:lnTo>
                    <a:lnTo>
                      <a:pt x="2" y="3"/>
                    </a:lnTo>
                    <a:lnTo>
                      <a:pt x="2" y="4"/>
                    </a:lnTo>
                    <a:lnTo>
                      <a:pt x="2" y="3"/>
                    </a:lnTo>
                    <a:lnTo>
                      <a:pt x="1" y="3"/>
                    </a:lnTo>
                    <a:lnTo>
                      <a:pt x="1" y="4"/>
                    </a:lnTo>
                    <a:lnTo>
                      <a:pt x="2" y="6"/>
                    </a:lnTo>
                    <a:lnTo>
                      <a:pt x="4" y="7"/>
                    </a:lnTo>
                    <a:lnTo>
                      <a:pt x="173" y="282"/>
                    </a:lnTo>
                    <a:lnTo>
                      <a:pt x="173" y="282"/>
                    </a:lnTo>
                    <a:lnTo>
                      <a:pt x="175" y="282"/>
                    </a:lnTo>
                    <a:lnTo>
                      <a:pt x="177" y="280"/>
                    </a:lnTo>
                    <a:lnTo>
                      <a:pt x="177" y="283"/>
                    </a:lnTo>
                    <a:lnTo>
                      <a:pt x="177" y="283"/>
                    </a:lnTo>
                    <a:lnTo>
                      <a:pt x="393" y="63"/>
                    </a:lnTo>
                    <a:lnTo>
                      <a:pt x="396" y="59"/>
                    </a:lnTo>
                    <a:lnTo>
                      <a:pt x="397" y="58"/>
                    </a:lnTo>
                    <a:lnTo>
                      <a:pt x="399" y="57"/>
                    </a:lnTo>
                    <a:lnTo>
                      <a:pt x="400" y="55"/>
                    </a:lnTo>
                    <a:lnTo>
                      <a:pt x="400" y="55"/>
                    </a:lnTo>
                    <a:lnTo>
                      <a:pt x="399" y="55"/>
                    </a:lnTo>
                    <a:lnTo>
                      <a:pt x="398" y="55"/>
                    </a:lnTo>
                    <a:lnTo>
                      <a:pt x="395" y="55"/>
                    </a:lnTo>
                    <a:lnTo>
                      <a:pt x="395" y="55"/>
                    </a:lnTo>
                    <a:lnTo>
                      <a:pt x="84" y="12"/>
                    </a:lnTo>
                    <a:lnTo>
                      <a:pt x="2" y="1"/>
                    </a:lnTo>
                    <a:lnTo>
                      <a:pt x="1"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437"/>
              <p:cNvSpPr>
                <a:spLocks noEditPoints="1"/>
              </p:cNvSpPr>
              <p:nvPr/>
            </p:nvSpPr>
            <p:spPr bwMode="auto">
              <a:xfrm>
                <a:off x="1382" y="2157"/>
                <a:ext cx="695" cy="1371"/>
              </a:xfrm>
              <a:custGeom>
                <a:avLst/>
                <a:gdLst>
                  <a:gd name="T0" fmla="*/ 413 w 695"/>
                  <a:gd name="T1" fmla="*/ 535 h 1371"/>
                  <a:gd name="T2" fmla="*/ 675 w 695"/>
                  <a:gd name="T3" fmla="*/ 1303 h 1371"/>
                  <a:gd name="T4" fmla="*/ 675 w 695"/>
                  <a:gd name="T5" fmla="*/ 1303 h 1371"/>
                  <a:gd name="T6" fmla="*/ 413 w 695"/>
                  <a:gd name="T7" fmla="*/ 535 h 1371"/>
                  <a:gd name="T8" fmla="*/ 413 w 695"/>
                  <a:gd name="T9" fmla="*/ 535 h 1371"/>
                  <a:gd name="T10" fmla="*/ 413 w 695"/>
                  <a:gd name="T11" fmla="*/ 535 h 1371"/>
                  <a:gd name="T12" fmla="*/ 409 w 695"/>
                  <a:gd name="T13" fmla="*/ 531 h 1371"/>
                  <a:gd name="T14" fmla="*/ 409 w 695"/>
                  <a:gd name="T15" fmla="*/ 531 h 1371"/>
                  <a:gd name="T16" fmla="*/ 680 w 695"/>
                  <a:gd name="T17" fmla="*/ 1327 h 1371"/>
                  <a:gd name="T18" fmla="*/ 680 w 695"/>
                  <a:gd name="T19" fmla="*/ 1327 h 1371"/>
                  <a:gd name="T20" fmla="*/ 409 w 695"/>
                  <a:gd name="T21" fmla="*/ 531 h 1371"/>
                  <a:gd name="T22" fmla="*/ 409 w 695"/>
                  <a:gd name="T23" fmla="*/ 531 h 1371"/>
                  <a:gd name="T24" fmla="*/ 308 w 695"/>
                  <a:gd name="T25" fmla="*/ 235 h 1371"/>
                  <a:gd name="T26" fmla="*/ 308 w 695"/>
                  <a:gd name="T27" fmla="*/ 235 h 1371"/>
                  <a:gd name="T28" fmla="*/ 308 w 695"/>
                  <a:gd name="T29" fmla="*/ 235 h 1371"/>
                  <a:gd name="T30" fmla="*/ 373 w 695"/>
                  <a:gd name="T31" fmla="*/ 427 h 1371"/>
                  <a:gd name="T32" fmla="*/ 374 w 695"/>
                  <a:gd name="T33" fmla="*/ 429 h 1371"/>
                  <a:gd name="T34" fmla="*/ 407 w 695"/>
                  <a:gd name="T35" fmla="*/ 526 h 1371"/>
                  <a:gd name="T36" fmla="*/ 407 w 695"/>
                  <a:gd name="T37" fmla="*/ 526 h 1371"/>
                  <a:gd name="T38" fmla="*/ 407 w 695"/>
                  <a:gd name="T39" fmla="*/ 526 h 1371"/>
                  <a:gd name="T40" fmla="*/ 308 w 695"/>
                  <a:gd name="T41" fmla="*/ 235 h 1371"/>
                  <a:gd name="T42" fmla="*/ 307 w 695"/>
                  <a:gd name="T43" fmla="*/ 223 h 1371"/>
                  <a:gd name="T44" fmla="*/ 411 w 695"/>
                  <a:gd name="T45" fmla="*/ 529 h 1371"/>
                  <a:gd name="T46" fmla="*/ 411 w 695"/>
                  <a:gd name="T47" fmla="*/ 529 h 1371"/>
                  <a:gd name="T48" fmla="*/ 411 w 695"/>
                  <a:gd name="T49" fmla="*/ 529 h 1371"/>
                  <a:gd name="T50" fmla="*/ 377 w 695"/>
                  <a:gd name="T51" fmla="*/ 428 h 1371"/>
                  <a:gd name="T52" fmla="*/ 376 w 695"/>
                  <a:gd name="T53" fmla="*/ 425 h 1371"/>
                  <a:gd name="T54" fmla="*/ 309 w 695"/>
                  <a:gd name="T55" fmla="*/ 228 h 1371"/>
                  <a:gd name="T56" fmla="*/ 307 w 695"/>
                  <a:gd name="T57" fmla="*/ 223 h 1371"/>
                  <a:gd name="T58" fmla="*/ 307 w 695"/>
                  <a:gd name="T59" fmla="*/ 223 h 1371"/>
                  <a:gd name="T60" fmla="*/ 307 w 695"/>
                  <a:gd name="T61" fmla="*/ 223 h 1371"/>
                  <a:gd name="T62" fmla="*/ 0 w 695"/>
                  <a:gd name="T63" fmla="*/ 0 h 1371"/>
                  <a:gd name="T64" fmla="*/ 2 w 695"/>
                  <a:gd name="T65" fmla="*/ 4 h 1371"/>
                  <a:gd name="T66" fmla="*/ 4 w 695"/>
                  <a:gd name="T67" fmla="*/ 6 h 1371"/>
                  <a:gd name="T68" fmla="*/ 4 w 695"/>
                  <a:gd name="T69" fmla="*/ 7 h 1371"/>
                  <a:gd name="T70" fmla="*/ 695 w 695"/>
                  <a:gd name="T71" fmla="*/ 1371 h 1371"/>
                  <a:gd name="T72" fmla="*/ 695 w 695"/>
                  <a:gd name="T73" fmla="*/ 1371 h 1371"/>
                  <a:gd name="T74" fmla="*/ 679 w 695"/>
                  <a:gd name="T75" fmla="*/ 1331 h 1371"/>
                  <a:gd name="T76" fmla="*/ 9 w 695"/>
                  <a:gd name="T77" fmla="*/ 10 h 1371"/>
                  <a:gd name="T78" fmla="*/ 303 w 695"/>
                  <a:gd name="T79" fmla="*/ 223 h 1371"/>
                  <a:gd name="T80" fmla="*/ 304 w 695"/>
                  <a:gd name="T81" fmla="*/ 225 h 1371"/>
                  <a:gd name="T82" fmla="*/ 304 w 695"/>
                  <a:gd name="T83" fmla="*/ 225 h 1371"/>
                  <a:gd name="T84" fmla="*/ 304 w 695"/>
                  <a:gd name="T85" fmla="*/ 224 h 1371"/>
                  <a:gd name="T86" fmla="*/ 306 w 695"/>
                  <a:gd name="T87" fmla="*/ 224 h 1371"/>
                  <a:gd name="T88" fmla="*/ 304 w 695"/>
                  <a:gd name="T89" fmla="*/ 224 h 1371"/>
                  <a:gd name="T90" fmla="*/ 304 w 695"/>
                  <a:gd name="T91" fmla="*/ 220 h 1371"/>
                  <a:gd name="T92" fmla="*/ 303 w 695"/>
                  <a:gd name="T93" fmla="*/ 219 h 1371"/>
                  <a:gd name="T94" fmla="*/ 79 w 695"/>
                  <a:gd name="T95" fmla="*/ 57 h 1371"/>
                  <a:gd name="T96" fmla="*/ 5 w 695"/>
                  <a:gd name="T97" fmla="*/ 4 h 1371"/>
                  <a:gd name="T98" fmla="*/ 4 w 695"/>
                  <a:gd name="T99" fmla="*/ 3 h 1371"/>
                  <a:gd name="T100" fmla="*/ 0 w 695"/>
                  <a:gd name="T10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5" h="1371">
                    <a:moveTo>
                      <a:pt x="413" y="535"/>
                    </a:moveTo>
                    <a:lnTo>
                      <a:pt x="675" y="1303"/>
                    </a:lnTo>
                    <a:lnTo>
                      <a:pt x="675" y="1303"/>
                    </a:lnTo>
                    <a:lnTo>
                      <a:pt x="413" y="535"/>
                    </a:lnTo>
                    <a:lnTo>
                      <a:pt x="413" y="535"/>
                    </a:lnTo>
                    <a:lnTo>
                      <a:pt x="413" y="535"/>
                    </a:lnTo>
                    <a:close/>
                    <a:moveTo>
                      <a:pt x="409" y="531"/>
                    </a:moveTo>
                    <a:lnTo>
                      <a:pt x="409" y="531"/>
                    </a:lnTo>
                    <a:lnTo>
                      <a:pt x="680" y="1327"/>
                    </a:lnTo>
                    <a:lnTo>
                      <a:pt x="680" y="1327"/>
                    </a:lnTo>
                    <a:lnTo>
                      <a:pt x="409" y="531"/>
                    </a:lnTo>
                    <a:lnTo>
                      <a:pt x="409" y="531"/>
                    </a:lnTo>
                    <a:close/>
                    <a:moveTo>
                      <a:pt x="308" y="235"/>
                    </a:moveTo>
                    <a:lnTo>
                      <a:pt x="308" y="235"/>
                    </a:lnTo>
                    <a:lnTo>
                      <a:pt x="308" y="235"/>
                    </a:lnTo>
                    <a:lnTo>
                      <a:pt x="373" y="427"/>
                    </a:lnTo>
                    <a:lnTo>
                      <a:pt x="374" y="429"/>
                    </a:lnTo>
                    <a:lnTo>
                      <a:pt x="407" y="526"/>
                    </a:lnTo>
                    <a:lnTo>
                      <a:pt x="407" y="526"/>
                    </a:lnTo>
                    <a:lnTo>
                      <a:pt x="407" y="526"/>
                    </a:lnTo>
                    <a:lnTo>
                      <a:pt x="308" y="235"/>
                    </a:lnTo>
                    <a:close/>
                    <a:moveTo>
                      <a:pt x="307" y="223"/>
                    </a:moveTo>
                    <a:lnTo>
                      <a:pt x="411" y="529"/>
                    </a:lnTo>
                    <a:lnTo>
                      <a:pt x="411" y="529"/>
                    </a:lnTo>
                    <a:lnTo>
                      <a:pt x="411" y="529"/>
                    </a:lnTo>
                    <a:lnTo>
                      <a:pt x="377" y="428"/>
                    </a:lnTo>
                    <a:lnTo>
                      <a:pt x="376" y="425"/>
                    </a:lnTo>
                    <a:lnTo>
                      <a:pt x="309" y="228"/>
                    </a:lnTo>
                    <a:lnTo>
                      <a:pt x="307" y="223"/>
                    </a:lnTo>
                    <a:lnTo>
                      <a:pt x="307" y="223"/>
                    </a:lnTo>
                    <a:lnTo>
                      <a:pt x="307" y="223"/>
                    </a:lnTo>
                    <a:close/>
                    <a:moveTo>
                      <a:pt x="0" y="0"/>
                    </a:moveTo>
                    <a:lnTo>
                      <a:pt x="2" y="4"/>
                    </a:lnTo>
                    <a:lnTo>
                      <a:pt x="4" y="6"/>
                    </a:lnTo>
                    <a:lnTo>
                      <a:pt x="4" y="7"/>
                    </a:lnTo>
                    <a:lnTo>
                      <a:pt x="695" y="1371"/>
                    </a:lnTo>
                    <a:lnTo>
                      <a:pt x="695" y="1371"/>
                    </a:lnTo>
                    <a:lnTo>
                      <a:pt x="679" y="1331"/>
                    </a:lnTo>
                    <a:lnTo>
                      <a:pt x="9" y="10"/>
                    </a:lnTo>
                    <a:lnTo>
                      <a:pt x="303" y="223"/>
                    </a:lnTo>
                    <a:lnTo>
                      <a:pt x="304" y="225"/>
                    </a:lnTo>
                    <a:lnTo>
                      <a:pt x="304" y="225"/>
                    </a:lnTo>
                    <a:lnTo>
                      <a:pt x="304" y="224"/>
                    </a:lnTo>
                    <a:lnTo>
                      <a:pt x="306" y="224"/>
                    </a:lnTo>
                    <a:lnTo>
                      <a:pt x="304" y="224"/>
                    </a:lnTo>
                    <a:lnTo>
                      <a:pt x="304" y="220"/>
                    </a:lnTo>
                    <a:lnTo>
                      <a:pt x="303" y="219"/>
                    </a:lnTo>
                    <a:lnTo>
                      <a:pt x="79" y="57"/>
                    </a:lnTo>
                    <a:lnTo>
                      <a:pt x="5" y="4"/>
                    </a:lnTo>
                    <a:lnTo>
                      <a:pt x="4" y="3"/>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438"/>
              <p:cNvSpPr>
                <a:spLocks noEditPoints="1"/>
              </p:cNvSpPr>
              <p:nvPr/>
            </p:nvSpPr>
            <p:spPr bwMode="auto">
              <a:xfrm>
                <a:off x="1382" y="2157"/>
                <a:ext cx="695" cy="1371"/>
              </a:xfrm>
              <a:custGeom>
                <a:avLst/>
                <a:gdLst>
                  <a:gd name="T0" fmla="*/ 413 w 695"/>
                  <a:gd name="T1" fmla="*/ 535 h 1371"/>
                  <a:gd name="T2" fmla="*/ 675 w 695"/>
                  <a:gd name="T3" fmla="*/ 1303 h 1371"/>
                  <a:gd name="T4" fmla="*/ 675 w 695"/>
                  <a:gd name="T5" fmla="*/ 1303 h 1371"/>
                  <a:gd name="T6" fmla="*/ 413 w 695"/>
                  <a:gd name="T7" fmla="*/ 535 h 1371"/>
                  <a:gd name="T8" fmla="*/ 413 w 695"/>
                  <a:gd name="T9" fmla="*/ 535 h 1371"/>
                  <a:gd name="T10" fmla="*/ 413 w 695"/>
                  <a:gd name="T11" fmla="*/ 535 h 1371"/>
                  <a:gd name="T12" fmla="*/ 409 w 695"/>
                  <a:gd name="T13" fmla="*/ 531 h 1371"/>
                  <a:gd name="T14" fmla="*/ 409 w 695"/>
                  <a:gd name="T15" fmla="*/ 531 h 1371"/>
                  <a:gd name="T16" fmla="*/ 680 w 695"/>
                  <a:gd name="T17" fmla="*/ 1327 h 1371"/>
                  <a:gd name="T18" fmla="*/ 680 w 695"/>
                  <a:gd name="T19" fmla="*/ 1327 h 1371"/>
                  <a:gd name="T20" fmla="*/ 409 w 695"/>
                  <a:gd name="T21" fmla="*/ 531 h 1371"/>
                  <a:gd name="T22" fmla="*/ 409 w 695"/>
                  <a:gd name="T23" fmla="*/ 531 h 1371"/>
                  <a:gd name="T24" fmla="*/ 308 w 695"/>
                  <a:gd name="T25" fmla="*/ 235 h 1371"/>
                  <a:gd name="T26" fmla="*/ 308 w 695"/>
                  <a:gd name="T27" fmla="*/ 235 h 1371"/>
                  <a:gd name="T28" fmla="*/ 308 w 695"/>
                  <a:gd name="T29" fmla="*/ 235 h 1371"/>
                  <a:gd name="T30" fmla="*/ 373 w 695"/>
                  <a:gd name="T31" fmla="*/ 427 h 1371"/>
                  <a:gd name="T32" fmla="*/ 374 w 695"/>
                  <a:gd name="T33" fmla="*/ 429 h 1371"/>
                  <a:gd name="T34" fmla="*/ 407 w 695"/>
                  <a:gd name="T35" fmla="*/ 526 h 1371"/>
                  <a:gd name="T36" fmla="*/ 407 w 695"/>
                  <a:gd name="T37" fmla="*/ 526 h 1371"/>
                  <a:gd name="T38" fmla="*/ 407 w 695"/>
                  <a:gd name="T39" fmla="*/ 526 h 1371"/>
                  <a:gd name="T40" fmla="*/ 308 w 695"/>
                  <a:gd name="T41" fmla="*/ 235 h 1371"/>
                  <a:gd name="T42" fmla="*/ 307 w 695"/>
                  <a:gd name="T43" fmla="*/ 223 h 1371"/>
                  <a:gd name="T44" fmla="*/ 411 w 695"/>
                  <a:gd name="T45" fmla="*/ 529 h 1371"/>
                  <a:gd name="T46" fmla="*/ 411 w 695"/>
                  <a:gd name="T47" fmla="*/ 529 h 1371"/>
                  <a:gd name="T48" fmla="*/ 411 w 695"/>
                  <a:gd name="T49" fmla="*/ 529 h 1371"/>
                  <a:gd name="T50" fmla="*/ 377 w 695"/>
                  <a:gd name="T51" fmla="*/ 428 h 1371"/>
                  <a:gd name="T52" fmla="*/ 376 w 695"/>
                  <a:gd name="T53" fmla="*/ 425 h 1371"/>
                  <a:gd name="T54" fmla="*/ 309 w 695"/>
                  <a:gd name="T55" fmla="*/ 228 h 1371"/>
                  <a:gd name="T56" fmla="*/ 307 w 695"/>
                  <a:gd name="T57" fmla="*/ 223 h 1371"/>
                  <a:gd name="T58" fmla="*/ 307 w 695"/>
                  <a:gd name="T59" fmla="*/ 223 h 1371"/>
                  <a:gd name="T60" fmla="*/ 307 w 695"/>
                  <a:gd name="T61" fmla="*/ 223 h 1371"/>
                  <a:gd name="T62" fmla="*/ 0 w 695"/>
                  <a:gd name="T63" fmla="*/ 0 h 1371"/>
                  <a:gd name="T64" fmla="*/ 2 w 695"/>
                  <a:gd name="T65" fmla="*/ 4 h 1371"/>
                  <a:gd name="T66" fmla="*/ 4 w 695"/>
                  <a:gd name="T67" fmla="*/ 6 h 1371"/>
                  <a:gd name="T68" fmla="*/ 4 w 695"/>
                  <a:gd name="T69" fmla="*/ 7 h 1371"/>
                  <a:gd name="T70" fmla="*/ 695 w 695"/>
                  <a:gd name="T71" fmla="*/ 1371 h 1371"/>
                  <a:gd name="T72" fmla="*/ 695 w 695"/>
                  <a:gd name="T73" fmla="*/ 1371 h 1371"/>
                  <a:gd name="T74" fmla="*/ 679 w 695"/>
                  <a:gd name="T75" fmla="*/ 1331 h 1371"/>
                  <a:gd name="T76" fmla="*/ 9 w 695"/>
                  <a:gd name="T77" fmla="*/ 10 h 1371"/>
                  <a:gd name="T78" fmla="*/ 303 w 695"/>
                  <a:gd name="T79" fmla="*/ 223 h 1371"/>
                  <a:gd name="T80" fmla="*/ 304 w 695"/>
                  <a:gd name="T81" fmla="*/ 225 h 1371"/>
                  <a:gd name="T82" fmla="*/ 304 w 695"/>
                  <a:gd name="T83" fmla="*/ 225 h 1371"/>
                  <a:gd name="T84" fmla="*/ 304 w 695"/>
                  <a:gd name="T85" fmla="*/ 224 h 1371"/>
                  <a:gd name="T86" fmla="*/ 306 w 695"/>
                  <a:gd name="T87" fmla="*/ 224 h 1371"/>
                  <a:gd name="T88" fmla="*/ 304 w 695"/>
                  <a:gd name="T89" fmla="*/ 224 h 1371"/>
                  <a:gd name="T90" fmla="*/ 304 w 695"/>
                  <a:gd name="T91" fmla="*/ 220 h 1371"/>
                  <a:gd name="T92" fmla="*/ 303 w 695"/>
                  <a:gd name="T93" fmla="*/ 219 h 1371"/>
                  <a:gd name="T94" fmla="*/ 79 w 695"/>
                  <a:gd name="T95" fmla="*/ 57 h 1371"/>
                  <a:gd name="T96" fmla="*/ 5 w 695"/>
                  <a:gd name="T97" fmla="*/ 4 h 1371"/>
                  <a:gd name="T98" fmla="*/ 4 w 695"/>
                  <a:gd name="T99" fmla="*/ 3 h 1371"/>
                  <a:gd name="T100" fmla="*/ 0 w 695"/>
                  <a:gd name="T10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5" h="1371">
                    <a:moveTo>
                      <a:pt x="413" y="535"/>
                    </a:moveTo>
                    <a:lnTo>
                      <a:pt x="675" y="1303"/>
                    </a:lnTo>
                    <a:lnTo>
                      <a:pt x="675" y="1303"/>
                    </a:lnTo>
                    <a:lnTo>
                      <a:pt x="413" y="535"/>
                    </a:lnTo>
                    <a:lnTo>
                      <a:pt x="413" y="535"/>
                    </a:lnTo>
                    <a:lnTo>
                      <a:pt x="413" y="535"/>
                    </a:lnTo>
                    <a:moveTo>
                      <a:pt x="409" y="531"/>
                    </a:moveTo>
                    <a:lnTo>
                      <a:pt x="409" y="531"/>
                    </a:lnTo>
                    <a:lnTo>
                      <a:pt x="680" y="1327"/>
                    </a:lnTo>
                    <a:lnTo>
                      <a:pt x="680" y="1327"/>
                    </a:lnTo>
                    <a:lnTo>
                      <a:pt x="409" y="531"/>
                    </a:lnTo>
                    <a:lnTo>
                      <a:pt x="409" y="531"/>
                    </a:lnTo>
                    <a:moveTo>
                      <a:pt x="308" y="235"/>
                    </a:moveTo>
                    <a:lnTo>
                      <a:pt x="308" y="235"/>
                    </a:lnTo>
                    <a:lnTo>
                      <a:pt x="308" y="235"/>
                    </a:lnTo>
                    <a:lnTo>
                      <a:pt x="373" y="427"/>
                    </a:lnTo>
                    <a:lnTo>
                      <a:pt x="374" y="429"/>
                    </a:lnTo>
                    <a:lnTo>
                      <a:pt x="407" y="526"/>
                    </a:lnTo>
                    <a:lnTo>
                      <a:pt x="407" y="526"/>
                    </a:lnTo>
                    <a:lnTo>
                      <a:pt x="407" y="526"/>
                    </a:lnTo>
                    <a:lnTo>
                      <a:pt x="308" y="235"/>
                    </a:lnTo>
                    <a:moveTo>
                      <a:pt x="307" y="223"/>
                    </a:moveTo>
                    <a:lnTo>
                      <a:pt x="411" y="529"/>
                    </a:lnTo>
                    <a:lnTo>
                      <a:pt x="411" y="529"/>
                    </a:lnTo>
                    <a:lnTo>
                      <a:pt x="411" y="529"/>
                    </a:lnTo>
                    <a:lnTo>
                      <a:pt x="377" y="428"/>
                    </a:lnTo>
                    <a:lnTo>
                      <a:pt x="376" y="425"/>
                    </a:lnTo>
                    <a:lnTo>
                      <a:pt x="309" y="228"/>
                    </a:lnTo>
                    <a:lnTo>
                      <a:pt x="307" y="223"/>
                    </a:lnTo>
                    <a:lnTo>
                      <a:pt x="307" y="223"/>
                    </a:lnTo>
                    <a:lnTo>
                      <a:pt x="307" y="223"/>
                    </a:lnTo>
                    <a:moveTo>
                      <a:pt x="0" y="0"/>
                    </a:moveTo>
                    <a:lnTo>
                      <a:pt x="2" y="4"/>
                    </a:lnTo>
                    <a:lnTo>
                      <a:pt x="4" y="6"/>
                    </a:lnTo>
                    <a:lnTo>
                      <a:pt x="4" y="7"/>
                    </a:lnTo>
                    <a:lnTo>
                      <a:pt x="695" y="1371"/>
                    </a:lnTo>
                    <a:lnTo>
                      <a:pt x="695" y="1371"/>
                    </a:lnTo>
                    <a:lnTo>
                      <a:pt x="679" y="1331"/>
                    </a:lnTo>
                    <a:lnTo>
                      <a:pt x="9" y="10"/>
                    </a:lnTo>
                    <a:lnTo>
                      <a:pt x="303" y="223"/>
                    </a:lnTo>
                    <a:lnTo>
                      <a:pt x="304" y="225"/>
                    </a:lnTo>
                    <a:lnTo>
                      <a:pt x="304" y="225"/>
                    </a:lnTo>
                    <a:lnTo>
                      <a:pt x="304" y="224"/>
                    </a:lnTo>
                    <a:lnTo>
                      <a:pt x="306" y="224"/>
                    </a:lnTo>
                    <a:lnTo>
                      <a:pt x="304" y="224"/>
                    </a:lnTo>
                    <a:lnTo>
                      <a:pt x="304" y="220"/>
                    </a:lnTo>
                    <a:lnTo>
                      <a:pt x="303" y="219"/>
                    </a:lnTo>
                    <a:lnTo>
                      <a:pt x="79" y="57"/>
                    </a:lnTo>
                    <a:lnTo>
                      <a:pt x="5" y="4"/>
                    </a:lnTo>
                    <a:lnTo>
                      <a:pt x="4"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439"/>
              <p:cNvSpPr>
                <a:spLocks noEditPoints="1"/>
              </p:cNvSpPr>
              <p:nvPr/>
            </p:nvSpPr>
            <p:spPr bwMode="auto">
              <a:xfrm>
                <a:off x="1685" y="2369"/>
                <a:ext cx="392" cy="1159"/>
              </a:xfrm>
              <a:custGeom>
                <a:avLst/>
                <a:gdLst>
                  <a:gd name="T0" fmla="*/ 106 w 392"/>
                  <a:gd name="T1" fmla="*/ 319 h 1159"/>
                  <a:gd name="T2" fmla="*/ 377 w 392"/>
                  <a:gd name="T3" fmla="*/ 1115 h 1159"/>
                  <a:gd name="T4" fmla="*/ 136 w 392"/>
                  <a:gd name="T5" fmla="*/ 538 h 1159"/>
                  <a:gd name="T6" fmla="*/ 384 w 392"/>
                  <a:gd name="T7" fmla="*/ 1132 h 1159"/>
                  <a:gd name="T8" fmla="*/ 372 w 392"/>
                  <a:gd name="T9" fmla="*/ 1091 h 1159"/>
                  <a:gd name="T10" fmla="*/ 110 w 392"/>
                  <a:gd name="T11" fmla="*/ 323 h 1159"/>
                  <a:gd name="T12" fmla="*/ 106 w 392"/>
                  <a:gd name="T13" fmla="*/ 319 h 1159"/>
                  <a:gd name="T14" fmla="*/ 14 w 392"/>
                  <a:gd name="T15" fmla="*/ 254 h 1159"/>
                  <a:gd name="T16" fmla="*/ 14 w 392"/>
                  <a:gd name="T17" fmla="*/ 254 h 1159"/>
                  <a:gd name="T18" fmla="*/ 15 w 392"/>
                  <a:gd name="T19" fmla="*/ 254 h 1159"/>
                  <a:gd name="T20" fmla="*/ 15 w 392"/>
                  <a:gd name="T21" fmla="*/ 256 h 1159"/>
                  <a:gd name="T22" fmla="*/ 376 w 392"/>
                  <a:gd name="T23" fmla="*/ 1119 h 1159"/>
                  <a:gd name="T24" fmla="*/ 392 w 392"/>
                  <a:gd name="T25" fmla="*/ 1159 h 1159"/>
                  <a:gd name="T26" fmla="*/ 392 w 392"/>
                  <a:gd name="T27" fmla="*/ 1159 h 1159"/>
                  <a:gd name="T28" fmla="*/ 14 w 392"/>
                  <a:gd name="T29" fmla="*/ 254 h 1159"/>
                  <a:gd name="T30" fmla="*/ 3 w 392"/>
                  <a:gd name="T31" fmla="*/ 12 h 1159"/>
                  <a:gd name="T32" fmla="*/ 3 w 392"/>
                  <a:gd name="T33" fmla="*/ 12 h 1159"/>
                  <a:gd name="T34" fmla="*/ 0 w 392"/>
                  <a:gd name="T35" fmla="*/ 0 h 1159"/>
                  <a:gd name="T36" fmla="*/ 0 w 392"/>
                  <a:gd name="T37" fmla="*/ 1 h 1159"/>
                  <a:gd name="T38" fmla="*/ 1 w 392"/>
                  <a:gd name="T39" fmla="*/ 8 h 1159"/>
                  <a:gd name="T40" fmla="*/ 1 w 392"/>
                  <a:gd name="T41" fmla="*/ 12 h 1159"/>
                  <a:gd name="T42" fmla="*/ 3 w 392"/>
                  <a:gd name="T43" fmla="*/ 12 h 1159"/>
                  <a:gd name="T44" fmla="*/ 1 w 392"/>
                  <a:gd name="T45" fmla="*/ 12 h 1159"/>
                  <a:gd name="T46" fmla="*/ 3 w 392"/>
                  <a:gd name="T47" fmla="*/ 12 h 1159"/>
                  <a:gd name="T48" fmla="*/ 1 w 392"/>
                  <a:gd name="T49" fmla="*/ 12 h 1159"/>
                  <a:gd name="T50" fmla="*/ 1 w 392"/>
                  <a:gd name="T51" fmla="*/ 13 h 1159"/>
                  <a:gd name="T52" fmla="*/ 14 w 392"/>
                  <a:gd name="T53" fmla="*/ 250 h 1159"/>
                  <a:gd name="T54" fmla="*/ 17 w 392"/>
                  <a:gd name="T55" fmla="*/ 253 h 1159"/>
                  <a:gd name="T56" fmla="*/ 17 w 392"/>
                  <a:gd name="T57" fmla="*/ 250 h 1159"/>
                  <a:gd name="T58" fmla="*/ 5 w 392"/>
                  <a:gd name="T59" fmla="*/ 23 h 1159"/>
                  <a:gd name="T60" fmla="*/ 104 w 392"/>
                  <a:gd name="T61" fmla="*/ 314 h 1159"/>
                  <a:gd name="T62" fmla="*/ 108 w 392"/>
                  <a:gd name="T63" fmla="*/ 317 h 1159"/>
                  <a:gd name="T64" fmla="*/ 4 w 392"/>
                  <a:gd name="T65" fmla="*/ 11 h 1159"/>
                  <a:gd name="T66" fmla="*/ 4 w 392"/>
                  <a:gd name="T67" fmla="*/ 11 h 1159"/>
                  <a:gd name="T68" fmla="*/ 4 w 392"/>
                  <a:gd name="T69" fmla="*/ 10 h 1159"/>
                  <a:gd name="T70" fmla="*/ 4 w 392"/>
                  <a:gd name="T71" fmla="*/ 10 h 1159"/>
                  <a:gd name="T72" fmla="*/ 0 w 392"/>
                  <a:gd name="T73" fmla="*/ 0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2" h="1159">
                    <a:moveTo>
                      <a:pt x="106" y="319"/>
                    </a:moveTo>
                    <a:lnTo>
                      <a:pt x="377" y="1115"/>
                    </a:lnTo>
                    <a:lnTo>
                      <a:pt x="136" y="538"/>
                    </a:lnTo>
                    <a:lnTo>
                      <a:pt x="384" y="1132"/>
                    </a:lnTo>
                    <a:lnTo>
                      <a:pt x="372" y="1091"/>
                    </a:lnTo>
                    <a:lnTo>
                      <a:pt x="110" y="323"/>
                    </a:lnTo>
                    <a:lnTo>
                      <a:pt x="106" y="319"/>
                    </a:lnTo>
                    <a:close/>
                    <a:moveTo>
                      <a:pt x="14" y="254"/>
                    </a:moveTo>
                    <a:lnTo>
                      <a:pt x="14" y="254"/>
                    </a:lnTo>
                    <a:lnTo>
                      <a:pt x="15" y="254"/>
                    </a:lnTo>
                    <a:lnTo>
                      <a:pt x="15" y="256"/>
                    </a:lnTo>
                    <a:lnTo>
                      <a:pt x="376" y="1119"/>
                    </a:lnTo>
                    <a:lnTo>
                      <a:pt x="392" y="1159"/>
                    </a:lnTo>
                    <a:lnTo>
                      <a:pt x="392" y="1159"/>
                    </a:lnTo>
                    <a:lnTo>
                      <a:pt x="14" y="254"/>
                    </a:lnTo>
                    <a:close/>
                    <a:moveTo>
                      <a:pt x="3" y="12"/>
                    </a:moveTo>
                    <a:lnTo>
                      <a:pt x="3" y="12"/>
                    </a:lnTo>
                    <a:close/>
                    <a:moveTo>
                      <a:pt x="0" y="0"/>
                    </a:moveTo>
                    <a:lnTo>
                      <a:pt x="0" y="1"/>
                    </a:lnTo>
                    <a:lnTo>
                      <a:pt x="1" y="8"/>
                    </a:lnTo>
                    <a:lnTo>
                      <a:pt x="1" y="12"/>
                    </a:lnTo>
                    <a:lnTo>
                      <a:pt x="3" y="12"/>
                    </a:lnTo>
                    <a:lnTo>
                      <a:pt x="1" y="12"/>
                    </a:lnTo>
                    <a:lnTo>
                      <a:pt x="3" y="12"/>
                    </a:lnTo>
                    <a:lnTo>
                      <a:pt x="1" y="12"/>
                    </a:lnTo>
                    <a:lnTo>
                      <a:pt x="1" y="13"/>
                    </a:lnTo>
                    <a:lnTo>
                      <a:pt x="14" y="250"/>
                    </a:lnTo>
                    <a:lnTo>
                      <a:pt x="17" y="253"/>
                    </a:lnTo>
                    <a:lnTo>
                      <a:pt x="17" y="250"/>
                    </a:lnTo>
                    <a:lnTo>
                      <a:pt x="5" y="23"/>
                    </a:lnTo>
                    <a:lnTo>
                      <a:pt x="104" y="314"/>
                    </a:lnTo>
                    <a:lnTo>
                      <a:pt x="108" y="317"/>
                    </a:lnTo>
                    <a:lnTo>
                      <a:pt x="4" y="11"/>
                    </a:lnTo>
                    <a:lnTo>
                      <a:pt x="4" y="11"/>
                    </a:lnTo>
                    <a:lnTo>
                      <a:pt x="4" y="10"/>
                    </a:lnTo>
                    <a:lnTo>
                      <a:pt x="4" y="1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440"/>
              <p:cNvSpPr>
                <a:spLocks noEditPoints="1"/>
              </p:cNvSpPr>
              <p:nvPr/>
            </p:nvSpPr>
            <p:spPr bwMode="auto">
              <a:xfrm>
                <a:off x="1685" y="2369"/>
                <a:ext cx="392" cy="1159"/>
              </a:xfrm>
              <a:custGeom>
                <a:avLst/>
                <a:gdLst>
                  <a:gd name="T0" fmla="*/ 106 w 392"/>
                  <a:gd name="T1" fmla="*/ 319 h 1159"/>
                  <a:gd name="T2" fmla="*/ 377 w 392"/>
                  <a:gd name="T3" fmla="*/ 1115 h 1159"/>
                  <a:gd name="T4" fmla="*/ 136 w 392"/>
                  <a:gd name="T5" fmla="*/ 538 h 1159"/>
                  <a:gd name="T6" fmla="*/ 384 w 392"/>
                  <a:gd name="T7" fmla="*/ 1132 h 1159"/>
                  <a:gd name="T8" fmla="*/ 372 w 392"/>
                  <a:gd name="T9" fmla="*/ 1091 h 1159"/>
                  <a:gd name="T10" fmla="*/ 110 w 392"/>
                  <a:gd name="T11" fmla="*/ 323 h 1159"/>
                  <a:gd name="T12" fmla="*/ 106 w 392"/>
                  <a:gd name="T13" fmla="*/ 319 h 1159"/>
                  <a:gd name="T14" fmla="*/ 14 w 392"/>
                  <a:gd name="T15" fmla="*/ 254 h 1159"/>
                  <a:gd name="T16" fmla="*/ 14 w 392"/>
                  <a:gd name="T17" fmla="*/ 254 h 1159"/>
                  <a:gd name="T18" fmla="*/ 15 w 392"/>
                  <a:gd name="T19" fmla="*/ 254 h 1159"/>
                  <a:gd name="T20" fmla="*/ 15 w 392"/>
                  <a:gd name="T21" fmla="*/ 256 h 1159"/>
                  <a:gd name="T22" fmla="*/ 376 w 392"/>
                  <a:gd name="T23" fmla="*/ 1119 h 1159"/>
                  <a:gd name="T24" fmla="*/ 392 w 392"/>
                  <a:gd name="T25" fmla="*/ 1159 h 1159"/>
                  <a:gd name="T26" fmla="*/ 392 w 392"/>
                  <a:gd name="T27" fmla="*/ 1159 h 1159"/>
                  <a:gd name="T28" fmla="*/ 14 w 392"/>
                  <a:gd name="T29" fmla="*/ 254 h 1159"/>
                  <a:gd name="T30" fmla="*/ 3 w 392"/>
                  <a:gd name="T31" fmla="*/ 12 h 1159"/>
                  <a:gd name="T32" fmla="*/ 3 w 392"/>
                  <a:gd name="T33" fmla="*/ 12 h 1159"/>
                  <a:gd name="T34" fmla="*/ 0 w 392"/>
                  <a:gd name="T35" fmla="*/ 0 h 1159"/>
                  <a:gd name="T36" fmla="*/ 0 w 392"/>
                  <a:gd name="T37" fmla="*/ 1 h 1159"/>
                  <a:gd name="T38" fmla="*/ 1 w 392"/>
                  <a:gd name="T39" fmla="*/ 8 h 1159"/>
                  <a:gd name="T40" fmla="*/ 1 w 392"/>
                  <a:gd name="T41" fmla="*/ 12 h 1159"/>
                  <a:gd name="T42" fmla="*/ 3 w 392"/>
                  <a:gd name="T43" fmla="*/ 12 h 1159"/>
                  <a:gd name="T44" fmla="*/ 1 w 392"/>
                  <a:gd name="T45" fmla="*/ 12 h 1159"/>
                  <a:gd name="T46" fmla="*/ 3 w 392"/>
                  <a:gd name="T47" fmla="*/ 12 h 1159"/>
                  <a:gd name="T48" fmla="*/ 1 w 392"/>
                  <a:gd name="T49" fmla="*/ 12 h 1159"/>
                  <a:gd name="T50" fmla="*/ 1 w 392"/>
                  <a:gd name="T51" fmla="*/ 13 h 1159"/>
                  <a:gd name="T52" fmla="*/ 14 w 392"/>
                  <a:gd name="T53" fmla="*/ 250 h 1159"/>
                  <a:gd name="T54" fmla="*/ 17 w 392"/>
                  <a:gd name="T55" fmla="*/ 253 h 1159"/>
                  <a:gd name="T56" fmla="*/ 17 w 392"/>
                  <a:gd name="T57" fmla="*/ 250 h 1159"/>
                  <a:gd name="T58" fmla="*/ 5 w 392"/>
                  <a:gd name="T59" fmla="*/ 23 h 1159"/>
                  <a:gd name="T60" fmla="*/ 104 w 392"/>
                  <a:gd name="T61" fmla="*/ 314 h 1159"/>
                  <a:gd name="T62" fmla="*/ 108 w 392"/>
                  <a:gd name="T63" fmla="*/ 317 h 1159"/>
                  <a:gd name="T64" fmla="*/ 4 w 392"/>
                  <a:gd name="T65" fmla="*/ 11 h 1159"/>
                  <a:gd name="T66" fmla="*/ 4 w 392"/>
                  <a:gd name="T67" fmla="*/ 11 h 1159"/>
                  <a:gd name="T68" fmla="*/ 4 w 392"/>
                  <a:gd name="T69" fmla="*/ 10 h 1159"/>
                  <a:gd name="T70" fmla="*/ 4 w 392"/>
                  <a:gd name="T71" fmla="*/ 10 h 1159"/>
                  <a:gd name="T72" fmla="*/ 0 w 392"/>
                  <a:gd name="T73" fmla="*/ 0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92" h="1159">
                    <a:moveTo>
                      <a:pt x="106" y="319"/>
                    </a:moveTo>
                    <a:lnTo>
                      <a:pt x="377" y="1115"/>
                    </a:lnTo>
                    <a:lnTo>
                      <a:pt x="136" y="538"/>
                    </a:lnTo>
                    <a:lnTo>
                      <a:pt x="384" y="1132"/>
                    </a:lnTo>
                    <a:lnTo>
                      <a:pt x="372" y="1091"/>
                    </a:lnTo>
                    <a:lnTo>
                      <a:pt x="110" y="323"/>
                    </a:lnTo>
                    <a:lnTo>
                      <a:pt x="106" y="319"/>
                    </a:lnTo>
                    <a:moveTo>
                      <a:pt x="14" y="254"/>
                    </a:moveTo>
                    <a:lnTo>
                      <a:pt x="14" y="254"/>
                    </a:lnTo>
                    <a:lnTo>
                      <a:pt x="15" y="254"/>
                    </a:lnTo>
                    <a:lnTo>
                      <a:pt x="15" y="256"/>
                    </a:lnTo>
                    <a:lnTo>
                      <a:pt x="376" y="1119"/>
                    </a:lnTo>
                    <a:lnTo>
                      <a:pt x="392" y="1159"/>
                    </a:lnTo>
                    <a:lnTo>
                      <a:pt x="392" y="1159"/>
                    </a:lnTo>
                    <a:lnTo>
                      <a:pt x="14" y="254"/>
                    </a:lnTo>
                    <a:moveTo>
                      <a:pt x="3" y="12"/>
                    </a:moveTo>
                    <a:lnTo>
                      <a:pt x="3" y="12"/>
                    </a:lnTo>
                    <a:moveTo>
                      <a:pt x="0" y="0"/>
                    </a:moveTo>
                    <a:lnTo>
                      <a:pt x="0" y="1"/>
                    </a:lnTo>
                    <a:lnTo>
                      <a:pt x="1" y="8"/>
                    </a:lnTo>
                    <a:lnTo>
                      <a:pt x="1" y="12"/>
                    </a:lnTo>
                    <a:lnTo>
                      <a:pt x="3" y="12"/>
                    </a:lnTo>
                    <a:lnTo>
                      <a:pt x="1" y="12"/>
                    </a:lnTo>
                    <a:lnTo>
                      <a:pt x="3" y="12"/>
                    </a:lnTo>
                    <a:lnTo>
                      <a:pt x="1" y="12"/>
                    </a:lnTo>
                    <a:lnTo>
                      <a:pt x="1" y="13"/>
                    </a:lnTo>
                    <a:lnTo>
                      <a:pt x="14" y="250"/>
                    </a:lnTo>
                    <a:lnTo>
                      <a:pt x="17" y="253"/>
                    </a:lnTo>
                    <a:lnTo>
                      <a:pt x="17" y="250"/>
                    </a:lnTo>
                    <a:lnTo>
                      <a:pt x="5" y="23"/>
                    </a:lnTo>
                    <a:lnTo>
                      <a:pt x="104" y="314"/>
                    </a:lnTo>
                    <a:lnTo>
                      <a:pt x="108" y="317"/>
                    </a:lnTo>
                    <a:lnTo>
                      <a:pt x="4" y="11"/>
                    </a:lnTo>
                    <a:lnTo>
                      <a:pt x="4" y="11"/>
                    </a:lnTo>
                    <a:lnTo>
                      <a:pt x="4" y="10"/>
                    </a:lnTo>
                    <a:lnTo>
                      <a:pt x="4"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441"/>
              <p:cNvSpPr>
                <a:spLocks noEditPoints="1"/>
              </p:cNvSpPr>
              <p:nvPr/>
            </p:nvSpPr>
            <p:spPr bwMode="auto">
              <a:xfrm>
                <a:off x="2076" y="3327"/>
                <a:ext cx="899" cy="773"/>
              </a:xfrm>
              <a:custGeom>
                <a:avLst/>
                <a:gdLst>
                  <a:gd name="T0" fmla="*/ 19 w 899"/>
                  <a:gd name="T1" fmla="*/ 214 h 773"/>
                  <a:gd name="T2" fmla="*/ 19 w 899"/>
                  <a:gd name="T3" fmla="*/ 214 h 773"/>
                  <a:gd name="T4" fmla="*/ 896 w 899"/>
                  <a:gd name="T5" fmla="*/ 773 h 773"/>
                  <a:gd name="T6" fmla="*/ 896 w 899"/>
                  <a:gd name="T7" fmla="*/ 773 h 773"/>
                  <a:gd name="T8" fmla="*/ 19 w 899"/>
                  <a:gd name="T9" fmla="*/ 214 h 773"/>
                  <a:gd name="T10" fmla="*/ 1 w 899"/>
                  <a:gd name="T11" fmla="*/ 201 h 773"/>
                  <a:gd name="T12" fmla="*/ 1 w 899"/>
                  <a:gd name="T13" fmla="*/ 201 h 773"/>
                  <a:gd name="T14" fmla="*/ 1 w 899"/>
                  <a:gd name="T15" fmla="*/ 201 h 773"/>
                  <a:gd name="T16" fmla="*/ 0 w 899"/>
                  <a:gd name="T17" fmla="*/ 202 h 773"/>
                  <a:gd name="T18" fmla="*/ 1 w 899"/>
                  <a:gd name="T19" fmla="*/ 202 h 773"/>
                  <a:gd name="T20" fmla="*/ 1 w 899"/>
                  <a:gd name="T21" fmla="*/ 202 h 773"/>
                  <a:gd name="T22" fmla="*/ 1 w 899"/>
                  <a:gd name="T23" fmla="*/ 201 h 773"/>
                  <a:gd name="T24" fmla="*/ 259 w 899"/>
                  <a:gd name="T25" fmla="*/ 6 h 773"/>
                  <a:gd name="T26" fmla="*/ 5 w 899"/>
                  <a:gd name="T27" fmla="*/ 201 h 773"/>
                  <a:gd name="T28" fmla="*/ 5 w 899"/>
                  <a:gd name="T29" fmla="*/ 201 h 773"/>
                  <a:gd name="T30" fmla="*/ 259 w 899"/>
                  <a:gd name="T31" fmla="*/ 6 h 773"/>
                  <a:gd name="T32" fmla="*/ 259 w 899"/>
                  <a:gd name="T33" fmla="*/ 6 h 773"/>
                  <a:gd name="T34" fmla="*/ 265 w 899"/>
                  <a:gd name="T35" fmla="*/ 0 h 773"/>
                  <a:gd name="T36" fmla="*/ 265 w 899"/>
                  <a:gd name="T37" fmla="*/ 1 h 773"/>
                  <a:gd name="T38" fmla="*/ 265 w 899"/>
                  <a:gd name="T39" fmla="*/ 1 h 773"/>
                  <a:gd name="T40" fmla="*/ 264 w 899"/>
                  <a:gd name="T41" fmla="*/ 1 h 773"/>
                  <a:gd name="T42" fmla="*/ 265 w 899"/>
                  <a:gd name="T43" fmla="*/ 6 h 773"/>
                  <a:gd name="T44" fmla="*/ 530 w 899"/>
                  <a:gd name="T45" fmla="*/ 327 h 773"/>
                  <a:gd name="T46" fmla="*/ 891 w 899"/>
                  <a:gd name="T47" fmla="*/ 766 h 773"/>
                  <a:gd name="T48" fmla="*/ 898 w 899"/>
                  <a:gd name="T49" fmla="*/ 771 h 773"/>
                  <a:gd name="T50" fmla="*/ 899 w 899"/>
                  <a:gd name="T51" fmla="*/ 770 h 773"/>
                  <a:gd name="T52" fmla="*/ 890 w 899"/>
                  <a:gd name="T53" fmla="*/ 760 h 773"/>
                  <a:gd name="T54" fmla="*/ 890 w 899"/>
                  <a:gd name="T55" fmla="*/ 760 h 773"/>
                  <a:gd name="T56" fmla="*/ 702 w 899"/>
                  <a:gd name="T57" fmla="*/ 531 h 773"/>
                  <a:gd name="T58" fmla="*/ 265 w 899"/>
                  <a:gd name="T59" fmla="*/ 0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99" h="773">
                    <a:moveTo>
                      <a:pt x="19" y="214"/>
                    </a:moveTo>
                    <a:lnTo>
                      <a:pt x="19" y="214"/>
                    </a:lnTo>
                    <a:lnTo>
                      <a:pt x="896" y="773"/>
                    </a:lnTo>
                    <a:lnTo>
                      <a:pt x="896" y="773"/>
                    </a:lnTo>
                    <a:lnTo>
                      <a:pt x="19" y="214"/>
                    </a:lnTo>
                    <a:close/>
                    <a:moveTo>
                      <a:pt x="1" y="201"/>
                    </a:moveTo>
                    <a:lnTo>
                      <a:pt x="1" y="201"/>
                    </a:lnTo>
                    <a:lnTo>
                      <a:pt x="1" y="201"/>
                    </a:lnTo>
                    <a:lnTo>
                      <a:pt x="0" y="202"/>
                    </a:lnTo>
                    <a:lnTo>
                      <a:pt x="1" y="202"/>
                    </a:lnTo>
                    <a:lnTo>
                      <a:pt x="1" y="202"/>
                    </a:lnTo>
                    <a:lnTo>
                      <a:pt x="1" y="201"/>
                    </a:lnTo>
                    <a:close/>
                    <a:moveTo>
                      <a:pt x="259" y="6"/>
                    </a:moveTo>
                    <a:lnTo>
                      <a:pt x="5" y="201"/>
                    </a:lnTo>
                    <a:lnTo>
                      <a:pt x="5" y="201"/>
                    </a:lnTo>
                    <a:lnTo>
                      <a:pt x="259" y="6"/>
                    </a:lnTo>
                    <a:lnTo>
                      <a:pt x="259" y="6"/>
                    </a:lnTo>
                    <a:close/>
                    <a:moveTo>
                      <a:pt x="265" y="0"/>
                    </a:moveTo>
                    <a:lnTo>
                      <a:pt x="265" y="1"/>
                    </a:lnTo>
                    <a:lnTo>
                      <a:pt x="265" y="1"/>
                    </a:lnTo>
                    <a:lnTo>
                      <a:pt x="264" y="1"/>
                    </a:lnTo>
                    <a:lnTo>
                      <a:pt x="265" y="6"/>
                    </a:lnTo>
                    <a:lnTo>
                      <a:pt x="530" y="327"/>
                    </a:lnTo>
                    <a:lnTo>
                      <a:pt x="891" y="766"/>
                    </a:lnTo>
                    <a:lnTo>
                      <a:pt x="898" y="771"/>
                    </a:lnTo>
                    <a:lnTo>
                      <a:pt x="899" y="770"/>
                    </a:lnTo>
                    <a:lnTo>
                      <a:pt x="890" y="760"/>
                    </a:lnTo>
                    <a:lnTo>
                      <a:pt x="890" y="760"/>
                    </a:lnTo>
                    <a:lnTo>
                      <a:pt x="702" y="531"/>
                    </a:lnTo>
                    <a:lnTo>
                      <a:pt x="26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442"/>
              <p:cNvSpPr>
                <a:spLocks noEditPoints="1"/>
              </p:cNvSpPr>
              <p:nvPr/>
            </p:nvSpPr>
            <p:spPr bwMode="auto">
              <a:xfrm>
                <a:off x="2076" y="3327"/>
                <a:ext cx="899" cy="773"/>
              </a:xfrm>
              <a:custGeom>
                <a:avLst/>
                <a:gdLst>
                  <a:gd name="T0" fmla="*/ 19 w 899"/>
                  <a:gd name="T1" fmla="*/ 214 h 773"/>
                  <a:gd name="T2" fmla="*/ 19 w 899"/>
                  <a:gd name="T3" fmla="*/ 214 h 773"/>
                  <a:gd name="T4" fmla="*/ 896 w 899"/>
                  <a:gd name="T5" fmla="*/ 773 h 773"/>
                  <a:gd name="T6" fmla="*/ 896 w 899"/>
                  <a:gd name="T7" fmla="*/ 773 h 773"/>
                  <a:gd name="T8" fmla="*/ 19 w 899"/>
                  <a:gd name="T9" fmla="*/ 214 h 773"/>
                  <a:gd name="T10" fmla="*/ 1 w 899"/>
                  <a:gd name="T11" fmla="*/ 201 h 773"/>
                  <a:gd name="T12" fmla="*/ 1 w 899"/>
                  <a:gd name="T13" fmla="*/ 201 h 773"/>
                  <a:gd name="T14" fmla="*/ 1 w 899"/>
                  <a:gd name="T15" fmla="*/ 201 h 773"/>
                  <a:gd name="T16" fmla="*/ 0 w 899"/>
                  <a:gd name="T17" fmla="*/ 202 h 773"/>
                  <a:gd name="T18" fmla="*/ 1 w 899"/>
                  <a:gd name="T19" fmla="*/ 202 h 773"/>
                  <a:gd name="T20" fmla="*/ 1 w 899"/>
                  <a:gd name="T21" fmla="*/ 202 h 773"/>
                  <a:gd name="T22" fmla="*/ 1 w 899"/>
                  <a:gd name="T23" fmla="*/ 201 h 773"/>
                  <a:gd name="T24" fmla="*/ 259 w 899"/>
                  <a:gd name="T25" fmla="*/ 6 h 773"/>
                  <a:gd name="T26" fmla="*/ 5 w 899"/>
                  <a:gd name="T27" fmla="*/ 201 h 773"/>
                  <a:gd name="T28" fmla="*/ 5 w 899"/>
                  <a:gd name="T29" fmla="*/ 201 h 773"/>
                  <a:gd name="T30" fmla="*/ 259 w 899"/>
                  <a:gd name="T31" fmla="*/ 6 h 773"/>
                  <a:gd name="T32" fmla="*/ 259 w 899"/>
                  <a:gd name="T33" fmla="*/ 6 h 773"/>
                  <a:gd name="T34" fmla="*/ 265 w 899"/>
                  <a:gd name="T35" fmla="*/ 0 h 773"/>
                  <a:gd name="T36" fmla="*/ 265 w 899"/>
                  <a:gd name="T37" fmla="*/ 1 h 773"/>
                  <a:gd name="T38" fmla="*/ 265 w 899"/>
                  <a:gd name="T39" fmla="*/ 1 h 773"/>
                  <a:gd name="T40" fmla="*/ 264 w 899"/>
                  <a:gd name="T41" fmla="*/ 1 h 773"/>
                  <a:gd name="T42" fmla="*/ 265 w 899"/>
                  <a:gd name="T43" fmla="*/ 6 h 773"/>
                  <a:gd name="T44" fmla="*/ 530 w 899"/>
                  <a:gd name="T45" fmla="*/ 327 h 773"/>
                  <a:gd name="T46" fmla="*/ 891 w 899"/>
                  <a:gd name="T47" fmla="*/ 766 h 773"/>
                  <a:gd name="T48" fmla="*/ 898 w 899"/>
                  <a:gd name="T49" fmla="*/ 771 h 773"/>
                  <a:gd name="T50" fmla="*/ 899 w 899"/>
                  <a:gd name="T51" fmla="*/ 770 h 773"/>
                  <a:gd name="T52" fmla="*/ 890 w 899"/>
                  <a:gd name="T53" fmla="*/ 760 h 773"/>
                  <a:gd name="T54" fmla="*/ 890 w 899"/>
                  <a:gd name="T55" fmla="*/ 760 h 773"/>
                  <a:gd name="T56" fmla="*/ 702 w 899"/>
                  <a:gd name="T57" fmla="*/ 531 h 773"/>
                  <a:gd name="T58" fmla="*/ 265 w 899"/>
                  <a:gd name="T59" fmla="*/ 0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99" h="773">
                    <a:moveTo>
                      <a:pt x="19" y="214"/>
                    </a:moveTo>
                    <a:lnTo>
                      <a:pt x="19" y="214"/>
                    </a:lnTo>
                    <a:lnTo>
                      <a:pt x="896" y="773"/>
                    </a:lnTo>
                    <a:lnTo>
                      <a:pt x="896" y="773"/>
                    </a:lnTo>
                    <a:lnTo>
                      <a:pt x="19" y="214"/>
                    </a:lnTo>
                    <a:moveTo>
                      <a:pt x="1" y="201"/>
                    </a:moveTo>
                    <a:lnTo>
                      <a:pt x="1" y="201"/>
                    </a:lnTo>
                    <a:lnTo>
                      <a:pt x="1" y="201"/>
                    </a:lnTo>
                    <a:lnTo>
                      <a:pt x="0" y="202"/>
                    </a:lnTo>
                    <a:lnTo>
                      <a:pt x="1" y="202"/>
                    </a:lnTo>
                    <a:lnTo>
                      <a:pt x="1" y="202"/>
                    </a:lnTo>
                    <a:lnTo>
                      <a:pt x="1" y="201"/>
                    </a:lnTo>
                    <a:moveTo>
                      <a:pt x="259" y="6"/>
                    </a:moveTo>
                    <a:lnTo>
                      <a:pt x="5" y="201"/>
                    </a:lnTo>
                    <a:lnTo>
                      <a:pt x="5" y="201"/>
                    </a:lnTo>
                    <a:lnTo>
                      <a:pt x="259" y="6"/>
                    </a:lnTo>
                    <a:lnTo>
                      <a:pt x="259" y="6"/>
                    </a:lnTo>
                    <a:moveTo>
                      <a:pt x="265" y="0"/>
                    </a:moveTo>
                    <a:lnTo>
                      <a:pt x="265" y="1"/>
                    </a:lnTo>
                    <a:lnTo>
                      <a:pt x="265" y="1"/>
                    </a:lnTo>
                    <a:lnTo>
                      <a:pt x="264" y="1"/>
                    </a:lnTo>
                    <a:lnTo>
                      <a:pt x="265" y="6"/>
                    </a:lnTo>
                    <a:lnTo>
                      <a:pt x="530" y="327"/>
                    </a:lnTo>
                    <a:lnTo>
                      <a:pt x="891" y="766"/>
                    </a:lnTo>
                    <a:lnTo>
                      <a:pt x="898" y="771"/>
                    </a:lnTo>
                    <a:lnTo>
                      <a:pt x="899" y="770"/>
                    </a:lnTo>
                    <a:lnTo>
                      <a:pt x="890" y="760"/>
                    </a:lnTo>
                    <a:lnTo>
                      <a:pt x="890" y="760"/>
                    </a:lnTo>
                    <a:lnTo>
                      <a:pt x="702" y="531"/>
                    </a:lnTo>
                    <a:lnTo>
                      <a:pt x="26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443"/>
              <p:cNvSpPr>
                <a:spLocks noEditPoints="1"/>
              </p:cNvSpPr>
              <p:nvPr/>
            </p:nvSpPr>
            <p:spPr bwMode="auto">
              <a:xfrm>
                <a:off x="1697" y="2618"/>
                <a:ext cx="382" cy="911"/>
              </a:xfrm>
              <a:custGeom>
                <a:avLst/>
                <a:gdLst>
                  <a:gd name="T0" fmla="*/ 296 w 382"/>
                  <a:gd name="T1" fmla="*/ 613 h 911"/>
                  <a:gd name="T2" fmla="*/ 382 w 382"/>
                  <a:gd name="T3" fmla="*/ 904 h 911"/>
                  <a:gd name="T4" fmla="*/ 296 w 382"/>
                  <a:gd name="T5" fmla="*/ 613 h 911"/>
                  <a:gd name="T6" fmla="*/ 0 w 382"/>
                  <a:gd name="T7" fmla="*/ 0 h 911"/>
                  <a:gd name="T8" fmla="*/ 2 w 382"/>
                  <a:gd name="T9" fmla="*/ 4 h 911"/>
                  <a:gd name="T10" fmla="*/ 2 w 382"/>
                  <a:gd name="T11" fmla="*/ 5 h 911"/>
                  <a:gd name="T12" fmla="*/ 380 w 382"/>
                  <a:gd name="T13" fmla="*/ 910 h 911"/>
                  <a:gd name="T14" fmla="*/ 380 w 382"/>
                  <a:gd name="T15" fmla="*/ 911 h 911"/>
                  <a:gd name="T16" fmla="*/ 380 w 382"/>
                  <a:gd name="T17" fmla="*/ 910 h 911"/>
                  <a:gd name="T18" fmla="*/ 372 w 382"/>
                  <a:gd name="T19" fmla="*/ 883 h 911"/>
                  <a:gd name="T20" fmla="*/ 124 w 382"/>
                  <a:gd name="T21" fmla="*/ 289 h 911"/>
                  <a:gd name="T22" fmla="*/ 8 w 382"/>
                  <a:gd name="T23" fmla="*/ 9 h 911"/>
                  <a:gd name="T24" fmla="*/ 84 w 382"/>
                  <a:gd name="T25" fmla="*/ 63 h 911"/>
                  <a:gd name="T26" fmla="*/ 94 w 382"/>
                  <a:gd name="T27" fmla="*/ 70 h 911"/>
                  <a:gd name="T28" fmla="*/ 94 w 382"/>
                  <a:gd name="T29" fmla="*/ 70 h 911"/>
                  <a:gd name="T30" fmla="*/ 98 w 382"/>
                  <a:gd name="T31" fmla="*/ 74 h 911"/>
                  <a:gd name="T32" fmla="*/ 98 w 382"/>
                  <a:gd name="T33" fmla="*/ 74 h 911"/>
                  <a:gd name="T34" fmla="*/ 144 w 382"/>
                  <a:gd name="T35" fmla="*/ 106 h 911"/>
                  <a:gd name="T36" fmla="*/ 145 w 382"/>
                  <a:gd name="T37" fmla="*/ 106 h 911"/>
                  <a:gd name="T38" fmla="*/ 144 w 382"/>
                  <a:gd name="T39" fmla="*/ 102 h 911"/>
                  <a:gd name="T40" fmla="*/ 148 w 382"/>
                  <a:gd name="T41" fmla="*/ 104 h 911"/>
                  <a:gd name="T42" fmla="*/ 148 w 382"/>
                  <a:gd name="T43" fmla="*/ 104 h 911"/>
                  <a:gd name="T44" fmla="*/ 96 w 382"/>
                  <a:gd name="T45" fmla="*/ 68 h 911"/>
                  <a:gd name="T46" fmla="*/ 96 w 382"/>
                  <a:gd name="T47" fmla="*/ 68 h 911"/>
                  <a:gd name="T48" fmla="*/ 92 w 382"/>
                  <a:gd name="T49" fmla="*/ 65 h 911"/>
                  <a:gd name="T50" fmla="*/ 92 w 382"/>
                  <a:gd name="T51" fmla="*/ 65 h 911"/>
                  <a:gd name="T52" fmla="*/ 64 w 382"/>
                  <a:gd name="T53" fmla="*/ 45 h 911"/>
                  <a:gd name="T54" fmla="*/ 7 w 382"/>
                  <a:gd name="T55" fmla="*/ 5 h 911"/>
                  <a:gd name="T56" fmla="*/ 5 w 382"/>
                  <a:gd name="T57" fmla="*/ 4 h 911"/>
                  <a:gd name="T58" fmla="*/ 2 w 382"/>
                  <a:gd name="T59" fmla="*/ 1 h 911"/>
                  <a:gd name="T60" fmla="*/ 2 w 382"/>
                  <a:gd name="T61" fmla="*/ 1 h 911"/>
                  <a:gd name="T62" fmla="*/ 0 w 382"/>
                  <a:gd name="T63" fmla="*/ 0 h 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2" h="911">
                    <a:moveTo>
                      <a:pt x="296" y="613"/>
                    </a:moveTo>
                    <a:lnTo>
                      <a:pt x="382" y="904"/>
                    </a:lnTo>
                    <a:lnTo>
                      <a:pt x="296" y="613"/>
                    </a:lnTo>
                    <a:close/>
                    <a:moveTo>
                      <a:pt x="0" y="0"/>
                    </a:moveTo>
                    <a:lnTo>
                      <a:pt x="2" y="4"/>
                    </a:lnTo>
                    <a:lnTo>
                      <a:pt x="2" y="5"/>
                    </a:lnTo>
                    <a:lnTo>
                      <a:pt x="380" y="910"/>
                    </a:lnTo>
                    <a:lnTo>
                      <a:pt x="380" y="911"/>
                    </a:lnTo>
                    <a:lnTo>
                      <a:pt x="380" y="910"/>
                    </a:lnTo>
                    <a:lnTo>
                      <a:pt x="372" y="883"/>
                    </a:lnTo>
                    <a:lnTo>
                      <a:pt x="124" y="289"/>
                    </a:lnTo>
                    <a:lnTo>
                      <a:pt x="8" y="9"/>
                    </a:lnTo>
                    <a:lnTo>
                      <a:pt x="84" y="63"/>
                    </a:lnTo>
                    <a:lnTo>
                      <a:pt x="94" y="70"/>
                    </a:lnTo>
                    <a:lnTo>
                      <a:pt x="94" y="70"/>
                    </a:lnTo>
                    <a:lnTo>
                      <a:pt x="98" y="74"/>
                    </a:lnTo>
                    <a:lnTo>
                      <a:pt x="98" y="74"/>
                    </a:lnTo>
                    <a:lnTo>
                      <a:pt x="144" y="106"/>
                    </a:lnTo>
                    <a:lnTo>
                      <a:pt x="145" y="106"/>
                    </a:lnTo>
                    <a:lnTo>
                      <a:pt x="144" y="102"/>
                    </a:lnTo>
                    <a:lnTo>
                      <a:pt x="148" y="104"/>
                    </a:lnTo>
                    <a:lnTo>
                      <a:pt x="148" y="104"/>
                    </a:lnTo>
                    <a:lnTo>
                      <a:pt x="96" y="68"/>
                    </a:lnTo>
                    <a:lnTo>
                      <a:pt x="96" y="68"/>
                    </a:lnTo>
                    <a:lnTo>
                      <a:pt x="92" y="65"/>
                    </a:lnTo>
                    <a:lnTo>
                      <a:pt x="92" y="65"/>
                    </a:lnTo>
                    <a:lnTo>
                      <a:pt x="64" y="45"/>
                    </a:lnTo>
                    <a:lnTo>
                      <a:pt x="7" y="5"/>
                    </a:lnTo>
                    <a:lnTo>
                      <a:pt x="5" y="4"/>
                    </a:lnTo>
                    <a:lnTo>
                      <a:pt x="2" y="1"/>
                    </a:lnTo>
                    <a:lnTo>
                      <a:pt x="2"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444"/>
              <p:cNvSpPr>
                <a:spLocks noEditPoints="1"/>
              </p:cNvSpPr>
              <p:nvPr/>
            </p:nvSpPr>
            <p:spPr bwMode="auto">
              <a:xfrm>
                <a:off x="1697" y="2618"/>
                <a:ext cx="382" cy="911"/>
              </a:xfrm>
              <a:custGeom>
                <a:avLst/>
                <a:gdLst>
                  <a:gd name="T0" fmla="*/ 296 w 382"/>
                  <a:gd name="T1" fmla="*/ 613 h 911"/>
                  <a:gd name="T2" fmla="*/ 382 w 382"/>
                  <a:gd name="T3" fmla="*/ 904 h 911"/>
                  <a:gd name="T4" fmla="*/ 296 w 382"/>
                  <a:gd name="T5" fmla="*/ 613 h 911"/>
                  <a:gd name="T6" fmla="*/ 0 w 382"/>
                  <a:gd name="T7" fmla="*/ 0 h 911"/>
                  <a:gd name="T8" fmla="*/ 2 w 382"/>
                  <a:gd name="T9" fmla="*/ 4 h 911"/>
                  <a:gd name="T10" fmla="*/ 2 w 382"/>
                  <a:gd name="T11" fmla="*/ 5 h 911"/>
                  <a:gd name="T12" fmla="*/ 380 w 382"/>
                  <a:gd name="T13" fmla="*/ 910 h 911"/>
                  <a:gd name="T14" fmla="*/ 380 w 382"/>
                  <a:gd name="T15" fmla="*/ 911 h 911"/>
                  <a:gd name="T16" fmla="*/ 380 w 382"/>
                  <a:gd name="T17" fmla="*/ 910 h 911"/>
                  <a:gd name="T18" fmla="*/ 372 w 382"/>
                  <a:gd name="T19" fmla="*/ 883 h 911"/>
                  <a:gd name="T20" fmla="*/ 124 w 382"/>
                  <a:gd name="T21" fmla="*/ 289 h 911"/>
                  <a:gd name="T22" fmla="*/ 8 w 382"/>
                  <a:gd name="T23" fmla="*/ 9 h 911"/>
                  <a:gd name="T24" fmla="*/ 84 w 382"/>
                  <a:gd name="T25" fmla="*/ 63 h 911"/>
                  <a:gd name="T26" fmla="*/ 94 w 382"/>
                  <a:gd name="T27" fmla="*/ 70 h 911"/>
                  <a:gd name="T28" fmla="*/ 94 w 382"/>
                  <a:gd name="T29" fmla="*/ 70 h 911"/>
                  <a:gd name="T30" fmla="*/ 98 w 382"/>
                  <a:gd name="T31" fmla="*/ 74 h 911"/>
                  <a:gd name="T32" fmla="*/ 98 w 382"/>
                  <a:gd name="T33" fmla="*/ 74 h 911"/>
                  <a:gd name="T34" fmla="*/ 144 w 382"/>
                  <a:gd name="T35" fmla="*/ 106 h 911"/>
                  <a:gd name="T36" fmla="*/ 145 w 382"/>
                  <a:gd name="T37" fmla="*/ 106 h 911"/>
                  <a:gd name="T38" fmla="*/ 144 w 382"/>
                  <a:gd name="T39" fmla="*/ 102 h 911"/>
                  <a:gd name="T40" fmla="*/ 148 w 382"/>
                  <a:gd name="T41" fmla="*/ 104 h 911"/>
                  <a:gd name="T42" fmla="*/ 148 w 382"/>
                  <a:gd name="T43" fmla="*/ 104 h 911"/>
                  <a:gd name="T44" fmla="*/ 96 w 382"/>
                  <a:gd name="T45" fmla="*/ 68 h 911"/>
                  <a:gd name="T46" fmla="*/ 96 w 382"/>
                  <a:gd name="T47" fmla="*/ 68 h 911"/>
                  <a:gd name="T48" fmla="*/ 92 w 382"/>
                  <a:gd name="T49" fmla="*/ 65 h 911"/>
                  <a:gd name="T50" fmla="*/ 92 w 382"/>
                  <a:gd name="T51" fmla="*/ 65 h 911"/>
                  <a:gd name="T52" fmla="*/ 64 w 382"/>
                  <a:gd name="T53" fmla="*/ 45 h 911"/>
                  <a:gd name="T54" fmla="*/ 7 w 382"/>
                  <a:gd name="T55" fmla="*/ 5 h 911"/>
                  <a:gd name="T56" fmla="*/ 5 w 382"/>
                  <a:gd name="T57" fmla="*/ 4 h 911"/>
                  <a:gd name="T58" fmla="*/ 2 w 382"/>
                  <a:gd name="T59" fmla="*/ 1 h 911"/>
                  <a:gd name="T60" fmla="*/ 2 w 382"/>
                  <a:gd name="T61" fmla="*/ 1 h 911"/>
                  <a:gd name="T62" fmla="*/ 0 w 382"/>
                  <a:gd name="T63" fmla="*/ 0 h 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2" h="911">
                    <a:moveTo>
                      <a:pt x="296" y="613"/>
                    </a:moveTo>
                    <a:lnTo>
                      <a:pt x="382" y="904"/>
                    </a:lnTo>
                    <a:lnTo>
                      <a:pt x="296" y="613"/>
                    </a:lnTo>
                    <a:moveTo>
                      <a:pt x="0" y="0"/>
                    </a:moveTo>
                    <a:lnTo>
                      <a:pt x="2" y="4"/>
                    </a:lnTo>
                    <a:lnTo>
                      <a:pt x="2" y="5"/>
                    </a:lnTo>
                    <a:lnTo>
                      <a:pt x="380" y="910"/>
                    </a:lnTo>
                    <a:lnTo>
                      <a:pt x="380" y="911"/>
                    </a:lnTo>
                    <a:lnTo>
                      <a:pt x="380" y="910"/>
                    </a:lnTo>
                    <a:lnTo>
                      <a:pt x="372" y="883"/>
                    </a:lnTo>
                    <a:lnTo>
                      <a:pt x="124" y="289"/>
                    </a:lnTo>
                    <a:lnTo>
                      <a:pt x="8" y="9"/>
                    </a:lnTo>
                    <a:lnTo>
                      <a:pt x="84" y="63"/>
                    </a:lnTo>
                    <a:lnTo>
                      <a:pt x="94" y="70"/>
                    </a:lnTo>
                    <a:lnTo>
                      <a:pt x="94" y="70"/>
                    </a:lnTo>
                    <a:lnTo>
                      <a:pt x="98" y="74"/>
                    </a:lnTo>
                    <a:lnTo>
                      <a:pt x="98" y="74"/>
                    </a:lnTo>
                    <a:lnTo>
                      <a:pt x="144" y="106"/>
                    </a:lnTo>
                    <a:lnTo>
                      <a:pt x="145" y="106"/>
                    </a:lnTo>
                    <a:lnTo>
                      <a:pt x="144" y="102"/>
                    </a:lnTo>
                    <a:lnTo>
                      <a:pt x="148" y="104"/>
                    </a:lnTo>
                    <a:lnTo>
                      <a:pt x="148" y="104"/>
                    </a:lnTo>
                    <a:lnTo>
                      <a:pt x="96" y="68"/>
                    </a:lnTo>
                    <a:lnTo>
                      <a:pt x="96" y="68"/>
                    </a:lnTo>
                    <a:lnTo>
                      <a:pt x="92" y="65"/>
                    </a:lnTo>
                    <a:lnTo>
                      <a:pt x="92" y="65"/>
                    </a:lnTo>
                    <a:lnTo>
                      <a:pt x="64" y="45"/>
                    </a:lnTo>
                    <a:lnTo>
                      <a:pt x="7" y="5"/>
                    </a:lnTo>
                    <a:lnTo>
                      <a:pt x="5" y="4"/>
                    </a:lnTo>
                    <a:lnTo>
                      <a:pt x="2" y="1"/>
                    </a:lnTo>
                    <a:lnTo>
                      <a:pt x="2"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445"/>
              <p:cNvSpPr>
                <a:spLocks noEditPoints="1"/>
              </p:cNvSpPr>
              <p:nvPr/>
            </p:nvSpPr>
            <p:spPr bwMode="auto">
              <a:xfrm>
                <a:off x="2080" y="3528"/>
                <a:ext cx="991" cy="885"/>
              </a:xfrm>
              <a:custGeom>
                <a:avLst/>
                <a:gdLst>
                  <a:gd name="T0" fmla="*/ 989 w 991"/>
                  <a:gd name="T1" fmla="*/ 882 h 885"/>
                  <a:gd name="T2" fmla="*/ 988 w 991"/>
                  <a:gd name="T3" fmla="*/ 882 h 885"/>
                  <a:gd name="T4" fmla="*/ 989 w 991"/>
                  <a:gd name="T5" fmla="*/ 883 h 885"/>
                  <a:gd name="T6" fmla="*/ 991 w 991"/>
                  <a:gd name="T7" fmla="*/ 885 h 885"/>
                  <a:gd name="T8" fmla="*/ 991 w 991"/>
                  <a:gd name="T9" fmla="*/ 882 h 885"/>
                  <a:gd name="T10" fmla="*/ 990 w 991"/>
                  <a:gd name="T11" fmla="*/ 882 h 885"/>
                  <a:gd name="T12" fmla="*/ 989 w 991"/>
                  <a:gd name="T13" fmla="*/ 882 h 885"/>
                  <a:gd name="T14" fmla="*/ 1 w 991"/>
                  <a:gd name="T15" fmla="*/ 0 h 885"/>
                  <a:gd name="T16" fmla="*/ 1 w 991"/>
                  <a:gd name="T17" fmla="*/ 1 h 885"/>
                  <a:gd name="T18" fmla="*/ 0 w 991"/>
                  <a:gd name="T19" fmla="*/ 3 h 885"/>
                  <a:gd name="T20" fmla="*/ 983 w 991"/>
                  <a:gd name="T21" fmla="*/ 878 h 885"/>
                  <a:gd name="T22" fmla="*/ 986 w 991"/>
                  <a:gd name="T23" fmla="*/ 881 h 885"/>
                  <a:gd name="T24" fmla="*/ 987 w 991"/>
                  <a:gd name="T25" fmla="*/ 879 h 885"/>
                  <a:gd name="T26" fmla="*/ 987 w 991"/>
                  <a:gd name="T27" fmla="*/ 874 h 885"/>
                  <a:gd name="T28" fmla="*/ 916 w 991"/>
                  <a:gd name="T29" fmla="*/ 637 h 885"/>
                  <a:gd name="T30" fmla="*/ 899 w 991"/>
                  <a:gd name="T31" fmla="*/ 579 h 885"/>
                  <a:gd name="T32" fmla="*/ 898 w 991"/>
                  <a:gd name="T33" fmla="*/ 576 h 885"/>
                  <a:gd name="T34" fmla="*/ 894 w 991"/>
                  <a:gd name="T35" fmla="*/ 574 h 885"/>
                  <a:gd name="T36" fmla="*/ 893 w 991"/>
                  <a:gd name="T37" fmla="*/ 573 h 885"/>
                  <a:gd name="T38" fmla="*/ 985 w 991"/>
                  <a:gd name="T39" fmla="*/ 875 h 885"/>
                  <a:gd name="T40" fmla="*/ 15 w 991"/>
                  <a:gd name="T41" fmla="*/ 13 h 885"/>
                  <a:gd name="T42" fmla="*/ 892 w 991"/>
                  <a:gd name="T43" fmla="*/ 572 h 885"/>
                  <a:gd name="T44" fmla="*/ 892 w 991"/>
                  <a:gd name="T45" fmla="*/ 572 h 885"/>
                  <a:gd name="T46" fmla="*/ 889 w 991"/>
                  <a:gd name="T47" fmla="*/ 570 h 885"/>
                  <a:gd name="T48" fmla="*/ 894 w 991"/>
                  <a:gd name="T49" fmla="*/ 571 h 885"/>
                  <a:gd name="T50" fmla="*/ 894 w 991"/>
                  <a:gd name="T51" fmla="*/ 570 h 885"/>
                  <a:gd name="T52" fmla="*/ 887 w 991"/>
                  <a:gd name="T53" fmla="*/ 565 h 885"/>
                  <a:gd name="T54" fmla="*/ 887 w 991"/>
                  <a:gd name="T55" fmla="*/ 565 h 885"/>
                  <a:gd name="T56" fmla="*/ 1 w 991"/>
                  <a:gd name="T57" fmla="*/ 0 h 885"/>
                  <a:gd name="T58" fmla="*/ 1 w 991"/>
                  <a:gd name="T59" fmla="*/ 0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91" h="885">
                    <a:moveTo>
                      <a:pt x="989" y="882"/>
                    </a:moveTo>
                    <a:lnTo>
                      <a:pt x="988" y="882"/>
                    </a:lnTo>
                    <a:lnTo>
                      <a:pt x="989" y="883"/>
                    </a:lnTo>
                    <a:lnTo>
                      <a:pt x="991" y="885"/>
                    </a:lnTo>
                    <a:lnTo>
                      <a:pt x="991" y="882"/>
                    </a:lnTo>
                    <a:lnTo>
                      <a:pt x="990" y="882"/>
                    </a:lnTo>
                    <a:lnTo>
                      <a:pt x="989" y="882"/>
                    </a:lnTo>
                    <a:close/>
                    <a:moveTo>
                      <a:pt x="1" y="0"/>
                    </a:moveTo>
                    <a:lnTo>
                      <a:pt x="1" y="1"/>
                    </a:lnTo>
                    <a:lnTo>
                      <a:pt x="0" y="3"/>
                    </a:lnTo>
                    <a:lnTo>
                      <a:pt x="983" y="878"/>
                    </a:lnTo>
                    <a:lnTo>
                      <a:pt x="986" y="881"/>
                    </a:lnTo>
                    <a:lnTo>
                      <a:pt x="987" y="879"/>
                    </a:lnTo>
                    <a:lnTo>
                      <a:pt x="987" y="874"/>
                    </a:lnTo>
                    <a:lnTo>
                      <a:pt x="916" y="637"/>
                    </a:lnTo>
                    <a:lnTo>
                      <a:pt x="899" y="579"/>
                    </a:lnTo>
                    <a:lnTo>
                      <a:pt x="898" y="576"/>
                    </a:lnTo>
                    <a:lnTo>
                      <a:pt x="894" y="574"/>
                    </a:lnTo>
                    <a:lnTo>
                      <a:pt x="893" y="573"/>
                    </a:lnTo>
                    <a:lnTo>
                      <a:pt x="985" y="875"/>
                    </a:lnTo>
                    <a:lnTo>
                      <a:pt x="15" y="13"/>
                    </a:lnTo>
                    <a:lnTo>
                      <a:pt x="892" y="572"/>
                    </a:lnTo>
                    <a:lnTo>
                      <a:pt x="892" y="572"/>
                    </a:lnTo>
                    <a:lnTo>
                      <a:pt x="889" y="570"/>
                    </a:lnTo>
                    <a:lnTo>
                      <a:pt x="894" y="571"/>
                    </a:lnTo>
                    <a:lnTo>
                      <a:pt x="894" y="570"/>
                    </a:lnTo>
                    <a:lnTo>
                      <a:pt x="887" y="565"/>
                    </a:lnTo>
                    <a:lnTo>
                      <a:pt x="887" y="565"/>
                    </a:lnTo>
                    <a:lnTo>
                      <a:pt x="1" y="0"/>
                    </a:lnTo>
                    <a:lnTo>
                      <a:pt x="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446"/>
              <p:cNvSpPr>
                <a:spLocks noEditPoints="1"/>
              </p:cNvSpPr>
              <p:nvPr/>
            </p:nvSpPr>
            <p:spPr bwMode="auto">
              <a:xfrm>
                <a:off x="2080" y="3528"/>
                <a:ext cx="991" cy="885"/>
              </a:xfrm>
              <a:custGeom>
                <a:avLst/>
                <a:gdLst>
                  <a:gd name="T0" fmla="*/ 989 w 991"/>
                  <a:gd name="T1" fmla="*/ 882 h 885"/>
                  <a:gd name="T2" fmla="*/ 988 w 991"/>
                  <a:gd name="T3" fmla="*/ 882 h 885"/>
                  <a:gd name="T4" fmla="*/ 989 w 991"/>
                  <a:gd name="T5" fmla="*/ 883 h 885"/>
                  <a:gd name="T6" fmla="*/ 991 w 991"/>
                  <a:gd name="T7" fmla="*/ 885 h 885"/>
                  <a:gd name="T8" fmla="*/ 991 w 991"/>
                  <a:gd name="T9" fmla="*/ 882 h 885"/>
                  <a:gd name="T10" fmla="*/ 990 w 991"/>
                  <a:gd name="T11" fmla="*/ 882 h 885"/>
                  <a:gd name="T12" fmla="*/ 989 w 991"/>
                  <a:gd name="T13" fmla="*/ 882 h 885"/>
                  <a:gd name="T14" fmla="*/ 1 w 991"/>
                  <a:gd name="T15" fmla="*/ 0 h 885"/>
                  <a:gd name="T16" fmla="*/ 1 w 991"/>
                  <a:gd name="T17" fmla="*/ 1 h 885"/>
                  <a:gd name="T18" fmla="*/ 0 w 991"/>
                  <a:gd name="T19" fmla="*/ 3 h 885"/>
                  <a:gd name="T20" fmla="*/ 983 w 991"/>
                  <a:gd name="T21" fmla="*/ 878 h 885"/>
                  <a:gd name="T22" fmla="*/ 986 w 991"/>
                  <a:gd name="T23" fmla="*/ 881 h 885"/>
                  <a:gd name="T24" fmla="*/ 987 w 991"/>
                  <a:gd name="T25" fmla="*/ 879 h 885"/>
                  <a:gd name="T26" fmla="*/ 987 w 991"/>
                  <a:gd name="T27" fmla="*/ 874 h 885"/>
                  <a:gd name="T28" fmla="*/ 916 w 991"/>
                  <a:gd name="T29" fmla="*/ 637 h 885"/>
                  <a:gd name="T30" fmla="*/ 899 w 991"/>
                  <a:gd name="T31" fmla="*/ 579 h 885"/>
                  <a:gd name="T32" fmla="*/ 898 w 991"/>
                  <a:gd name="T33" fmla="*/ 576 h 885"/>
                  <a:gd name="T34" fmla="*/ 894 w 991"/>
                  <a:gd name="T35" fmla="*/ 574 h 885"/>
                  <a:gd name="T36" fmla="*/ 893 w 991"/>
                  <a:gd name="T37" fmla="*/ 573 h 885"/>
                  <a:gd name="T38" fmla="*/ 985 w 991"/>
                  <a:gd name="T39" fmla="*/ 875 h 885"/>
                  <a:gd name="T40" fmla="*/ 15 w 991"/>
                  <a:gd name="T41" fmla="*/ 13 h 885"/>
                  <a:gd name="T42" fmla="*/ 892 w 991"/>
                  <a:gd name="T43" fmla="*/ 572 h 885"/>
                  <a:gd name="T44" fmla="*/ 892 w 991"/>
                  <a:gd name="T45" fmla="*/ 572 h 885"/>
                  <a:gd name="T46" fmla="*/ 889 w 991"/>
                  <a:gd name="T47" fmla="*/ 570 h 885"/>
                  <a:gd name="T48" fmla="*/ 894 w 991"/>
                  <a:gd name="T49" fmla="*/ 571 h 885"/>
                  <a:gd name="T50" fmla="*/ 894 w 991"/>
                  <a:gd name="T51" fmla="*/ 570 h 885"/>
                  <a:gd name="T52" fmla="*/ 887 w 991"/>
                  <a:gd name="T53" fmla="*/ 565 h 885"/>
                  <a:gd name="T54" fmla="*/ 887 w 991"/>
                  <a:gd name="T55" fmla="*/ 565 h 885"/>
                  <a:gd name="T56" fmla="*/ 1 w 991"/>
                  <a:gd name="T57" fmla="*/ 0 h 885"/>
                  <a:gd name="T58" fmla="*/ 1 w 991"/>
                  <a:gd name="T59" fmla="*/ 0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91" h="885">
                    <a:moveTo>
                      <a:pt x="989" y="882"/>
                    </a:moveTo>
                    <a:lnTo>
                      <a:pt x="988" y="882"/>
                    </a:lnTo>
                    <a:lnTo>
                      <a:pt x="989" y="883"/>
                    </a:lnTo>
                    <a:lnTo>
                      <a:pt x="991" y="885"/>
                    </a:lnTo>
                    <a:lnTo>
                      <a:pt x="991" y="882"/>
                    </a:lnTo>
                    <a:lnTo>
                      <a:pt x="990" y="882"/>
                    </a:lnTo>
                    <a:lnTo>
                      <a:pt x="989" y="882"/>
                    </a:lnTo>
                    <a:moveTo>
                      <a:pt x="1" y="0"/>
                    </a:moveTo>
                    <a:lnTo>
                      <a:pt x="1" y="1"/>
                    </a:lnTo>
                    <a:lnTo>
                      <a:pt x="0" y="3"/>
                    </a:lnTo>
                    <a:lnTo>
                      <a:pt x="983" y="878"/>
                    </a:lnTo>
                    <a:lnTo>
                      <a:pt x="986" y="881"/>
                    </a:lnTo>
                    <a:lnTo>
                      <a:pt x="987" y="879"/>
                    </a:lnTo>
                    <a:lnTo>
                      <a:pt x="987" y="874"/>
                    </a:lnTo>
                    <a:lnTo>
                      <a:pt x="916" y="637"/>
                    </a:lnTo>
                    <a:lnTo>
                      <a:pt x="899" y="579"/>
                    </a:lnTo>
                    <a:lnTo>
                      <a:pt x="898" y="576"/>
                    </a:lnTo>
                    <a:lnTo>
                      <a:pt x="894" y="574"/>
                    </a:lnTo>
                    <a:lnTo>
                      <a:pt x="893" y="573"/>
                    </a:lnTo>
                    <a:lnTo>
                      <a:pt x="985" y="875"/>
                    </a:lnTo>
                    <a:lnTo>
                      <a:pt x="15" y="13"/>
                    </a:lnTo>
                    <a:lnTo>
                      <a:pt x="892" y="572"/>
                    </a:lnTo>
                    <a:lnTo>
                      <a:pt x="892" y="572"/>
                    </a:lnTo>
                    <a:lnTo>
                      <a:pt x="889" y="570"/>
                    </a:lnTo>
                    <a:lnTo>
                      <a:pt x="894" y="571"/>
                    </a:lnTo>
                    <a:lnTo>
                      <a:pt x="894" y="570"/>
                    </a:lnTo>
                    <a:lnTo>
                      <a:pt x="887" y="565"/>
                    </a:lnTo>
                    <a:lnTo>
                      <a:pt x="887" y="565"/>
                    </a:lnTo>
                    <a:lnTo>
                      <a:pt x="1" y="0"/>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447"/>
              <p:cNvSpPr>
                <a:spLocks noEditPoints="1"/>
              </p:cNvSpPr>
              <p:nvPr/>
            </p:nvSpPr>
            <p:spPr bwMode="auto">
              <a:xfrm>
                <a:off x="3736" y="2298"/>
                <a:ext cx="613" cy="399"/>
              </a:xfrm>
              <a:custGeom>
                <a:avLst/>
                <a:gdLst>
                  <a:gd name="T0" fmla="*/ 605 w 613"/>
                  <a:gd name="T1" fmla="*/ 394 h 399"/>
                  <a:gd name="T2" fmla="*/ 602 w 613"/>
                  <a:gd name="T3" fmla="*/ 396 h 399"/>
                  <a:gd name="T4" fmla="*/ 603 w 613"/>
                  <a:gd name="T5" fmla="*/ 397 h 399"/>
                  <a:gd name="T6" fmla="*/ 613 w 613"/>
                  <a:gd name="T7" fmla="*/ 399 h 399"/>
                  <a:gd name="T8" fmla="*/ 605 w 613"/>
                  <a:gd name="T9" fmla="*/ 394 h 399"/>
                  <a:gd name="T10" fmla="*/ 233 w 613"/>
                  <a:gd name="T11" fmla="*/ 282 h 399"/>
                  <a:gd name="T12" fmla="*/ 597 w 613"/>
                  <a:gd name="T13" fmla="*/ 395 h 399"/>
                  <a:gd name="T14" fmla="*/ 597 w 613"/>
                  <a:gd name="T15" fmla="*/ 395 h 399"/>
                  <a:gd name="T16" fmla="*/ 233 w 613"/>
                  <a:gd name="T17" fmla="*/ 282 h 399"/>
                  <a:gd name="T18" fmla="*/ 0 w 613"/>
                  <a:gd name="T19" fmla="*/ 5 h 399"/>
                  <a:gd name="T20" fmla="*/ 0 w 613"/>
                  <a:gd name="T21" fmla="*/ 5 h 399"/>
                  <a:gd name="T22" fmla="*/ 0 w 613"/>
                  <a:gd name="T23" fmla="*/ 5 h 399"/>
                  <a:gd name="T24" fmla="*/ 0 w 613"/>
                  <a:gd name="T25" fmla="*/ 207 h 399"/>
                  <a:gd name="T26" fmla="*/ 0 w 613"/>
                  <a:gd name="T27" fmla="*/ 207 h 399"/>
                  <a:gd name="T28" fmla="*/ 0 w 613"/>
                  <a:gd name="T29" fmla="*/ 5 h 399"/>
                  <a:gd name="T30" fmla="*/ 3 w 613"/>
                  <a:gd name="T31" fmla="*/ 2 h 399"/>
                  <a:gd name="T32" fmla="*/ 3 w 613"/>
                  <a:gd name="T33" fmla="*/ 106 h 399"/>
                  <a:gd name="T34" fmla="*/ 3 w 613"/>
                  <a:gd name="T35" fmla="*/ 5 h 399"/>
                  <a:gd name="T36" fmla="*/ 592 w 613"/>
                  <a:gd name="T37" fmla="*/ 390 h 399"/>
                  <a:gd name="T38" fmla="*/ 602 w 613"/>
                  <a:gd name="T39" fmla="*/ 393 h 399"/>
                  <a:gd name="T40" fmla="*/ 602 w 613"/>
                  <a:gd name="T41" fmla="*/ 393 h 399"/>
                  <a:gd name="T42" fmla="*/ 3 w 613"/>
                  <a:gd name="T43" fmla="*/ 2 h 399"/>
                  <a:gd name="T44" fmla="*/ 0 w 613"/>
                  <a:gd name="T45" fmla="*/ 0 h 399"/>
                  <a:gd name="T46" fmla="*/ 0 w 613"/>
                  <a:gd name="T47" fmla="*/ 1 h 399"/>
                  <a:gd name="T48" fmla="*/ 0 w 613"/>
                  <a:gd name="T49" fmla="*/ 2 h 399"/>
                  <a:gd name="T50" fmla="*/ 1 w 613"/>
                  <a:gd name="T51" fmla="*/ 1 h 399"/>
                  <a:gd name="T52" fmla="*/ 2 w 613"/>
                  <a:gd name="T53" fmla="*/ 1 h 399"/>
                  <a:gd name="T54" fmla="*/ 1 w 613"/>
                  <a:gd name="T55" fmla="*/ 1 h 399"/>
                  <a:gd name="T56" fmla="*/ 0 w 613"/>
                  <a:gd name="T57" fmla="*/ 0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13" h="399">
                    <a:moveTo>
                      <a:pt x="605" y="394"/>
                    </a:moveTo>
                    <a:lnTo>
                      <a:pt x="602" y="396"/>
                    </a:lnTo>
                    <a:lnTo>
                      <a:pt x="603" y="397"/>
                    </a:lnTo>
                    <a:lnTo>
                      <a:pt x="613" y="399"/>
                    </a:lnTo>
                    <a:lnTo>
                      <a:pt x="605" y="394"/>
                    </a:lnTo>
                    <a:close/>
                    <a:moveTo>
                      <a:pt x="233" y="282"/>
                    </a:moveTo>
                    <a:lnTo>
                      <a:pt x="597" y="395"/>
                    </a:lnTo>
                    <a:lnTo>
                      <a:pt x="597" y="395"/>
                    </a:lnTo>
                    <a:lnTo>
                      <a:pt x="233" y="282"/>
                    </a:lnTo>
                    <a:close/>
                    <a:moveTo>
                      <a:pt x="0" y="5"/>
                    </a:moveTo>
                    <a:lnTo>
                      <a:pt x="0" y="5"/>
                    </a:lnTo>
                    <a:lnTo>
                      <a:pt x="0" y="5"/>
                    </a:lnTo>
                    <a:lnTo>
                      <a:pt x="0" y="207"/>
                    </a:lnTo>
                    <a:lnTo>
                      <a:pt x="0" y="207"/>
                    </a:lnTo>
                    <a:lnTo>
                      <a:pt x="0" y="5"/>
                    </a:lnTo>
                    <a:close/>
                    <a:moveTo>
                      <a:pt x="3" y="2"/>
                    </a:moveTo>
                    <a:lnTo>
                      <a:pt x="3" y="106"/>
                    </a:lnTo>
                    <a:lnTo>
                      <a:pt x="3" y="5"/>
                    </a:lnTo>
                    <a:lnTo>
                      <a:pt x="592" y="390"/>
                    </a:lnTo>
                    <a:lnTo>
                      <a:pt x="602" y="393"/>
                    </a:lnTo>
                    <a:lnTo>
                      <a:pt x="602" y="393"/>
                    </a:lnTo>
                    <a:lnTo>
                      <a:pt x="3" y="2"/>
                    </a:lnTo>
                    <a:close/>
                    <a:moveTo>
                      <a:pt x="0" y="0"/>
                    </a:moveTo>
                    <a:lnTo>
                      <a:pt x="0" y="1"/>
                    </a:lnTo>
                    <a:lnTo>
                      <a:pt x="0" y="2"/>
                    </a:lnTo>
                    <a:lnTo>
                      <a:pt x="1" y="1"/>
                    </a:lnTo>
                    <a:lnTo>
                      <a:pt x="2" y="1"/>
                    </a:lnTo>
                    <a:lnTo>
                      <a:pt x="1"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448"/>
              <p:cNvSpPr>
                <a:spLocks noEditPoints="1"/>
              </p:cNvSpPr>
              <p:nvPr/>
            </p:nvSpPr>
            <p:spPr bwMode="auto">
              <a:xfrm>
                <a:off x="3736" y="2298"/>
                <a:ext cx="613" cy="399"/>
              </a:xfrm>
              <a:custGeom>
                <a:avLst/>
                <a:gdLst>
                  <a:gd name="T0" fmla="*/ 605 w 613"/>
                  <a:gd name="T1" fmla="*/ 394 h 399"/>
                  <a:gd name="T2" fmla="*/ 602 w 613"/>
                  <a:gd name="T3" fmla="*/ 396 h 399"/>
                  <a:gd name="T4" fmla="*/ 603 w 613"/>
                  <a:gd name="T5" fmla="*/ 397 h 399"/>
                  <a:gd name="T6" fmla="*/ 613 w 613"/>
                  <a:gd name="T7" fmla="*/ 399 h 399"/>
                  <a:gd name="T8" fmla="*/ 605 w 613"/>
                  <a:gd name="T9" fmla="*/ 394 h 399"/>
                  <a:gd name="T10" fmla="*/ 233 w 613"/>
                  <a:gd name="T11" fmla="*/ 282 h 399"/>
                  <a:gd name="T12" fmla="*/ 597 w 613"/>
                  <a:gd name="T13" fmla="*/ 395 h 399"/>
                  <a:gd name="T14" fmla="*/ 597 w 613"/>
                  <a:gd name="T15" fmla="*/ 395 h 399"/>
                  <a:gd name="T16" fmla="*/ 233 w 613"/>
                  <a:gd name="T17" fmla="*/ 282 h 399"/>
                  <a:gd name="T18" fmla="*/ 0 w 613"/>
                  <a:gd name="T19" fmla="*/ 5 h 399"/>
                  <a:gd name="T20" fmla="*/ 0 w 613"/>
                  <a:gd name="T21" fmla="*/ 5 h 399"/>
                  <a:gd name="T22" fmla="*/ 0 w 613"/>
                  <a:gd name="T23" fmla="*/ 5 h 399"/>
                  <a:gd name="T24" fmla="*/ 0 w 613"/>
                  <a:gd name="T25" fmla="*/ 207 h 399"/>
                  <a:gd name="T26" fmla="*/ 0 w 613"/>
                  <a:gd name="T27" fmla="*/ 207 h 399"/>
                  <a:gd name="T28" fmla="*/ 0 w 613"/>
                  <a:gd name="T29" fmla="*/ 5 h 399"/>
                  <a:gd name="T30" fmla="*/ 3 w 613"/>
                  <a:gd name="T31" fmla="*/ 2 h 399"/>
                  <a:gd name="T32" fmla="*/ 3 w 613"/>
                  <a:gd name="T33" fmla="*/ 106 h 399"/>
                  <a:gd name="T34" fmla="*/ 3 w 613"/>
                  <a:gd name="T35" fmla="*/ 5 h 399"/>
                  <a:gd name="T36" fmla="*/ 592 w 613"/>
                  <a:gd name="T37" fmla="*/ 390 h 399"/>
                  <a:gd name="T38" fmla="*/ 602 w 613"/>
                  <a:gd name="T39" fmla="*/ 393 h 399"/>
                  <a:gd name="T40" fmla="*/ 602 w 613"/>
                  <a:gd name="T41" fmla="*/ 393 h 399"/>
                  <a:gd name="T42" fmla="*/ 3 w 613"/>
                  <a:gd name="T43" fmla="*/ 2 h 399"/>
                  <a:gd name="T44" fmla="*/ 0 w 613"/>
                  <a:gd name="T45" fmla="*/ 0 h 399"/>
                  <a:gd name="T46" fmla="*/ 0 w 613"/>
                  <a:gd name="T47" fmla="*/ 1 h 399"/>
                  <a:gd name="T48" fmla="*/ 0 w 613"/>
                  <a:gd name="T49" fmla="*/ 2 h 399"/>
                  <a:gd name="T50" fmla="*/ 1 w 613"/>
                  <a:gd name="T51" fmla="*/ 1 h 399"/>
                  <a:gd name="T52" fmla="*/ 2 w 613"/>
                  <a:gd name="T53" fmla="*/ 1 h 399"/>
                  <a:gd name="T54" fmla="*/ 1 w 613"/>
                  <a:gd name="T55" fmla="*/ 1 h 399"/>
                  <a:gd name="T56" fmla="*/ 0 w 613"/>
                  <a:gd name="T57" fmla="*/ 0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13" h="399">
                    <a:moveTo>
                      <a:pt x="605" y="394"/>
                    </a:moveTo>
                    <a:lnTo>
                      <a:pt x="602" y="396"/>
                    </a:lnTo>
                    <a:lnTo>
                      <a:pt x="603" y="397"/>
                    </a:lnTo>
                    <a:lnTo>
                      <a:pt x="613" y="399"/>
                    </a:lnTo>
                    <a:lnTo>
                      <a:pt x="605" y="394"/>
                    </a:lnTo>
                    <a:moveTo>
                      <a:pt x="233" y="282"/>
                    </a:moveTo>
                    <a:lnTo>
                      <a:pt x="597" y="395"/>
                    </a:lnTo>
                    <a:lnTo>
                      <a:pt x="597" y="395"/>
                    </a:lnTo>
                    <a:lnTo>
                      <a:pt x="233" y="282"/>
                    </a:lnTo>
                    <a:moveTo>
                      <a:pt x="0" y="5"/>
                    </a:moveTo>
                    <a:lnTo>
                      <a:pt x="0" y="5"/>
                    </a:lnTo>
                    <a:lnTo>
                      <a:pt x="0" y="5"/>
                    </a:lnTo>
                    <a:lnTo>
                      <a:pt x="0" y="207"/>
                    </a:lnTo>
                    <a:lnTo>
                      <a:pt x="0" y="207"/>
                    </a:lnTo>
                    <a:lnTo>
                      <a:pt x="0" y="5"/>
                    </a:lnTo>
                    <a:moveTo>
                      <a:pt x="3" y="2"/>
                    </a:moveTo>
                    <a:lnTo>
                      <a:pt x="3" y="106"/>
                    </a:lnTo>
                    <a:lnTo>
                      <a:pt x="3" y="5"/>
                    </a:lnTo>
                    <a:lnTo>
                      <a:pt x="592" y="390"/>
                    </a:lnTo>
                    <a:lnTo>
                      <a:pt x="602" y="393"/>
                    </a:lnTo>
                    <a:lnTo>
                      <a:pt x="602" y="393"/>
                    </a:lnTo>
                    <a:lnTo>
                      <a:pt x="3" y="2"/>
                    </a:lnTo>
                    <a:moveTo>
                      <a:pt x="0" y="0"/>
                    </a:moveTo>
                    <a:lnTo>
                      <a:pt x="0" y="1"/>
                    </a:lnTo>
                    <a:lnTo>
                      <a:pt x="0" y="2"/>
                    </a:lnTo>
                    <a:lnTo>
                      <a:pt x="1" y="1"/>
                    </a:lnTo>
                    <a:lnTo>
                      <a:pt x="2" y="1"/>
                    </a:lnTo>
                    <a:lnTo>
                      <a:pt x="1"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449"/>
              <p:cNvSpPr>
                <a:spLocks noEditPoints="1"/>
              </p:cNvSpPr>
              <p:nvPr/>
            </p:nvSpPr>
            <p:spPr bwMode="auto">
              <a:xfrm>
                <a:off x="3734" y="2504"/>
                <a:ext cx="608" cy="391"/>
              </a:xfrm>
              <a:custGeom>
                <a:avLst/>
                <a:gdLst>
                  <a:gd name="T0" fmla="*/ 227 w 608"/>
                  <a:gd name="T1" fmla="*/ 390 h 391"/>
                  <a:gd name="T2" fmla="*/ 227 w 608"/>
                  <a:gd name="T3" fmla="*/ 391 h 391"/>
                  <a:gd name="T4" fmla="*/ 227 w 608"/>
                  <a:gd name="T5" fmla="*/ 390 h 391"/>
                  <a:gd name="T6" fmla="*/ 227 w 608"/>
                  <a:gd name="T7" fmla="*/ 390 h 391"/>
                  <a:gd name="T8" fmla="*/ 604 w 608"/>
                  <a:gd name="T9" fmla="*/ 188 h 391"/>
                  <a:gd name="T10" fmla="*/ 604 w 608"/>
                  <a:gd name="T11" fmla="*/ 187 h 391"/>
                  <a:gd name="T12" fmla="*/ 604 w 608"/>
                  <a:gd name="T13" fmla="*/ 188 h 391"/>
                  <a:gd name="T14" fmla="*/ 603 w 608"/>
                  <a:gd name="T15" fmla="*/ 188 h 391"/>
                  <a:gd name="T16" fmla="*/ 604 w 608"/>
                  <a:gd name="T17" fmla="*/ 188 h 391"/>
                  <a:gd name="T18" fmla="*/ 7 w 608"/>
                  <a:gd name="T19" fmla="*/ 2 h 391"/>
                  <a:gd name="T20" fmla="*/ 6 w 608"/>
                  <a:gd name="T21" fmla="*/ 3 h 391"/>
                  <a:gd name="T22" fmla="*/ 8 w 608"/>
                  <a:gd name="T23" fmla="*/ 6 h 391"/>
                  <a:gd name="T24" fmla="*/ 235 w 608"/>
                  <a:gd name="T25" fmla="*/ 76 h 391"/>
                  <a:gd name="T26" fmla="*/ 599 w 608"/>
                  <a:gd name="T27" fmla="*/ 189 h 391"/>
                  <a:gd name="T28" fmla="*/ 599 w 608"/>
                  <a:gd name="T29" fmla="*/ 189 h 391"/>
                  <a:gd name="T30" fmla="*/ 228 w 608"/>
                  <a:gd name="T31" fmla="*/ 387 h 391"/>
                  <a:gd name="T32" fmla="*/ 229 w 608"/>
                  <a:gd name="T33" fmla="*/ 388 h 391"/>
                  <a:gd name="T34" fmla="*/ 230 w 608"/>
                  <a:gd name="T35" fmla="*/ 390 h 391"/>
                  <a:gd name="T36" fmla="*/ 235 w 608"/>
                  <a:gd name="T37" fmla="*/ 387 h 391"/>
                  <a:gd name="T38" fmla="*/ 262 w 608"/>
                  <a:gd name="T39" fmla="*/ 373 h 391"/>
                  <a:gd name="T40" fmla="*/ 597 w 608"/>
                  <a:gd name="T41" fmla="*/ 194 h 391"/>
                  <a:gd name="T42" fmla="*/ 602 w 608"/>
                  <a:gd name="T43" fmla="*/ 192 h 391"/>
                  <a:gd name="T44" fmla="*/ 604 w 608"/>
                  <a:gd name="T45" fmla="*/ 191 h 391"/>
                  <a:gd name="T46" fmla="*/ 604 w 608"/>
                  <a:gd name="T47" fmla="*/ 190 h 391"/>
                  <a:gd name="T48" fmla="*/ 607 w 608"/>
                  <a:gd name="T49" fmla="*/ 188 h 391"/>
                  <a:gd name="T50" fmla="*/ 607 w 608"/>
                  <a:gd name="T51" fmla="*/ 188 h 391"/>
                  <a:gd name="T52" fmla="*/ 608 w 608"/>
                  <a:gd name="T53" fmla="*/ 188 h 391"/>
                  <a:gd name="T54" fmla="*/ 607 w 608"/>
                  <a:gd name="T55" fmla="*/ 188 h 391"/>
                  <a:gd name="T56" fmla="*/ 606 w 608"/>
                  <a:gd name="T57" fmla="*/ 188 h 391"/>
                  <a:gd name="T58" fmla="*/ 604 w 608"/>
                  <a:gd name="T59" fmla="*/ 187 h 391"/>
                  <a:gd name="T60" fmla="*/ 604 w 608"/>
                  <a:gd name="T61" fmla="*/ 187 h 391"/>
                  <a:gd name="T62" fmla="*/ 594 w 608"/>
                  <a:gd name="T63" fmla="*/ 184 h 391"/>
                  <a:gd name="T64" fmla="*/ 594 w 608"/>
                  <a:gd name="T65" fmla="*/ 184 h 391"/>
                  <a:gd name="T66" fmla="*/ 7 w 608"/>
                  <a:gd name="T67" fmla="*/ 2 h 391"/>
                  <a:gd name="T68" fmla="*/ 0 w 608"/>
                  <a:gd name="T69" fmla="*/ 0 h 391"/>
                  <a:gd name="T70" fmla="*/ 1 w 608"/>
                  <a:gd name="T71" fmla="*/ 2 h 391"/>
                  <a:gd name="T72" fmla="*/ 2 w 608"/>
                  <a:gd name="T73" fmla="*/ 2 h 391"/>
                  <a:gd name="T74" fmla="*/ 2 w 608"/>
                  <a:gd name="T75" fmla="*/ 1 h 391"/>
                  <a:gd name="T76" fmla="*/ 2 w 608"/>
                  <a:gd name="T77" fmla="*/ 1 h 391"/>
                  <a:gd name="T78" fmla="*/ 0 w 608"/>
                  <a:gd name="T79" fmla="*/ 0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8" h="391">
                    <a:moveTo>
                      <a:pt x="227" y="390"/>
                    </a:moveTo>
                    <a:lnTo>
                      <a:pt x="227" y="391"/>
                    </a:lnTo>
                    <a:lnTo>
                      <a:pt x="227" y="390"/>
                    </a:lnTo>
                    <a:lnTo>
                      <a:pt x="227" y="390"/>
                    </a:lnTo>
                    <a:close/>
                    <a:moveTo>
                      <a:pt x="604" y="188"/>
                    </a:moveTo>
                    <a:lnTo>
                      <a:pt x="604" y="187"/>
                    </a:lnTo>
                    <a:lnTo>
                      <a:pt x="604" y="188"/>
                    </a:lnTo>
                    <a:lnTo>
                      <a:pt x="603" y="188"/>
                    </a:lnTo>
                    <a:lnTo>
                      <a:pt x="604" y="188"/>
                    </a:lnTo>
                    <a:close/>
                    <a:moveTo>
                      <a:pt x="7" y="2"/>
                    </a:moveTo>
                    <a:lnTo>
                      <a:pt x="6" y="3"/>
                    </a:lnTo>
                    <a:lnTo>
                      <a:pt x="8" y="6"/>
                    </a:lnTo>
                    <a:lnTo>
                      <a:pt x="235" y="76"/>
                    </a:lnTo>
                    <a:lnTo>
                      <a:pt x="599" y="189"/>
                    </a:lnTo>
                    <a:lnTo>
                      <a:pt x="599" y="189"/>
                    </a:lnTo>
                    <a:lnTo>
                      <a:pt x="228" y="387"/>
                    </a:lnTo>
                    <a:lnTo>
                      <a:pt x="229" y="388"/>
                    </a:lnTo>
                    <a:lnTo>
                      <a:pt x="230" y="390"/>
                    </a:lnTo>
                    <a:lnTo>
                      <a:pt x="235" y="387"/>
                    </a:lnTo>
                    <a:lnTo>
                      <a:pt x="262" y="373"/>
                    </a:lnTo>
                    <a:lnTo>
                      <a:pt x="597" y="194"/>
                    </a:lnTo>
                    <a:lnTo>
                      <a:pt x="602" y="192"/>
                    </a:lnTo>
                    <a:lnTo>
                      <a:pt x="604" y="191"/>
                    </a:lnTo>
                    <a:lnTo>
                      <a:pt x="604" y="190"/>
                    </a:lnTo>
                    <a:lnTo>
                      <a:pt x="607" y="188"/>
                    </a:lnTo>
                    <a:lnTo>
                      <a:pt x="607" y="188"/>
                    </a:lnTo>
                    <a:lnTo>
                      <a:pt x="608" y="188"/>
                    </a:lnTo>
                    <a:lnTo>
                      <a:pt x="607" y="188"/>
                    </a:lnTo>
                    <a:lnTo>
                      <a:pt x="606" y="188"/>
                    </a:lnTo>
                    <a:lnTo>
                      <a:pt x="604" y="187"/>
                    </a:lnTo>
                    <a:lnTo>
                      <a:pt x="604" y="187"/>
                    </a:lnTo>
                    <a:lnTo>
                      <a:pt x="594" y="184"/>
                    </a:lnTo>
                    <a:lnTo>
                      <a:pt x="594" y="184"/>
                    </a:lnTo>
                    <a:lnTo>
                      <a:pt x="7" y="2"/>
                    </a:lnTo>
                    <a:close/>
                    <a:moveTo>
                      <a:pt x="0" y="0"/>
                    </a:moveTo>
                    <a:lnTo>
                      <a:pt x="1" y="2"/>
                    </a:lnTo>
                    <a:lnTo>
                      <a:pt x="2" y="2"/>
                    </a:lnTo>
                    <a:lnTo>
                      <a:pt x="2" y="1"/>
                    </a:lnTo>
                    <a:lnTo>
                      <a:pt x="2"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450"/>
              <p:cNvSpPr>
                <a:spLocks noEditPoints="1"/>
              </p:cNvSpPr>
              <p:nvPr/>
            </p:nvSpPr>
            <p:spPr bwMode="auto">
              <a:xfrm>
                <a:off x="3734" y="2504"/>
                <a:ext cx="608" cy="391"/>
              </a:xfrm>
              <a:custGeom>
                <a:avLst/>
                <a:gdLst>
                  <a:gd name="T0" fmla="*/ 227 w 608"/>
                  <a:gd name="T1" fmla="*/ 390 h 391"/>
                  <a:gd name="T2" fmla="*/ 227 w 608"/>
                  <a:gd name="T3" fmla="*/ 391 h 391"/>
                  <a:gd name="T4" fmla="*/ 227 w 608"/>
                  <a:gd name="T5" fmla="*/ 390 h 391"/>
                  <a:gd name="T6" fmla="*/ 227 w 608"/>
                  <a:gd name="T7" fmla="*/ 390 h 391"/>
                  <a:gd name="T8" fmla="*/ 604 w 608"/>
                  <a:gd name="T9" fmla="*/ 188 h 391"/>
                  <a:gd name="T10" fmla="*/ 604 w 608"/>
                  <a:gd name="T11" fmla="*/ 187 h 391"/>
                  <a:gd name="T12" fmla="*/ 604 w 608"/>
                  <a:gd name="T13" fmla="*/ 188 h 391"/>
                  <a:gd name="T14" fmla="*/ 603 w 608"/>
                  <a:gd name="T15" fmla="*/ 188 h 391"/>
                  <a:gd name="T16" fmla="*/ 604 w 608"/>
                  <a:gd name="T17" fmla="*/ 188 h 391"/>
                  <a:gd name="T18" fmla="*/ 7 w 608"/>
                  <a:gd name="T19" fmla="*/ 2 h 391"/>
                  <a:gd name="T20" fmla="*/ 6 w 608"/>
                  <a:gd name="T21" fmla="*/ 3 h 391"/>
                  <a:gd name="T22" fmla="*/ 8 w 608"/>
                  <a:gd name="T23" fmla="*/ 6 h 391"/>
                  <a:gd name="T24" fmla="*/ 235 w 608"/>
                  <a:gd name="T25" fmla="*/ 76 h 391"/>
                  <a:gd name="T26" fmla="*/ 599 w 608"/>
                  <a:gd name="T27" fmla="*/ 189 h 391"/>
                  <a:gd name="T28" fmla="*/ 599 w 608"/>
                  <a:gd name="T29" fmla="*/ 189 h 391"/>
                  <a:gd name="T30" fmla="*/ 228 w 608"/>
                  <a:gd name="T31" fmla="*/ 387 h 391"/>
                  <a:gd name="T32" fmla="*/ 229 w 608"/>
                  <a:gd name="T33" fmla="*/ 388 h 391"/>
                  <a:gd name="T34" fmla="*/ 230 w 608"/>
                  <a:gd name="T35" fmla="*/ 390 h 391"/>
                  <a:gd name="T36" fmla="*/ 235 w 608"/>
                  <a:gd name="T37" fmla="*/ 387 h 391"/>
                  <a:gd name="T38" fmla="*/ 262 w 608"/>
                  <a:gd name="T39" fmla="*/ 373 h 391"/>
                  <a:gd name="T40" fmla="*/ 597 w 608"/>
                  <a:gd name="T41" fmla="*/ 194 h 391"/>
                  <a:gd name="T42" fmla="*/ 602 w 608"/>
                  <a:gd name="T43" fmla="*/ 192 h 391"/>
                  <a:gd name="T44" fmla="*/ 604 w 608"/>
                  <a:gd name="T45" fmla="*/ 191 h 391"/>
                  <a:gd name="T46" fmla="*/ 604 w 608"/>
                  <a:gd name="T47" fmla="*/ 190 h 391"/>
                  <a:gd name="T48" fmla="*/ 607 w 608"/>
                  <a:gd name="T49" fmla="*/ 188 h 391"/>
                  <a:gd name="T50" fmla="*/ 607 w 608"/>
                  <a:gd name="T51" fmla="*/ 188 h 391"/>
                  <a:gd name="T52" fmla="*/ 608 w 608"/>
                  <a:gd name="T53" fmla="*/ 188 h 391"/>
                  <a:gd name="T54" fmla="*/ 607 w 608"/>
                  <a:gd name="T55" fmla="*/ 188 h 391"/>
                  <a:gd name="T56" fmla="*/ 606 w 608"/>
                  <a:gd name="T57" fmla="*/ 188 h 391"/>
                  <a:gd name="T58" fmla="*/ 604 w 608"/>
                  <a:gd name="T59" fmla="*/ 187 h 391"/>
                  <a:gd name="T60" fmla="*/ 604 w 608"/>
                  <a:gd name="T61" fmla="*/ 187 h 391"/>
                  <a:gd name="T62" fmla="*/ 594 w 608"/>
                  <a:gd name="T63" fmla="*/ 184 h 391"/>
                  <a:gd name="T64" fmla="*/ 594 w 608"/>
                  <a:gd name="T65" fmla="*/ 184 h 391"/>
                  <a:gd name="T66" fmla="*/ 7 w 608"/>
                  <a:gd name="T67" fmla="*/ 2 h 391"/>
                  <a:gd name="T68" fmla="*/ 0 w 608"/>
                  <a:gd name="T69" fmla="*/ 0 h 391"/>
                  <a:gd name="T70" fmla="*/ 1 w 608"/>
                  <a:gd name="T71" fmla="*/ 2 h 391"/>
                  <a:gd name="T72" fmla="*/ 2 w 608"/>
                  <a:gd name="T73" fmla="*/ 2 h 391"/>
                  <a:gd name="T74" fmla="*/ 2 w 608"/>
                  <a:gd name="T75" fmla="*/ 1 h 391"/>
                  <a:gd name="T76" fmla="*/ 2 w 608"/>
                  <a:gd name="T77" fmla="*/ 1 h 391"/>
                  <a:gd name="T78" fmla="*/ 0 w 608"/>
                  <a:gd name="T79" fmla="*/ 0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8" h="391">
                    <a:moveTo>
                      <a:pt x="227" y="390"/>
                    </a:moveTo>
                    <a:lnTo>
                      <a:pt x="227" y="391"/>
                    </a:lnTo>
                    <a:lnTo>
                      <a:pt x="227" y="390"/>
                    </a:lnTo>
                    <a:lnTo>
                      <a:pt x="227" y="390"/>
                    </a:lnTo>
                    <a:moveTo>
                      <a:pt x="604" y="188"/>
                    </a:moveTo>
                    <a:lnTo>
                      <a:pt x="604" y="187"/>
                    </a:lnTo>
                    <a:lnTo>
                      <a:pt x="604" y="188"/>
                    </a:lnTo>
                    <a:lnTo>
                      <a:pt x="603" y="188"/>
                    </a:lnTo>
                    <a:lnTo>
                      <a:pt x="604" y="188"/>
                    </a:lnTo>
                    <a:moveTo>
                      <a:pt x="7" y="2"/>
                    </a:moveTo>
                    <a:lnTo>
                      <a:pt x="6" y="3"/>
                    </a:lnTo>
                    <a:lnTo>
                      <a:pt x="8" y="6"/>
                    </a:lnTo>
                    <a:lnTo>
                      <a:pt x="235" y="76"/>
                    </a:lnTo>
                    <a:lnTo>
                      <a:pt x="599" y="189"/>
                    </a:lnTo>
                    <a:lnTo>
                      <a:pt x="599" y="189"/>
                    </a:lnTo>
                    <a:lnTo>
                      <a:pt x="228" y="387"/>
                    </a:lnTo>
                    <a:lnTo>
                      <a:pt x="229" y="388"/>
                    </a:lnTo>
                    <a:lnTo>
                      <a:pt x="230" y="390"/>
                    </a:lnTo>
                    <a:lnTo>
                      <a:pt x="235" y="387"/>
                    </a:lnTo>
                    <a:lnTo>
                      <a:pt x="262" y="373"/>
                    </a:lnTo>
                    <a:lnTo>
                      <a:pt x="597" y="194"/>
                    </a:lnTo>
                    <a:lnTo>
                      <a:pt x="602" y="192"/>
                    </a:lnTo>
                    <a:lnTo>
                      <a:pt x="604" y="191"/>
                    </a:lnTo>
                    <a:lnTo>
                      <a:pt x="604" y="190"/>
                    </a:lnTo>
                    <a:lnTo>
                      <a:pt x="607" y="188"/>
                    </a:lnTo>
                    <a:lnTo>
                      <a:pt x="607" y="188"/>
                    </a:lnTo>
                    <a:lnTo>
                      <a:pt x="608" y="188"/>
                    </a:lnTo>
                    <a:lnTo>
                      <a:pt x="607" y="188"/>
                    </a:lnTo>
                    <a:lnTo>
                      <a:pt x="606" y="188"/>
                    </a:lnTo>
                    <a:lnTo>
                      <a:pt x="604" y="187"/>
                    </a:lnTo>
                    <a:lnTo>
                      <a:pt x="604" y="187"/>
                    </a:lnTo>
                    <a:lnTo>
                      <a:pt x="594" y="184"/>
                    </a:lnTo>
                    <a:lnTo>
                      <a:pt x="594" y="184"/>
                    </a:lnTo>
                    <a:lnTo>
                      <a:pt x="7" y="2"/>
                    </a:lnTo>
                    <a:moveTo>
                      <a:pt x="0" y="0"/>
                    </a:moveTo>
                    <a:lnTo>
                      <a:pt x="1" y="2"/>
                    </a:lnTo>
                    <a:lnTo>
                      <a:pt x="2" y="2"/>
                    </a:lnTo>
                    <a:lnTo>
                      <a:pt x="2" y="1"/>
                    </a:lnTo>
                    <a:lnTo>
                      <a:pt x="2"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451"/>
              <p:cNvSpPr>
                <a:spLocks noEditPoints="1"/>
              </p:cNvSpPr>
              <p:nvPr/>
            </p:nvSpPr>
            <p:spPr bwMode="auto">
              <a:xfrm>
                <a:off x="3339" y="2298"/>
                <a:ext cx="400" cy="232"/>
              </a:xfrm>
              <a:custGeom>
                <a:avLst/>
                <a:gdLst>
                  <a:gd name="T0" fmla="*/ 4 w 400"/>
                  <a:gd name="T1" fmla="*/ 230 h 232"/>
                  <a:gd name="T2" fmla="*/ 0 w 400"/>
                  <a:gd name="T3" fmla="*/ 232 h 232"/>
                  <a:gd name="T4" fmla="*/ 4 w 400"/>
                  <a:gd name="T5" fmla="*/ 232 h 232"/>
                  <a:gd name="T6" fmla="*/ 6 w 400"/>
                  <a:gd name="T7" fmla="*/ 232 h 232"/>
                  <a:gd name="T8" fmla="*/ 4 w 400"/>
                  <a:gd name="T9" fmla="*/ 230 h 232"/>
                  <a:gd name="T10" fmla="*/ 395 w 400"/>
                  <a:gd name="T11" fmla="*/ 211 h 232"/>
                  <a:gd name="T12" fmla="*/ 11 w 400"/>
                  <a:gd name="T13" fmla="*/ 232 h 232"/>
                  <a:gd name="T14" fmla="*/ 395 w 400"/>
                  <a:gd name="T15" fmla="*/ 211 h 232"/>
                  <a:gd name="T16" fmla="*/ 395 w 400"/>
                  <a:gd name="T17" fmla="*/ 211 h 232"/>
                  <a:gd name="T18" fmla="*/ 397 w 400"/>
                  <a:gd name="T19" fmla="*/ 3 h 232"/>
                  <a:gd name="T20" fmla="*/ 399 w 400"/>
                  <a:gd name="T21" fmla="*/ 3 h 232"/>
                  <a:gd name="T22" fmla="*/ 397 w 400"/>
                  <a:gd name="T23" fmla="*/ 3 h 232"/>
                  <a:gd name="T24" fmla="*/ 400 w 400"/>
                  <a:gd name="T25" fmla="*/ 0 h 232"/>
                  <a:gd name="T26" fmla="*/ 399 w 400"/>
                  <a:gd name="T27" fmla="*/ 1 h 232"/>
                  <a:gd name="T28" fmla="*/ 398 w 400"/>
                  <a:gd name="T29" fmla="*/ 1 h 232"/>
                  <a:gd name="T30" fmla="*/ 397 w 400"/>
                  <a:gd name="T31" fmla="*/ 2 h 232"/>
                  <a:gd name="T32" fmla="*/ 395 w 400"/>
                  <a:gd name="T33" fmla="*/ 3 h 232"/>
                  <a:gd name="T34" fmla="*/ 6 w 400"/>
                  <a:gd name="T35" fmla="*/ 228 h 232"/>
                  <a:gd name="T36" fmla="*/ 154 w 400"/>
                  <a:gd name="T37" fmla="*/ 220 h 232"/>
                  <a:gd name="T38" fmla="*/ 12 w 400"/>
                  <a:gd name="T39" fmla="*/ 228 h 232"/>
                  <a:gd name="T40" fmla="*/ 312 w 400"/>
                  <a:gd name="T41" fmla="*/ 54 h 232"/>
                  <a:gd name="T42" fmla="*/ 397 w 400"/>
                  <a:gd name="T43" fmla="*/ 5 h 232"/>
                  <a:gd name="T44" fmla="*/ 397 w 400"/>
                  <a:gd name="T45" fmla="*/ 5 h 232"/>
                  <a:gd name="T46" fmla="*/ 397 w 400"/>
                  <a:gd name="T47" fmla="*/ 207 h 232"/>
                  <a:gd name="T48" fmla="*/ 397 w 400"/>
                  <a:gd name="T49" fmla="*/ 208 h 232"/>
                  <a:gd name="T50" fmla="*/ 398 w 400"/>
                  <a:gd name="T51" fmla="*/ 208 h 232"/>
                  <a:gd name="T52" fmla="*/ 399 w 400"/>
                  <a:gd name="T53" fmla="*/ 206 h 232"/>
                  <a:gd name="T54" fmla="*/ 399 w 400"/>
                  <a:gd name="T55" fmla="*/ 208 h 232"/>
                  <a:gd name="T56" fmla="*/ 400 w 400"/>
                  <a:gd name="T57" fmla="*/ 208 h 232"/>
                  <a:gd name="T58" fmla="*/ 400 w 400"/>
                  <a:gd name="T59" fmla="*/ 106 h 232"/>
                  <a:gd name="T60" fmla="*/ 400 w 400"/>
                  <a:gd name="T61" fmla="*/ 2 h 232"/>
                  <a:gd name="T62" fmla="*/ 400 w 400"/>
                  <a:gd name="T63" fmla="*/ 0 h 232"/>
                  <a:gd name="T64" fmla="*/ 400 w 400"/>
                  <a:gd name="T65"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0" h="232">
                    <a:moveTo>
                      <a:pt x="4" y="230"/>
                    </a:moveTo>
                    <a:lnTo>
                      <a:pt x="0" y="232"/>
                    </a:lnTo>
                    <a:lnTo>
                      <a:pt x="4" y="232"/>
                    </a:lnTo>
                    <a:lnTo>
                      <a:pt x="6" y="232"/>
                    </a:lnTo>
                    <a:lnTo>
                      <a:pt x="4" y="230"/>
                    </a:lnTo>
                    <a:close/>
                    <a:moveTo>
                      <a:pt x="395" y="211"/>
                    </a:moveTo>
                    <a:lnTo>
                      <a:pt x="11" y="232"/>
                    </a:lnTo>
                    <a:lnTo>
                      <a:pt x="395" y="211"/>
                    </a:lnTo>
                    <a:lnTo>
                      <a:pt x="395" y="211"/>
                    </a:lnTo>
                    <a:close/>
                    <a:moveTo>
                      <a:pt x="397" y="3"/>
                    </a:moveTo>
                    <a:lnTo>
                      <a:pt x="399" y="3"/>
                    </a:lnTo>
                    <a:lnTo>
                      <a:pt x="397" y="3"/>
                    </a:lnTo>
                    <a:close/>
                    <a:moveTo>
                      <a:pt x="400" y="0"/>
                    </a:moveTo>
                    <a:lnTo>
                      <a:pt x="399" y="1"/>
                    </a:lnTo>
                    <a:lnTo>
                      <a:pt x="398" y="1"/>
                    </a:lnTo>
                    <a:lnTo>
                      <a:pt x="397" y="2"/>
                    </a:lnTo>
                    <a:lnTo>
                      <a:pt x="395" y="3"/>
                    </a:lnTo>
                    <a:lnTo>
                      <a:pt x="6" y="228"/>
                    </a:lnTo>
                    <a:lnTo>
                      <a:pt x="154" y="220"/>
                    </a:lnTo>
                    <a:lnTo>
                      <a:pt x="12" y="228"/>
                    </a:lnTo>
                    <a:lnTo>
                      <a:pt x="312" y="54"/>
                    </a:lnTo>
                    <a:lnTo>
                      <a:pt x="397" y="5"/>
                    </a:lnTo>
                    <a:lnTo>
                      <a:pt x="397" y="5"/>
                    </a:lnTo>
                    <a:lnTo>
                      <a:pt x="397" y="207"/>
                    </a:lnTo>
                    <a:lnTo>
                      <a:pt x="397" y="208"/>
                    </a:lnTo>
                    <a:lnTo>
                      <a:pt x="398" y="208"/>
                    </a:lnTo>
                    <a:lnTo>
                      <a:pt x="399" y="206"/>
                    </a:lnTo>
                    <a:lnTo>
                      <a:pt x="399" y="208"/>
                    </a:lnTo>
                    <a:lnTo>
                      <a:pt x="400" y="208"/>
                    </a:lnTo>
                    <a:lnTo>
                      <a:pt x="400" y="106"/>
                    </a:lnTo>
                    <a:lnTo>
                      <a:pt x="400" y="2"/>
                    </a:lnTo>
                    <a:lnTo>
                      <a:pt x="400" y="0"/>
                    </a:lnTo>
                    <a:lnTo>
                      <a:pt x="40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452"/>
              <p:cNvSpPr>
                <a:spLocks noEditPoints="1"/>
              </p:cNvSpPr>
              <p:nvPr/>
            </p:nvSpPr>
            <p:spPr bwMode="auto">
              <a:xfrm>
                <a:off x="3339" y="2298"/>
                <a:ext cx="400" cy="232"/>
              </a:xfrm>
              <a:custGeom>
                <a:avLst/>
                <a:gdLst>
                  <a:gd name="T0" fmla="*/ 4 w 400"/>
                  <a:gd name="T1" fmla="*/ 230 h 232"/>
                  <a:gd name="T2" fmla="*/ 0 w 400"/>
                  <a:gd name="T3" fmla="*/ 232 h 232"/>
                  <a:gd name="T4" fmla="*/ 4 w 400"/>
                  <a:gd name="T5" fmla="*/ 232 h 232"/>
                  <a:gd name="T6" fmla="*/ 6 w 400"/>
                  <a:gd name="T7" fmla="*/ 232 h 232"/>
                  <a:gd name="T8" fmla="*/ 4 w 400"/>
                  <a:gd name="T9" fmla="*/ 230 h 232"/>
                  <a:gd name="T10" fmla="*/ 395 w 400"/>
                  <a:gd name="T11" fmla="*/ 211 h 232"/>
                  <a:gd name="T12" fmla="*/ 11 w 400"/>
                  <a:gd name="T13" fmla="*/ 232 h 232"/>
                  <a:gd name="T14" fmla="*/ 395 w 400"/>
                  <a:gd name="T15" fmla="*/ 211 h 232"/>
                  <a:gd name="T16" fmla="*/ 395 w 400"/>
                  <a:gd name="T17" fmla="*/ 211 h 232"/>
                  <a:gd name="T18" fmla="*/ 397 w 400"/>
                  <a:gd name="T19" fmla="*/ 3 h 232"/>
                  <a:gd name="T20" fmla="*/ 399 w 400"/>
                  <a:gd name="T21" fmla="*/ 3 h 232"/>
                  <a:gd name="T22" fmla="*/ 397 w 400"/>
                  <a:gd name="T23" fmla="*/ 3 h 232"/>
                  <a:gd name="T24" fmla="*/ 400 w 400"/>
                  <a:gd name="T25" fmla="*/ 0 h 232"/>
                  <a:gd name="T26" fmla="*/ 399 w 400"/>
                  <a:gd name="T27" fmla="*/ 1 h 232"/>
                  <a:gd name="T28" fmla="*/ 398 w 400"/>
                  <a:gd name="T29" fmla="*/ 1 h 232"/>
                  <a:gd name="T30" fmla="*/ 397 w 400"/>
                  <a:gd name="T31" fmla="*/ 2 h 232"/>
                  <a:gd name="T32" fmla="*/ 395 w 400"/>
                  <a:gd name="T33" fmla="*/ 3 h 232"/>
                  <a:gd name="T34" fmla="*/ 6 w 400"/>
                  <a:gd name="T35" fmla="*/ 228 h 232"/>
                  <a:gd name="T36" fmla="*/ 154 w 400"/>
                  <a:gd name="T37" fmla="*/ 220 h 232"/>
                  <a:gd name="T38" fmla="*/ 12 w 400"/>
                  <a:gd name="T39" fmla="*/ 228 h 232"/>
                  <a:gd name="T40" fmla="*/ 312 w 400"/>
                  <a:gd name="T41" fmla="*/ 54 h 232"/>
                  <a:gd name="T42" fmla="*/ 397 w 400"/>
                  <a:gd name="T43" fmla="*/ 5 h 232"/>
                  <a:gd name="T44" fmla="*/ 397 w 400"/>
                  <a:gd name="T45" fmla="*/ 5 h 232"/>
                  <a:gd name="T46" fmla="*/ 397 w 400"/>
                  <a:gd name="T47" fmla="*/ 207 h 232"/>
                  <a:gd name="T48" fmla="*/ 397 w 400"/>
                  <a:gd name="T49" fmla="*/ 208 h 232"/>
                  <a:gd name="T50" fmla="*/ 398 w 400"/>
                  <a:gd name="T51" fmla="*/ 208 h 232"/>
                  <a:gd name="T52" fmla="*/ 399 w 400"/>
                  <a:gd name="T53" fmla="*/ 206 h 232"/>
                  <a:gd name="T54" fmla="*/ 399 w 400"/>
                  <a:gd name="T55" fmla="*/ 208 h 232"/>
                  <a:gd name="T56" fmla="*/ 400 w 400"/>
                  <a:gd name="T57" fmla="*/ 208 h 232"/>
                  <a:gd name="T58" fmla="*/ 400 w 400"/>
                  <a:gd name="T59" fmla="*/ 106 h 232"/>
                  <a:gd name="T60" fmla="*/ 400 w 400"/>
                  <a:gd name="T61" fmla="*/ 2 h 232"/>
                  <a:gd name="T62" fmla="*/ 400 w 400"/>
                  <a:gd name="T63" fmla="*/ 0 h 232"/>
                  <a:gd name="T64" fmla="*/ 400 w 400"/>
                  <a:gd name="T65"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0" h="232">
                    <a:moveTo>
                      <a:pt x="4" y="230"/>
                    </a:moveTo>
                    <a:lnTo>
                      <a:pt x="0" y="232"/>
                    </a:lnTo>
                    <a:lnTo>
                      <a:pt x="4" y="232"/>
                    </a:lnTo>
                    <a:lnTo>
                      <a:pt x="6" y="232"/>
                    </a:lnTo>
                    <a:lnTo>
                      <a:pt x="4" y="230"/>
                    </a:lnTo>
                    <a:moveTo>
                      <a:pt x="395" y="211"/>
                    </a:moveTo>
                    <a:lnTo>
                      <a:pt x="11" y="232"/>
                    </a:lnTo>
                    <a:lnTo>
                      <a:pt x="395" y="211"/>
                    </a:lnTo>
                    <a:lnTo>
                      <a:pt x="395" y="211"/>
                    </a:lnTo>
                    <a:moveTo>
                      <a:pt x="397" y="3"/>
                    </a:moveTo>
                    <a:lnTo>
                      <a:pt x="399" y="3"/>
                    </a:lnTo>
                    <a:lnTo>
                      <a:pt x="397" y="3"/>
                    </a:lnTo>
                    <a:moveTo>
                      <a:pt x="400" y="0"/>
                    </a:moveTo>
                    <a:lnTo>
                      <a:pt x="399" y="1"/>
                    </a:lnTo>
                    <a:lnTo>
                      <a:pt x="398" y="1"/>
                    </a:lnTo>
                    <a:lnTo>
                      <a:pt x="397" y="2"/>
                    </a:lnTo>
                    <a:lnTo>
                      <a:pt x="395" y="3"/>
                    </a:lnTo>
                    <a:lnTo>
                      <a:pt x="6" y="228"/>
                    </a:lnTo>
                    <a:lnTo>
                      <a:pt x="154" y="220"/>
                    </a:lnTo>
                    <a:lnTo>
                      <a:pt x="12" y="228"/>
                    </a:lnTo>
                    <a:lnTo>
                      <a:pt x="312" y="54"/>
                    </a:lnTo>
                    <a:lnTo>
                      <a:pt x="397" y="5"/>
                    </a:lnTo>
                    <a:lnTo>
                      <a:pt x="397" y="5"/>
                    </a:lnTo>
                    <a:lnTo>
                      <a:pt x="397" y="207"/>
                    </a:lnTo>
                    <a:lnTo>
                      <a:pt x="397" y="208"/>
                    </a:lnTo>
                    <a:lnTo>
                      <a:pt x="398" y="208"/>
                    </a:lnTo>
                    <a:lnTo>
                      <a:pt x="399" y="206"/>
                    </a:lnTo>
                    <a:lnTo>
                      <a:pt x="399" y="208"/>
                    </a:lnTo>
                    <a:lnTo>
                      <a:pt x="400" y="208"/>
                    </a:lnTo>
                    <a:lnTo>
                      <a:pt x="400" y="106"/>
                    </a:lnTo>
                    <a:lnTo>
                      <a:pt x="400" y="2"/>
                    </a:lnTo>
                    <a:lnTo>
                      <a:pt x="400" y="0"/>
                    </a:lnTo>
                    <a:lnTo>
                      <a:pt x="4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453"/>
              <p:cNvSpPr>
                <a:spLocks noEditPoints="1"/>
              </p:cNvSpPr>
              <p:nvPr/>
            </p:nvSpPr>
            <p:spPr bwMode="auto">
              <a:xfrm>
                <a:off x="3591" y="2504"/>
                <a:ext cx="374" cy="393"/>
              </a:xfrm>
              <a:custGeom>
                <a:avLst/>
                <a:gdLst>
                  <a:gd name="T0" fmla="*/ 0 w 374"/>
                  <a:gd name="T1" fmla="*/ 216 h 393"/>
                  <a:gd name="T2" fmla="*/ 0 w 374"/>
                  <a:gd name="T3" fmla="*/ 216 h 393"/>
                  <a:gd name="T4" fmla="*/ 0 w 374"/>
                  <a:gd name="T5" fmla="*/ 216 h 393"/>
                  <a:gd name="T6" fmla="*/ 2 w 374"/>
                  <a:gd name="T7" fmla="*/ 217 h 393"/>
                  <a:gd name="T8" fmla="*/ 0 w 374"/>
                  <a:gd name="T9" fmla="*/ 216 h 393"/>
                  <a:gd name="T10" fmla="*/ 12 w 374"/>
                  <a:gd name="T11" fmla="*/ 199 h 393"/>
                  <a:gd name="T12" fmla="*/ 2 w 374"/>
                  <a:gd name="T13" fmla="*/ 213 h 393"/>
                  <a:gd name="T14" fmla="*/ 2 w 374"/>
                  <a:gd name="T15" fmla="*/ 213 h 393"/>
                  <a:gd name="T16" fmla="*/ 12 w 374"/>
                  <a:gd name="T17" fmla="*/ 199 h 393"/>
                  <a:gd name="T18" fmla="*/ 370 w 374"/>
                  <a:gd name="T19" fmla="*/ 389 h 393"/>
                  <a:gd name="T20" fmla="*/ 372 w 374"/>
                  <a:gd name="T21" fmla="*/ 388 h 393"/>
                  <a:gd name="T22" fmla="*/ 370 w 374"/>
                  <a:gd name="T23" fmla="*/ 389 h 393"/>
                  <a:gd name="T24" fmla="*/ 5 w 374"/>
                  <a:gd name="T25" fmla="*/ 215 h 393"/>
                  <a:gd name="T26" fmla="*/ 147 w 374"/>
                  <a:gd name="T27" fmla="*/ 6 h 393"/>
                  <a:gd name="T28" fmla="*/ 366 w 374"/>
                  <a:gd name="T29" fmla="*/ 386 h 393"/>
                  <a:gd name="T30" fmla="*/ 366 w 374"/>
                  <a:gd name="T31" fmla="*/ 386 h 393"/>
                  <a:gd name="T32" fmla="*/ 5 w 374"/>
                  <a:gd name="T33" fmla="*/ 215 h 393"/>
                  <a:gd name="T34" fmla="*/ 149 w 374"/>
                  <a:gd name="T35" fmla="*/ 3 h 393"/>
                  <a:gd name="T36" fmla="*/ 3 w 374"/>
                  <a:gd name="T37" fmla="*/ 216 h 393"/>
                  <a:gd name="T38" fmla="*/ 3 w 374"/>
                  <a:gd name="T39" fmla="*/ 218 h 393"/>
                  <a:gd name="T40" fmla="*/ 3 w 374"/>
                  <a:gd name="T41" fmla="*/ 218 h 393"/>
                  <a:gd name="T42" fmla="*/ 364 w 374"/>
                  <a:gd name="T43" fmla="*/ 388 h 393"/>
                  <a:gd name="T44" fmla="*/ 364 w 374"/>
                  <a:gd name="T45" fmla="*/ 388 h 393"/>
                  <a:gd name="T46" fmla="*/ 366 w 374"/>
                  <a:gd name="T47" fmla="*/ 389 h 393"/>
                  <a:gd name="T48" fmla="*/ 370 w 374"/>
                  <a:gd name="T49" fmla="*/ 390 h 393"/>
                  <a:gd name="T50" fmla="*/ 370 w 374"/>
                  <a:gd name="T51" fmla="*/ 390 h 393"/>
                  <a:gd name="T52" fmla="*/ 372 w 374"/>
                  <a:gd name="T53" fmla="*/ 391 h 393"/>
                  <a:gd name="T54" fmla="*/ 374 w 374"/>
                  <a:gd name="T55" fmla="*/ 393 h 393"/>
                  <a:gd name="T56" fmla="*/ 374 w 374"/>
                  <a:gd name="T57" fmla="*/ 390 h 393"/>
                  <a:gd name="T58" fmla="*/ 373 w 374"/>
                  <a:gd name="T59" fmla="*/ 390 h 393"/>
                  <a:gd name="T60" fmla="*/ 373 w 374"/>
                  <a:gd name="T61" fmla="*/ 390 h 393"/>
                  <a:gd name="T62" fmla="*/ 372 w 374"/>
                  <a:gd name="T63" fmla="*/ 388 h 393"/>
                  <a:gd name="T64" fmla="*/ 371 w 374"/>
                  <a:gd name="T65" fmla="*/ 387 h 393"/>
                  <a:gd name="T66" fmla="*/ 151 w 374"/>
                  <a:gd name="T67" fmla="*/ 6 h 393"/>
                  <a:gd name="T68" fmla="*/ 149 w 374"/>
                  <a:gd name="T69" fmla="*/ 3 h 393"/>
                  <a:gd name="T70" fmla="*/ 147 w 374"/>
                  <a:gd name="T71" fmla="*/ 0 h 393"/>
                  <a:gd name="T72" fmla="*/ 146 w 374"/>
                  <a:gd name="T73" fmla="*/ 2 h 393"/>
                  <a:gd name="T74" fmla="*/ 147 w 374"/>
                  <a:gd name="T75" fmla="*/ 2 h 393"/>
                  <a:gd name="T76" fmla="*/ 147 w 374"/>
                  <a:gd name="T7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4" h="393">
                    <a:moveTo>
                      <a:pt x="0" y="216"/>
                    </a:moveTo>
                    <a:lnTo>
                      <a:pt x="0" y="216"/>
                    </a:lnTo>
                    <a:lnTo>
                      <a:pt x="0" y="216"/>
                    </a:lnTo>
                    <a:lnTo>
                      <a:pt x="2" y="217"/>
                    </a:lnTo>
                    <a:lnTo>
                      <a:pt x="0" y="216"/>
                    </a:lnTo>
                    <a:close/>
                    <a:moveTo>
                      <a:pt x="12" y="199"/>
                    </a:moveTo>
                    <a:lnTo>
                      <a:pt x="2" y="213"/>
                    </a:lnTo>
                    <a:lnTo>
                      <a:pt x="2" y="213"/>
                    </a:lnTo>
                    <a:lnTo>
                      <a:pt x="12" y="199"/>
                    </a:lnTo>
                    <a:close/>
                    <a:moveTo>
                      <a:pt x="370" y="389"/>
                    </a:moveTo>
                    <a:lnTo>
                      <a:pt x="372" y="388"/>
                    </a:lnTo>
                    <a:lnTo>
                      <a:pt x="370" y="389"/>
                    </a:lnTo>
                    <a:close/>
                    <a:moveTo>
                      <a:pt x="5" y="215"/>
                    </a:moveTo>
                    <a:lnTo>
                      <a:pt x="147" y="6"/>
                    </a:lnTo>
                    <a:lnTo>
                      <a:pt x="366" y="386"/>
                    </a:lnTo>
                    <a:lnTo>
                      <a:pt x="366" y="386"/>
                    </a:lnTo>
                    <a:lnTo>
                      <a:pt x="5" y="215"/>
                    </a:lnTo>
                    <a:close/>
                    <a:moveTo>
                      <a:pt x="149" y="3"/>
                    </a:moveTo>
                    <a:lnTo>
                      <a:pt x="3" y="216"/>
                    </a:lnTo>
                    <a:lnTo>
                      <a:pt x="3" y="218"/>
                    </a:lnTo>
                    <a:lnTo>
                      <a:pt x="3" y="218"/>
                    </a:lnTo>
                    <a:lnTo>
                      <a:pt x="364" y="388"/>
                    </a:lnTo>
                    <a:lnTo>
                      <a:pt x="364" y="388"/>
                    </a:lnTo>
                    <a:lnTo>
                      <a:pt x="366" y="389"/>
                    </a:lnTo>
                    <a:lnTo>
                      <a:pt x="370" y="390"/>
                    </a:lnTo>
                    <a:lnTo>
                      <a:pt x="370" y="390"/>
                    </a:lnTo>
                    <a:lnTo>
                      <a:pt x="372" y="391"/>
                    </a:lnTo>
                    <a:lnTo>
                      <a:pt x="374" y="393"/>
                    </a:lnTo>
                    <a:lnTo>
                      <a:pt x="374" y="390"/>
                    </a:lnTo>
                    <a:lnTo>
                      <a:pt x="373" y="390"/>
                    </a:lnTo>
                    <a:lnTo>
                      <a:pt x="373" y="390"/>
                    </a:lnTo>
                    <a:lnTo>
                      <a:pt x="372" y="388"/>
                    </a:lnTo>
                    <a:lnTo>
                      <a:pt x="371" y="387"/>
                    </a:lnTo>
                    <a:lnTo>
                      <a:pt x="151" y="6"/>
                    </a:lnTo>
                    <a:lnTo>
                      <a:pt x="149" y="3"/>
                    </a:lnTo>
                    <a:close/>
                    <a:moveTo>
                      <a:pt x="147" y="0"/>
                    </a:moveTo>
                    <a:lnTo>
                      <a:pt x="146" y="2"/>
                    </a:lnTo>
                    <a:lnTo>
                      <a:pt x="147" y="2"/>
                    </a:lnTo>
                    <a:lnTo>
                      <a:pt x="14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454"/>
              <p:cNvSpPr>
                <a:spLocks noEditPoints="1"/>
              </p:cNvSpPr>
              <p:nvPr/>
            </p:nvSpPr>
            <p:spPr bwMode="auto">
              <a:xfrm>
                <a:off x="3591" y="2504"/>
                <a:ext cx="374" cy="393"/>
              </a:xfrm>
              <a:custGeom>
                <a:avLst/>
                <a:gdLst>
                  <a:gd name="T0" fmla="*/ 0 w 374"/>
                  <a:gd name="T1" fmla="*/ 216 h 393"/>
                  <a:gd name="T2" fmla="*/ 0 w 374"/>
                  <a:gd name="T3" fmla="*/ 216 h 393"/>
                  <a:gd name="T4" fmla="*/ 0 w 374"/>
                  <a:gd name="T5" fmla="*/ 216 h 393"/>
                  <a:gd name="T6" fmla="*/ 2 w 374"/>
                  <a:gd name="T7" fmla="*/ 217 h 393"/>
                  <a:gd name="T8" fmla="*/ 0 w 374"/>
                  <a:gd name="T9" fmla="*/ 216 h 393"/>
                  <a:gd name="T10" fmla="*/ 12 w 374"/>
                  <a:gd name="T11" fmla="*/ 199 h 393"/>
                  <a:gd name="T12" fmla="*/ 2 w 374"/>
                  <a:gd name="T13" fmla="*/ 213 h 393"/>
                  <a:gd name="T14" fmla="*/ 2 w 374"/>
                  <a:gd name="T15" fmla="*/ 213 h 393"/>
                  <a:gd name="T16" fmla="*/ 12 w 374"/>
                  <a:gd name="T17" fmla="*/ 199 h 393"/>
                  <a:gd name="T18" fmla="*/ 370 w 374"/>
                  <a:gd name="T19" fmla="*/ 389 h 393"/>
                  <a:gd name="T20" fmla="*/ 372 w 374"/>
                  <a:gd name="T21" fmla="*/ 388 h 393"/>
                  <a:gd name="T22" fmla="*/ 370 w 374"/>
                  <a:gd name="T23" fmla="*/ 389 h 393"/>
                  <a:gd name="T24" fmla="*/ 5 w 374"/>
                  <a:gd name="T25" fmla="*/ 215 h 393"/>
                  <a:gd name="T26" fmla="*/ 147 w 374"/>
                  <a:gd name="T27" fmla="*/ 6 h 393"/>
                  <a:gd name="T28" fmla="*/ 366 w 374"/>
                  <a:gd name="T29" fmla="*/ 386 h 393"/>
                  <a:gd name="T30" fmla="*/ 366 w 374"/>
                  <a:gd name="T31" fmla="*/ 386 h 393"/>
                  <a:gd name="T32" fmla="*/ 5 w 374"/>
                  <a:gd name="T33" fmla="*/ 215 h 393"/>
                  <a:gd name="T34" fmla="*/ 149 w 374"/>
                  <a:gd name="T35" fmla="*/ 3 h 393"/>
                  <a:gd name="T36" fmla="*/ 3 w 374"/>
                  <a:gd name="T37" fmla="*/ 216 h 393"/>
                  <a:gd name="T38" fmla="*/ 3 w 374"/>
                  <a:gd name="T39" fmla="*/ 218 h 393"/>
                  <a:gd name="T40" fmla="*/ 3 w 374"/>
                  <a:gd name="T41" fmla="*/ 218 h 393"/>
                  <a:gd name="T42" fmla="*/ 364 w 374"/>
                  <a:gd name="T43" fmla="*/ 388 h 393"/>
                  <a:gd name="T44" fmla="*/ 364 w 374"/>
                  <a:gd name="T45" fmla="*/ 388 h 393"/>
                  <a:gd name="T46" fmla="*/ 366 w 374"/>
                  <a:gd name="T47" fmla="*/ 389 h 393"/>
                  <a:gd name="T48" fmla="*/ 370 w 374"/>
                  <a:gd name="T49" fmla="*/ 390 h 393"/>
                  <a:gd name="T50" fmla="*/ 370 w 374"/>
                  <a:gd name="T51" fmla="*/ 390 h 393"/>
                  <a:gd name="T52" fmla="*/ 372 w 374"/>
                  <a:gd name="T53" fmla="*/ 391 h 393"/>
                  <a:gd name="T54" fmla="*/ 374 w 374"/>
                  <a:gd name="T55" fmla="*/ 393 h 393"/>
                  <a:gd name="T56" fmla="*/ 374 w 374"/>
                  <a:gd name="T57" fmla="*/ 390 h 393"/>
                  <a:gd name="T58" fmla="*/ 373 w 374"/>
                  <a:gd name="T59" fmla="*/ 390 h 393"/>
                  <a:gd name="T60" fmla="*/ 373 w 374"/>
                  <a:gd name="T61" fmla="*/ 390 h 393"/>
                  <a:gd name="T62" fmla="*/ 372 w 374"/>
                  <a:gd name="T63" fmla="*/ 388 h 393"/>
                  <a:gd name="T64" fmla="*/ 371 w 374"/>
                  <a:gd name="T65" fmla="*/ 387 h 393"/>
                  <a:gd name="T66" fmla="*/ 151 w 374"/>
                  <a:gd name="T67" fmla="*/ 6 h 393"/>
                  <a:gd name="T68" fmla="*/ 149 w 374"/>
                  <a:gd name="T69" fmla="*/ 3 h 393"/>
                  <a:gd name="T70" fmla="*/ 147 w 374"/>
                  <a:gd name="T71" fmla="*/ 0 h 393"/>
                  <a:gd name="T72" fmla="*/ 146 w 374"/>
                  <a:gd name="T73" fmla="*/ 2 h 393"/>
                  <a:gd name="T74" fmla="*/ 147 w 374"/>
                  <a:gd name="T75" fmla="*/ 2 h 393"/>
                  <a:gd name="T76" fmla="*/ 147 w 374"/>
                  <a:gd name="T7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4" h="393">
                    <a:moveTo>
                      <a:pt x="0" y="216"/>
                    </a:moveTo>
                    <a:lnTo>
                      <a:pt x="0" y="216"/>
                    </a:lnTo>
                    <a:lnTo>
                      <a:pt x="0" y="216"/>
                    </a:lnTo>
                    <a:lnTo>
                      <a:pt x="2" y="217"/>
                    </a:lnTo>
                    <a:lnTo>
                      <a:pt x="0" y="216"/>
                    </a:lnTo>
                    <a:moveTo>
                      <a:pt x="12" y="199"/>
                    </a:moveTo>
                    <a:lnTo>
                      <a:pt x="2" y="213"/>
                    </a:lnTo>
                    <a:lnTo>
                      <a:pt x="2" y="213"/>
                    </a:lnTo>
                    <a:lnTo>
                      <a:pt x="12" y="199"/>
                    </a:lnTo>
                    <a:moveTo>
                      <a:pt x="370" y="389"/>
                    </a:moveTo>
                    <a:lnTo>
                      <a:pt x="372" y="388"/>
                    </a:lnTo>
                    <a:lnTo>
                      <a:pt x="370" y="389"/>
                    </a:lnTo>
                    <a:moveTo>
                      <a:pt x="5" y="215"/>
                    </a:moveTo>
                    <a:lnTo>
                      <a:pt x="147" y="6"/>
                    </a:lnTo>
                    <a:lnTo>
                      <a:pt x="366" y="386"/>
                    </a:lnTo>
                    <a:lnTo>
                      <a:pt x="366" y="386"/>
                    </a:lnTo>
                    <a:lnTo>
                      <a:pt x="5" y="215"/>
                    </a:lnTo>
                    <a:moveTo>
                      <a:pt x="149" y="3"/>
                    </a:moveTo>
                    <a:lnTo>
                      <a:pt x="3" y="216"/>
                    </a:lnTo>
                    <a:lnTo>
                      <a:pt x="3" y="218"/>
                    </a:lnTo>
                    <a:lnTo>
                      <a:pt x="3" y="218"/>
                    </a:lnTo>
                    <a:lnTo>
                      <a:pt x="364" y="388"/>
                    </a:lnTo>
                    <a:lnTo>
                      <a:pt x="364" y="388"/>
                    </a:lnTo>
                    <a:lnTo>
                      <a:pt x="366" y="389"/>
                    </a:lnTo>
                    <a:lnTo>
                      <a:pt x="370" y="390"/>
                    </a:lnTo>
                    <a:lnTo>
                      <a:pt x="370" y="390"/>
                    </a:lnTo>
                    <a:lnTo>
                      <a:pt x="372" y="391"/>
                    </a:lnTo>
                    <a:lnTo>
                      <a:pt x="374" y="393"/>
                    </a:lnTo>
                    <a:lnTo>
                      <a:pt x="374" y="390"/>
                    </a:lnTo>
                    <a:lnTo>
                      <a:pt x="373" y="390"/>
                    </a:lnTo>
                    <a:lnTo>
                      <a:pt x="373" y="390"/>
                    </a:lnTo>
                    <a:lnTo>
                      <a:pt x="372" y="388"/>
                    </a:lnTo>
                    <a:lnTo>
                      <a:pt x="371" y="387"/>
                    </a:lnTo>
                    <a:lnTo>
                      <a:pt x="151" y="6"/>
                    </a:lnTo>
                    <a:lnTo>
                      <a:pt x="149" y="3"/>
                    </a:lnTo>
                    <a:moveTo>
                      <a:pt x="147" y="0"/>
                    </a:moveTo>
                    <a:lnTo>
                      <a:pt x="146" y="2"/>
                    </a:lnTo>
                    <a:lnTo>
                      <a:pt x="147" y="2"/>
                    </a:lnTo>
                    <a:lnTo>
                      <a:pt x="1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455"/>
              <p:cNvSpPr>
                <a:spLocks noEditPoints="1"/>
              </p:cNvSpPr>
              <p:nvPr/>
            </p:nvSpPr>
            <p:spPr bwMode="auto">
              <a:xfrm>
                <a:off x="3341" y="2506"/>
                <a:ext cx="400" cy="216"/>
              </a:xfrm>
              <a:custGeom>
                <a:avLst/>
                <a:gdLst>
                  <a:gd name="T0" fmla="*/ 9 w 400"/>
                  <a:gd name="T1" fmla="*/ 24 h 216"/>
                  <a:gd name="T2" fmla="*/ 9 w 400"/>
                  <a:gd name="T3" fmla="*/ 24 h 216"/>
                  <a:gd name="T4" fmla="*/ 393 w 400"/>
                  <a:gd name="T5" fmla="*/ 3 h 216"/>
                  <a:gd name="T6" fmla="*/ 262 w 400"/>
                  <a:gd name="T7" fmla="*/ 197 h 216"/>
                  <a:gd name="T8" fmla="*/ 252 w 400"/>
                  <a:gd name="T9" fmla="*/ 211 h 216"/>
                  <a:gd name="T10" fmla="*/ 252 w 400"/>
                  <a:gd name="T11" fmla="*/ 211 h 216"/>
                  <a:gd name="T12" fmla="*/ 9 w 400"/>
                  <a:gd name="T13" fmla="*/ 24 h 216"/>
                  <a:gd name="T14" fmla="*/ 400 w 400"/>
                  <a:gd name="T15" fmla="*/ 0 h 216"/>
                  <a:gd name="T16" fmla="*/ 398 w 400"/>
                  <a:gd name="T17" fmla="*/ 0 h 216"/>
                  <a:gd name="T18" fmla="*/ 397 w 400"/>
                  <a:gd name="T19" fmla="*/ 0 h 216"/>
                  <a:gd name="T20" fmla="*/ 396 w 400"/>
                  <a:gd name="T21" fmla="*/ 0 h 216"/>
                  <a:gd name="T22" fmla="*/ 395 w 400"/>
                  <a:gd name="T23" fmla="*/ 0 h 216"/>
                  <a:gd name="T24" fmla="*/ 394 w 400"/>
                  <a:gd name="T25" fmla="*/ 0 h 216"/>
                  <a:gd name="T26" fmla="*/ 152 w 400"/>
                  <a:gd name="T27" fmla="*/ 12 h 216"/>
                  <a:gd name="T28" fmla="*/ 4 w 400"/>
                  <a:gd name="T29" fmla="*/ 20 h 216"/>
                  <a:gd name="T30" fmla="*/ 3 w 400"/>
                  <a:gd name="T31" fmla="*/ 20 h 216"/>
                  <a:gd name="T32" fmla="*/ 1 w 400"/>
                  <a:gd name="T33" fmla="*/ 20 h 216"/>
                  <a:gd name="T34" fmla="*/ 1 w 400"/>
                  <a:gd name="T35" fmla="*/ 20 h 216"/>
                  <a:gd name="T36" fmla="*/ 0 w 400"/>
                  <a:gd name="T37" fmla="*/ 21 h 216"/>
                  <a:gd name="T38" fmla="*/ 1 w 400"/>
                  <a:gd name="T39" fmla="*/ 21 h 216"/>
                  <a:gd name="T40" fmla="*/ 1 w 400"/>
                  <a:gd name="T41" fmla="*/ 21 h 216"/>
                  <a:gd name="T42" fmla="*/ 2 w 400"/>
                  <a:gd name="T43" fmla="*/ 22 h 216"/>
                  <a:gd name="T44" fmla="*/ 4 w 400"/>
                  <a:gd name="T45" fmla="*/ 24 h 216"/>
                  <a:gd name="T46" fmla="*/ 4 w 400"/>
                  <a:gd name="T47" fmla="*/ 24 h 216"/>
                  <a:gd name="T48" fmla="*/ 5 w 400"/>
                  <a:gd name="T49" fmla="*/ 25 h 216"/>
                  <a:gd name="T50" fmla="*/ 157 w 400"/>
                  <a:gd name="T51" fmla="*/ 143 h 216"/>
                  <a:gd name="T52" fmla="*/ 250 w 400"/>
                  <a:gd name="T53" fmla="*/ 214 h 216"/>
                  <a:gd name="T54" fmla="*/ 252 w 400"/>
                  <a:gd name="T55" fmla="*/ 215 h 216"/>
                  <a:gd name="T56" fmla="*/ 253 w 400"/>
                  <a:gd name="T57" fmla="*/ 216 h 216"/>
                  <a:gd name="T58" fmla="*/ 253 w 400"/>
                  <a:gd name="T59" fmla="*/ 216 h 216"/>
                  <a:gd name="T60" fmla="*/ 253 w 400"/>
                  <a:gd name="T61" fmla="*/ 214 h 216"/>
                  <a:gd name="T62" fmla="*/ 399 w 400"/>
                  <a:gd name="T63" fmla="*/ 1 h 216"/>
                  <a:gd name="T64" fmla="*/ 400 w 400"/>
                  <a:gd name="T65" fmla="*/ 0 h 216"/>
                  <a:gd name="T66" fmla="*/ 400 w 400"/>
                  <a:gd name="T67"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0" h="216">
                    <a:moveTo>
                      <a:pt x="9" y="24"/>
                    </a:moveTo>
                    <a:lnTo>
                      <a:pt x="9" y="24"/>
                    </a:lnTo>
                    <a:lnTo>
                      <a:pt x="393" y="3"/>
                    </a:lnTo>
                    <a:lnTo>
                      <a:pt x="262" y="197"/>
                    </a:lnTo>
                    <a:lnTo>
                      <a:pt x="252" y="211"/>
                    </a:lnTo>
                    <a:lnTo>
                      <a:pt x="252" y="211"/>
                    </a:lnTo>
                    <a:lnTo>
                      <a:pt x="9" y="24"/>
                    </a:lnTo>
                    <a:close/>
                    <a:moveTo>
                      <a:pt x="400" y="0"/>
                    </a:moveTo>
                    <a:lnTo>
                      <a:pt x="398" y="0"/>
                    </a:lnTo>
                    <a:lnTo>
                      <a:pt x="397" y="0"/>
                    </a:lnTo>
                    <a:lnTo>
                      <a:pt x="396" y="0"/>
                    </a:lnTo>
                    <a:lnTo>
                      <a:pt x="395" y="0"/>
                    </a:lnTo>
                    <a:lnTo>
                      <a:pt x="394" y="0"/>
                    </a:lnTo>
                    <a:lnTo>
                      <a:pt x="152" y="12"/>
                    </a:lnTo>
                    <a:lnTo>
                      <a:pt x="4" y="20"/>
                    </a:lnTo>
                    <a:lnTo>
                      <a:pt x="3" y="20"/>
                    </a:lnTo>
                    <a:lnTo>
                      <a:pt x="1" y="20"/>
                    </a:lnTo>
                    <a:lnTo>
                      <a:pt x="1" y="20"/>
                    </a:lnTo>
                    <a:lnTo>
                      <a:pt x="0" y="21"/>
                    </a:lnTo>
                    <a:lnTo>
                      <a:pt x="1" y="21"/>
                    </a:lnTo>
                    <a:lnTo>
                      <a:pt x="1" y="21"/>
                    </a:lnTo>
                    <a:lnTo>
                      <a:pt x="2" y="22"/>
                    </a:lnTo>
                    <a:lnTo>
                      <a:pt x="4" y="24"/>
                    </a:lnTo>
                    <a:lnTo>
                      <a:pt x="4" y="24"/>
                    </a:lnTo>
                    <a:lnTo>
                      <a:pt x="5" y="25"/>
                    </a:lnTo>
                    <a:lnTo>
                      <a:pt x="157" y="143"/>
                    </a:lnTo>
                    <a:lnTo>
                      <a:pt x="250" y="214"/>
                    </a:lnTo>
                    <a:lnTo>
                      <a:pt x="252" y="215"/>
                    </a:lnTo>
                    <a:lnTo>
                      <a:pt x="253" y="216"/>
                    </a:lnTo>
                    <a:lnTo>
                      <a:pt x="253" y="216"/>
                    </a:lnTo>
                    <a:lnTo>
                      <a:pt x="253" y="214"/>
                    </a:lnTo>
                    <a:lnTo>
                      <a:pt x="399" y="1"/>
                    </a:lnTo>
                    <a:lnTo>
                      <a:pt x="400" y="0"/>
                    </a:lnTo>
                    <a:lnTo>
                      <a:pt x="40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456"/>
              <p:cNvSpPr>
                <a:spLocks noEditPoints="1"/>
              </p:cNvSpPr>
              <p:nvPr/>
            </p:nvSpPr>
            <p:spPr bwMode="auto">
              <a:xfrm>
                <a:off x="3341" y="2506"/>
                <a:ext cx="400" cy="216"/>
              </a:xfrm>
              <a:custGeom>
                <a:avLst/>
                <a:gdLst>
                  <a:gd name="T0" fmla="*/ 9 w 400"/>
                  <a:gd name="T1" fmla="*/ 24 h 216"/>
                  <a:gd name="T2" fmla="*/ 9 w 400"/>
                  <a:gd name="T3" fmla="*/ 24 h 216"/>
                  <a:gd name="T4" fmla="*/ 393 w 400"/>
                  <a:gd name="T5" fmla="*/ 3 h 216"/>
                  <a:gd name="T6" fmla="*/ 262 w 400"/>
                  <a:gd name="T7" fmla="*/ 197 h 216"/>
                  <a:gd name="T8" fmla="*/ 252 w 400"/>
                  <a:gd name="T9" fmla="*/ 211 h 216"/>
                  <a:gd name="T10" fmla="*/ 252 w 400"/>
                  <a:gd name="T11" fmla="*/ 211 h 216"/>
                  <a:gd name="T12" fmla="*/ 9 w 400"/>
                  <a:gd name="T13" fmla="*/ 24 h 216"/>
                  <a:gd name="T14" fmla="*/ 400 w 400"/>
                  <a:gd name="T15" fmla="*/ 0 h 216"/>
                  <a:gd name="T16" fmla="*/ 398 w 400"/>
                  <a:gd name="T17" fmla="*/ 0 h 216"/>
                  <a:gd name="T18" fmla="*/ 397 w 400"/>
                  <a:gd name="T19" fmla="*/ 0 h 216"/>
                  <a:gd name="T20" fmla="*/ 396 w 400"/>
                  <a:gd name="T21" fmla="*/ 0 h 216"/>
                  <a:gd name="T22" fmla="*/ 395 w 400"/>
                  <a:gd name="T23" fmla="*/ 0 h 216"/>
                  <a:gd name="T24" fmla="*/ 394 w 400"/>
                  <a:gd name="T25" fmla="*/ 0 h 216"/>
                  <a:gd name="T26" fmla="*/ 152 w 400"/>
                  <a:gd name="T27" fmla="*/ 12 h 216"/>
                  <a:gd name="T28" fmla="*/ 4 w 400"/>
                  <a:gd name="T29" fmla="*/ 20 h 216"/>
                  <a:gd name="T30" fmla="*/ 3 w 400"/>
                  <a:gd name="T31" fmla="*/ 20 h 216"/>
                  <a:gd name="T32" fmla="*/ 1 w 400"/>
                  <a:gd name="T33" fmla="*/ 20 h 216"/>
                  <a:gd name="T34" fmla="*/ 1 w 400"/>
                  <a:gd name="T35" fmla="*/ 20 h 216"/>
                  <a:gd name="T36" fmla="*/ 0 w 400"/>
                  <a:gd name="T37" fmla="*/ 21 h 216"/>
                  <a:gd name="T38" fmla="*/ 1 w 400"/>
                  <a:gd name="T39" fmla="*/ 21 h 216"/>
                  <a:gd name="T40" fmla="*/ 1 w 400"/>
                  <a:gd name="T41" fmla="*/ 21 h 216"/>
                  <a:gd name="T42" fmla="*/ 2 w 400"/>
                  <a:gd name="T43" fmla="*/ 22 h 216"/>
                  <a:gd name="T44" fmla="*/ 4 w 400"/>
                  <a:gd name="T45" fmla="*/ 24 h 216"/>
                  <a:gd name="T46" fmla="*/ 4 w 400"/>
                  <a:gd name="T47" fmla="*/ 24 h 216"/>
                  <a:gd name="T48" fmla="*/ 5 w 400"/>
                  <a:gd name="T49" fmla="*/ 25 h 216"/>
                  <a:gd name="T50" fmla="*/ 157 w 400"/>
                  <a:gd name="T51" fmla="*/ 143 h 216"/>
                  <a:gd name="T52" fmla="*/ 250 w 400"/>
                  <a:gd name="T53" fmla="*/ 214 h 216"/>
                  <a:gd name="T54" fmla="*/ 252 w 400"/>
                  <a:gd name="T55" fmla="*/ 215 h 216"/>
                  <a:gd name="T56" fmla="*/ 253 w 400"/>
                  <a:gd name="T57" fmla="*/ 216 h 216"/>
                  <a:gd name="T58" fmla="*/ 253 w 400"/>
                  <a:gd name="T59" fmla="*/ 216 h 216"/>
                  <a:gd name="T60" fmla="*/ 253 w 400"/>
                  <a:gd name="T61" fmla="*/ 214 h 216"/>
                  <a:gd name="T62" fmla="*/ 399 w 400"/>
                  <a:gd name="T63" fmla="*/ 1 h 216"/>
                  <a:gd name="T64" fmla="*/ 400 w 400"/>
                  <a:gd name="T65" fmla="*/ 0 h 216"/>
                  <a:gd name="T66" fmla="*/ 400 w 400"/>
                  <a:gd name="T67"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0" h="216">
                    <a:moveTo>
                      <a:pt x="9" y="24"/>
                    </a:moveTo>
                    <a:lnTo>
                      <a:pt x="9" y="24"/>
                    </a:lnTo>
                    <a:lnTo>
                      <a:pt x="393" y="3"/>
                    </a:lnTo>
                    <a:lnTo>
                      <a:pt x="262" y="197"/>
                    </a:lnTo>
                    <a:lnTo>
                      <a:pt x="252" y="211"/>
                    </a:lnTo>
                    <a:lnTo>
                      <a:pt x="252" y="211"/>
                    </a:lnTo>
                    <a:lnTo>
                      <a:pt x="9" y="24"/>
                    </a:lnTo>
                    <a:moveTo>
                      <a:pt x="400" y="0"/>
                    </a:moveTo>
                    <a:lnTo>
                      <a:pt x="398" y="0"/>
                    </a:lnTo>
                    <a:lnTo>
                      <a:pt x="397" y="0"/>
                    </a:lnTo>
                    <a:lnTo>
                      <a:pt x="396" y="0"/>
                    </a:lnTo>
                    <a:lnTo>
                      <a:pt x="395" y="0"/>
                    </a:lnTo>
                    <a:lnTo>
                      <a:pt x="394" y="0"/>
                    </a:lnTo>
                    <a:lnTo>
                      <a:pt x="152" y="12"/>
                    </a:lnTo>
                    <a:lnTo>
                      <a:pt x="4" y="20"/>
                    </a:lnTo>
                    <a:lnTo>
                      <a:pt x="3" y="20"/>
                    </a:lnTo>
                    <a:lnTo>
                      <a:pt x="1" y="20"/>
                    </a:lnTo>
                    <a:lnTo>
                      <a:pt x="1" y="20"/>
                    </a:lnTo>
                    <a:lnTo>
                      <a:pt x="0" y="21"/>
                    </a:lnTo>
                    <a:lnTo>
                      <a:pt x="1" y="21"/>
                    </a:lnTo>
                    <a:lnTo>
                      <a:pt x="1" y="21"/>
                    </a:lnTo>
                    <a:lnTo>
                      <a:pt x="2" y="22"/>
                    </a:lnTo>
                    <a:lnTo>
                      <a:pt x="4" y="24"/>
                    </a:lnTo>
                    <a:lnTo>
                      <a:pt x="4" y="24"/>
                    </a:lnTo>
                    <a:lnTo>
                      <a:pt x="5" y="25"/>
                    </a:lnTo>
                    <a:lnTo>
                      <a:pt x="157" y="143"/>
                    </a:lnTo>
                    <a:lnTo>
                      <a:pt x="250" y="214"/>
                    </a:lnTo>
                    <a:lnTo>
                      <a:pt x="252" y="215"/>
                    </a:lnTo>
                    <a:lnTo>
                      <a:pt x="253" y="216"/>
                    </a:lnTo>
                    <a:lnTo>
                      <a:pt x="253" y="216"/>
                    </a:lnTo>
                    <a:lnTo>
                      <a:pt x="253" y="214"/>
                    </a:lnTo>
                    <a:lnTo>
                      <a:pt x="399" y="1"/>
                    </a:lnTo>
                    <a:lnTo>
                      <a:pt x="400" y="0"/>
                    </a:lnTo>
                    <a:lnTo>
                      <a:pt x="4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457"/>
              <p:cNvSpPr>
                <a:spLocks noEditPoints="1"/>
              </p:cNvSpPr>
              <p:nvPr/>
            </p:nvSpPr>
            <p:spPr bwMode="auto">
              <a:xfrm>
                <a:off x="2575" y="2712"/>
                <a:ext cx="408" cy="107"/>
              </a:xfrm>
              <a:custGeom>
                <a:avLst/>
                <a:gdLst>
                  <a:gd name="T0" fmla="*/ 24 w 408"/>
                  <a:gd name="T1" fmla="*/ 92 h 107"/>
                  <a:gd name="T2" fmla="*/ 24 w 408"/>
                  <a:gd name="T3" fmla="*/ 92 h 107"/>
                  <a:gd name="T4" fmla="*/ 137 w 408"/>
                  <a:gd name="T5" fmla="*/ 97 h 107"/>
                  <a:gd name="T6" fmla="*/ 24 w 408"/>
                  <a:gd name="T7" fmla="*/ 92 h 107"/>
                  <a:gd name="T8" fmla="*/ 9 w 408"/>
                  <a:gd name="T9" fmla="*/ 92 h 107"/>
                  <a:gd name="T10" fmla="*/ 0 w 408"/>
                  <a:gd name="T11" fmla="*/ 94 h 107"/>
                  <a:gd name="T12" fmla="*/ 5 w 408"/>
                  <a:gd name="T13" fmla="*/ 94 h 107"/>
                  <a:gd name="T14" fmla="*/ 9 w 408"/>
                  <a:gd name="T15" fmla="*/ 92 h 107"/>
                  <a:gd name="T16" fmla="*/ 9 w 408"/>
                  <a:gd name="T17" fmla="*/ 92 h 107"/>
                  <a:gd name="T18" fmla="*/ 403 w 408"/>
                  <a:gd name="T19" fmla="*/ 4 h 107"/>
                  <a:gd name="T20" fmla="*/ 355 w 408"/>
                  <a:gd name="T21" fmla="*/ 16 h 107"/>
                  <a:gd name="T22" fmla="*/ 396 w 408"/>
                  <a:gd name="T23" fmla="*/ 6 h 107"/>
                  <a:gd name="T24" fmla="*/ 293 w 408"/>
                  <a:gd name="T25" fmla="*/ 104 h 107"/>
                  <a:gd name="T26" fmla="*/ 292 w 408"/>
                  <a:gd name="T27" fmla="*/ 105 h 107"/>
                  <a:gd name="T28" fmla="*/ 292 w 408"/>
                  <a:gd name="T29" fmla="*/ 105 h 107"/>
                  <a:gd name="T30" fmla="*/ 296 w 408"/>
                  <a:gd name="T31" fmla="*/ 105 h 107"/>
                  <a:gd name="T32" fmla="*/ 293 w 408"/>
                  <a:gd name="T33" fmla="*/ 107 h 107"/>
                  <a:gd name="T34" fmla="*/ 294 w 408"/>
                  <a:gd name="T35" fmla="*/ 107 h 107"/>
                  <a:gd name="T36" fmla="*/ 403 w 408"/>
                  <a:gd name="T37" fmla="*/ 4 h 107"/>
                  <a:gd name="T38" fmla="*/ 394 w 408"/>
                  <a:gd name="T39" fmla="*/ 4 h 107"/>
                  <a:gd name="T40" fmla="*/ 394 w 408"/>
                  <a:gd name="T41" fmla="*/ 4 h 107"/>
                  <a:gd name="T42" fmla="*/ 18 w 408"/>
                  <a:gd name="T43" fmla="*/ 89 h 107"/>
                  <a:gd name="T44" fmla="*/ 18 w 408"/>
                  <a:gd name="T45" fmla="*/ 89 h 107"/>
                  <a:gd name="T46" fmla="*/ 394 w 408"/>
                  <a:gd name="T47" fmla="*/ 4 h 107"/>
                  <a:gd name="T48" fmla="*/ 408 w 408"/>
                  <a:gd name="T49" fmla="*/ 0 h 107"/>
                  <a:gd name="T50" fmla="*/ 404 w 408"/>
                  <a:gd name="T51" fmla="*/ 1 h 107"/>
                  <a:gd name="T52" fmla="*/ 402 w 408"/>
                  <a:gd name="T53" fmla="*/ 1 h 107"/>
                  <a:gd name="T54" fmla="*/ 402 w 408"/>
                  <a:gd name="T55" fmla="*/ 1 h 107"/>
                  <a:gd name="T56" fmla="*/ 405 w 408"/>
                  <a:gd name="T57" fmla="*/ 2 h 107"/>
                  <a:gd name="T58" fmla="*/ 408 w 408"/>
                  <a:gd name="T59"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8" h="107">
                    <a:moveTo>
                      <a:pt x="24" y="92"/>
                    </a:moveTo>
                    <a:lnTo>
                      <a:pt x="24" y="92"/>
                    </a:lnTo>
                    <a:lnTo>
                      <a:pt x="137" y="97"/>
                    </a:lnTo>
                    <a:lnTo>
                      <a:pt x="24" y="92"/>
                    </a:lnTo>
                    <a:close/>
                    <a:moveTo>
                      <a:pt x="9" y="92"/>
                    </a:moveTo>
                    <a:lnTo>
                      <a:pt x="0" y="94"/>
                    </a:lnTo>
                    <a:lnTo>
                      <a:pt x="5" y="94"/>
                    </a:lnTo>
                    <a:lnTo>
                      <a:pt x="9" y="92"/>
                    </a:lnTo>
                    <a:lnTo>
                      <a:pt x="9" y="92"/>
                    </a:lnTo>
                    <a:close/>
                    <a:moveTo>
                      <a:pt x="403" y="4"/>
                    </a:moveTo>
                    <a:lnTo>
                      <a:pt x="355" y="16"/>
                    </a:lnTo>
                    <a:lnTo>
                      <a:pt x="396" y="6"/>
                    </a:lnTo>
                    <a:lnTo>
                      <a:pt x="293" y="104"/>
                    </a:lnTo>
                    <a:lnTo>
                      <a:pt x="292" y="105"/>
                    </a:lnTo>
                    <a:lnTo>
                      <a:pt x="292" y="105"/>
                    </a:lnTo>
                    <a:lnTo>
                      <a:pt x="296" y="105"/>
                    </a:lnTo>
                    <a:lnTo>
                      <a:pt x="293" y="107"/>
                    </a:lnTo>
                    <a:lnTo>
                      <a:pt x="294" y="107"/>
                    </a:lnTo>
                    <a:lnTo>
                      <a:pt x="403" y="4"/>
                    </a:lnTo>
                    <a:close/>
                    <a:moveTo>
                      <a:pt x="394" y="4"/>
                    </a:moveTo>
                    <a:lnTo>
                      <a:pt x="394" y="4"/>
                    </a:lnTo>
                    <a:lnTo>
                      <a:pt x="18" y="89"/>
                    </a:lnTo>
                    <a:lnTo>
                      <a:pt x="18" y="89"/>
                    </a:lnTo>
                    <a:lnTo>
                      <a:pt x="394" y="4"/>
                    </a:lnTo>
                    <a:close/>
                    <a:moveTo>
                      <a:pt x="408" y="0"/>
                    </a:moveTo>
                    <a:lnTo>
                      <a:pt x="404" y="1"/>
                    </a:lnTo>
                    <a:lnTo>
                      <a:pt x="402" y="1"/>
                    </a:lnTo>
                    <a:lnTo>
                      <a:pt x="402" y="1"/>
                    </a:lnTo>
                    <a:lnTo>
                      <a:pt x="405" y="2"/>
                    </a:lnTo>
                    <a:lnTo>
                      <a:pt x="40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458"/>
              <p:cNvSpPr>
                <a:spLocks noEditPoints="1"/>
              </p:cNvSpPr>
              <p:nvPr/>
            </p:nvSpPr>
            <p:spPr bwMode="auto">
              <a:xfrm>
                <a:off x="2575" y="2712"/>
                <a:ext cx="408" cy="107"/>
              </a:xfrm>
              <a:custGeom>
                <a:avLst/>
                <a:gdLst>
                  <a:gd name="T0" fmla="*/ 24 w 408"/>
                  <a:gd name="T1" fmla="*/ 92 h 107"/>
                  <a:gd name="T2" fmla="*/ 24 w 408"/>
                  <a:gd name="T3" fmla="*/ 92 h 107"/>
                  <a:gd name="T4" fmla="*/ 137 w 408"/>
                  <a:gd name="T5" fmla="*/ 97 h 107"/>
                  <a:gd name="T6" fmla="*/ 24 w 408"/>
                  <a:gd name="T7" fmla="*/ 92 h 107"/>
                  <a:gd name="T8" fmla="*/ 9 w 408"/>
                  <a:gd name="T9" fmla="*/ 92 h 107"/>
                  <a:gd name="T10" fmla="*/ 0 w 408"/>
                  <a:gd name="T11" fmla="*/ 94 h 107"/>
                  <a:gd name="T12" fmla="*/ 5 w 408"/>
                  <a:gd name="T13" fmla="*/ 94 h 107"/>
                  <a:gd name="T14" fmla="*/ 9 w 408"/>
                  <a:gd name="T15" fmla="*/ 92 h 107"/>
                  <a:gd name="T16" fmla="*/ 9 w 408"/>
                  <a:gd name="T17" fmla="*/ 92 h 107"/>
                  <a:gd name="T18" fmla="*/ 403 w 408"/>
                  <a:gd name="T19" fmla="*/ 4 h 107"/>
                  <a:gd name="T20" fmla="*/ 355 w 408"/>
                  <a:gd name="T21" fmla="*/ 16 h 107"/>
                  <a:gd name="T22" fmla="*/ 396 w 408"/>
                  <a:gd name="T23" fmla="*/ 6 h 107"/>
                  <a:gd name="T24" fmla="*/ 293 w 408"/>
                  <a:gd name="T25" fmla="*/ 104 h 107"/>
                  <a:gd name="T26" fmla="*/ 292 w 408"/>
                  <a:gd name="T27" fmla="*/ 105 h 107"/>
                  <a:gd name="T28" fmla="*/ 292 w 408"/>
                  <a:gd name="T29" fmla="*/ 105 h 107"/>
                  <a:gd name="T30" fmla="*/ 296 w 408"/>
                  <a:gd name="T31" fmla="*/ 105 h 107"/>
                  <a:gd name="T32" fmla="*/ 293 w 408"/>
                  <a:gd name="T33" fmla="*/ 107 h 107"/>
                  <a:gd name="T34" fmla="*/ 294 w 408"/>
                  <a:gd name="T35" fmla="*/ 107 h 107"/>
                  <a:gd name="T36" fmla="*/ 403 w 408"/>
                  <a:gd name="T37" fmla="*/ 4 h 107"/>
                  <a:gd name="T38" fmla="*/ 394 w 408"/>
                  <a:gd name="T39" fmla="*/ 4 h 107"/>
                  <a:gd name="T40" fmla="*/ 394 w 408"/>
                  <a:gd name="T41" fmla="*/ 4 h 107"/>
                  <a:gd name="T42" fmla="*/ 18 w 408"/>
                  <a:gd name="T43" fmla="*/ 89 h 107"/>
                  <a:gd name="T44" fmla="*/ 18 w 408"/>
                  <a:gd name="T45" fmla="*/ 89 h 107"/>
                  <a:gd name="T46" fmla="*/ 394 w 408"/>
                  <a:gd name="T47" fmla="*/ 4 h 107"/>
                  <a:gd name="T48" fmla="*/ 408 w 408"/>
                  <a:gd name="T49" fmla="*/ 0 h 107"/>
                  <a:gd name="T50" fmla="*/ 404 w 408"/>
                  <a:gd name="T51" fmla="*/ 1 h 107"/>
                  <a:gd name="T52" fmla="*/ 402 w 408"/>
                  <a:gd name="T53" fmla="*/ 1 h 107"/>
                  <a:gd name="T54" fmla="*/ 402 w 408"/>
                  <a:gd name="T55" fmla="*/ 1 h 107"/>
                  <a:gd name="T56" fmla="*/ 405 w 408"/>
                  <a:gd name="T57" fmla="*/ 2 h 107"/>
                  <a:gd name="T58" fmla="*/ 408 w 408"/>
                  <a:gd name="T59"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8" h="107">
                    <a:moveTo>
                      <a:pt x="24" y="92"/>
                    </a:moveTo>
                    <a:lnTo>
                      <a:pt x="24" y="92"/>
                    </a:lnTo>
                    <a:lnTo>
                      <a:pt x="137" y="97"/>
                    </a:lnTo>
                    <a:lnTo>
                      <a:pt x="24" y="92"/>
                    </a:lnTo>
                    <a:moveTo>
                      <a:pt x="9" y="92"/>
                    </a:moveTo>
                    <a:lnTo>
                      <a:pt x="0" y="94"/>
                    </a:lnTo>
                    <a:lnTo>
                      <a:pt x="5" y="94"/>
                    </a:lnTo>
                    <a:lnTo>
                      <a:pt x="9" y="92"/>
                    </a:lnTo>
                    <a:lnTo>
                      <a:pt x="9" y="92"/>
                    </a:lnTo>
                    <a:moveTo>
                      <a:pt x="403" y="4"/>
                    </a:moveTo>
                    <a:lnTo>
                      <a:pt x="355" y="16"/>
                    </a:lnTo>
                    <a:lnTo>
                      <a:pt x="396" y="6"/>
                    </a:lnTo>
                    <a:lnTo>
                      <a:pt x="293" y="104"/>
                    </a:lnTo>
                    <a:lnTo>
                      <a:pt x="292" y="105"/>
                    </a:lnTo>
                    <a:lnTo>
                      <a:pt x="292" y="105"/>
                    </a:lnTo>
                    <a:lnTo>
                      <a:pt x="296" y="105"/>
                    </a:lnTo>
                    <a:lnTo>
                      <a:pt x="293" y="107"/>
                    </a:lnTo>
                    <a:lnTo>
                      <a:pt x="294" y="107"/>
                    </a:lnTo>
                    <a:lnTo>
                      <a:pt x="403" y="4"/>
                    </a:lnTo>
                    <a:moveTo>
                      <a:pt x="394" y="4"/>
                    </a:moveTo>
                    <a:lnTo>
                      <a:pt x="394" y="4"/>
                    </a:lnTo>
                    <a:lnTo>
                      <a:pt x="18" y="89"/>
                    </a:lnTo>
                    <a:lnTo>
                      <a:pt x="18" y="89"/>
                    </a:lnTo>
                    <a:lnTo>
                      <a:pt x="394" y="4"/>
                    </a:lnTo>
                    <a:moveTo>
                      <a:pt x="408" y="0"/>
                    </a:moveTo>
                    <a:lnTo>
                      <a:pt x="404" y="1"/>
                    </a:lnTo>
                    <a:lnTo>
                      <a:pt x="402" y="1"/>
                    </a:lnTo>
                    <a:lnTo>
                      <a:pt x="402" y="1"/>
                    </a:lnTo>
                    <a:lnTo>
                      <a:pt x="405" y="2"/>
                    </a:lnTo>
                    <a:lnTo>
                      <a:pt x="4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459"/>
              <p:cNvSpPr>
                <a:spLocks noEditPoints="1"/>
              </p:cNvSpPr>
              <p:nvPr/>
            </p:nvSpPr>
            <p:spPr bwMode="auto">
              <a:xfrm>
                <a:off x="2502" y="2620"/>
                <a:ext cx="483" cy="184"/>
              </a:xfrm>
              <a:custGeom>
                <a:avLst/>
                <a:gdLst>
                  <a:gd name="T0" fmla="*/ 66 w 483"/>
                  <a:gd name="T1" fmla="*/ 137 h 184"/>
                  <a:gd name="T2" fmla="*/ 86 w 483"/>
                  <a:gd name="T3" fmla="*/ 182 h 184"/>
                  <a:gd name="T4" fmla="*/ 86 w 483"/>
                  <a:gd name="T5" fmla="*/ 182 h 184"/>
                  <a:gd name="T6" fmla="*/ 66 w 483"/>
                  <a:gd name="T7" fmla="*/ 137 h 184"/>
                  <a:gd name="T8" fmla="*/ 2 w 483"/>
                  <a:gd name="T9" fmla="*/ 5 h 184"/>
                  <a:gd name="T10" fmla="*/ 2 w 483"/>
                  <a:gd name="T11" fmla="*/ 5 h 184"/>
                  <a:gd name="T12" fmla="*/ 2 w 483"/>
                  <a:gd name="T13" fmla="*/ 5 h 184"/>
                  <a:gd name="T14" fmla="*/ 57 w 483"/>
                  <a:gd name="T15" fmla="*/ 127 h 184"/>
                  <a:gd name="T16" fmla="*/ 2 w 483"/>
                  <a:gd name="T17" fmla="*/ 5 h 184"/>
                  <a:gd name="T18" fmla="*/ 4 w 483"/>
                  <a:gd name="T19" fmla="*/ 1 h 184"/>
                  <a:gd name="T20" fmla="*/ 6 w 483"/>
                  <a:gd name="T21" fmla="*/ 4 h 184"/>
                  <a:gd name="T22" fmla="*/ 467 w 483"/>
                  <a:gd name="T23" fmla="*/ 96 h 184"/>
                  <a:gd name="T24" fmla="*/ 91 w 483"/>
                  <a:gd name="T25" fmla="*/ 181 h 184"/>
                  <a:gd name="T26" fmla="*/ 89 w 483"/>
                  <a:gd name="T27" fmla="*/ 184 h 184"/>
                  <a:gd name="T28" fmla="*/ 97 w 483"/>
                  <a:gd name="T29" fmla="*/ 184 h 184"/>
                  <a:gd name="T30" fmla="*/ 97 w 483"/>
                  <a:gd name="T31" fmla="*/ 184 h 184"/>
                  <a:gd name="T32" fmla="*/ 428 w 483"/>
                  <a:gd name="T33" fmla="*/ 108 h 184"/>
                  <a:gd name="T34" fmla="*/ 476 w 483"/>
                  <a:gd name="T35" fmla="*/ 96 h 184"/>
                  <a:gd name="T36" fmla="*/ 477 w 483"/>
                  <a:gd name="T37" fmla="*/ 96 h 184"/>
                  <a:gd name="T38" fmla="*/ 477 w 483"/>
                  <a:gd name="T39" fmla="*/ 96 h 184"/>
                  <a:gd name="T40" fmla="*/ 480 w 483"/>
                  <a:gd name="T41" fmla="*/ 96 h 184"/>
                  <a:gd name="T42" fmla="*/ 483 w 483"/>
                  <a:gd name="T43" fmla="*/ 95 h 184"/>
                  <a:gd name="T44" fmla="*/ 478 w 483"/>
                  <a:gd name="T45" fmla="*/ 94 h 184"/>
                  <a:gd name="T46" fmla="*/ 478 w 483"/>
                  <a:gd name="T47" fmla="*/ 94 h 184"/>
                  <a:gd name="T48" fmla="*/ 478 w 483"/>
                  <a:gd name="T49" fmla="*/ 94 h 184"/>
                  <a:gd name="T50" fmla="*/ 475 w 483"/>
                  <a:gd name="T51" fmla="*/ 93 h 184"/>
                  <a:gd name="T52" fmla="*/ 475 w 483"/>
                  <a:gd name="T53" fmla="*/ 93 h 184"/>
                  <a:gd name="T54" fmla="*/ 474 w 483"/>
                  <a:gd name="T55" fmla="*/ 93 h 184"/>
                  <a:gd name="T56" fmla="*/ 473 w 483"/>
                  <a:gd name="T57" fmla="*/ 93 h 184"/>
                  <a:gd name="T58" fmla="*/ 461 w 483"/>
                  <a:gd name="T59" fmla="*/ 91 h 184"/>
                  <a:gd name="T60" fmla="*/ 5 w 483"/>
                  <a:gd name="T61" fmla="*/ 1 h 184"/>
                  <a:gd name="T62" fmla="*/ 4 w 483"/>
                  <a:gd name="T63" fmla="*/ 1 h 184"/>
                  <a:gd name="T64" fmla="*/ 0 w 483"/>
                  <a:gd name="T65" fmla="*/ 0 h 184"/>
                  <a:gd name="T66" fmla="*/ 1 w 483"/>
                  <a:gd name="T67" fmla="*/ 2 h 184"/>
                  <a:gd name="T68" fmla="*/ 2 w 483"/>
                  <a:gd name="T69" fmla="*/ 1 h 184"/>
                  <a:gd name="T70" fmla="*/ 2 w 483"/>
                  <a:gd name="T71" fmla="*/ 0 h 184"/>
                  <a:gd name="T72" fmla="*/ 0 w 483"/>
                  <a:gd name="T7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3" h="184">
                    <a:moveTo>
                      <a:pt x="66" y="137"/>
                    </a:moveTo>
                    <a:lnTo>
                      <a:pt x="86" y="182"/>
                    </a:lnTo>
                    <a:lnTo>
                      <a:pt x="86" y="182"/>
                    </a:lnTo>
                    <a:lnTo>
                      <a:pt x="66" y="137"/>
                    </a:lnTo>
                    <a:close/>
                    <a:moveTo>
                      <a:pt x="2" y="5"/>
                    </a:moveTo>
                    <a:lnTo>
                      <a:pt x="2" y="5"/>
                    </a:lnTo>
                    <a:lnTo>
                      <a:pt x="2" y="5"/>
                    </a:lnTo>
                    <a:lnTo>
                      <a:pt x="57" y="127"/>
                    </a:lnTo>
                    <a:lnTo>
                      <a:pt x="2" y="5"/>
                    </a:lnTo>
                    <a:close/>
                    <a:moveTo>
                      <a:pt x="4" y="1"/>
                    </a:moveTo>
                    <a:lnTo>
                      <a:pt x="6" y="4"/>
                    </a:lnTo>
                    <a:lnTo>
                      <a:pt x="467" y="96"/>
                    </a:lnTo>
                    <a:lnTo>
                      <a:pt x="91" y="181"/>
                    </a:lnTo>
                    <a:lnTo>
                      <a:pt x="89" y="184"/>
                    </a:lnTo>
                    <a:lnTo>
                      <a:pt x="97" y="184"/>
                    </a:lnTo>
                    <a:lnTo>
                      <a:pt x="97" y="184"/>
                    </a:lnTo>
                    <a:lnTo>
                      <a:pt x="428" y="108"/>
                    </a:lnTo>
                    <a:lnTo>
                      <a:pt x="476" y="96"/>
                    </a:lnTo>
                    <a:lnTo>
                      <a:pt x="477" y="96"/>
                    </a:lnTo>
                    <a:lnTo>
                      <a:pt x="477" y="96"/>
                    </a:lnTo>
                    <a:lnTo>
                      <a:pt x="480" y="96"/>
                    </a:lnTo>
                    <a:lnTo>
                      <a:pt x="483" y="95"/>
                    </a:lnTo>
                    <a:lnTo>
                      <a:pt x="478" y="94"/>
                    </a:lnTo>
                    <a:lnTo>
                      <a:pt x="478" y="94"/>
                    </a:lnTo>
                    <a:lnTo>
                      <a:pt x="478" y="94"/>
                    </a:lnTo>
                    <a:lnTo>
                      <a:pt x="475" y="93"/>
                    </a:lnTo>
                    <a:lnTo>
                      <a:pt x="475" y="93"/>
                    </a:lnTo>
                    <a:lnTo>
                      <a:pt x="474" y="93"/>
                    </a:lnTo>
                    <a:lnTo>
                      <a:pt x="473" y="93"/>
                    </a:lnTo>
                    <a:lnTo>
                      <a:pt x="461" y="91"/>
                    </a:lnTo>
                    <a:lnTo>
                      <a:pt x="5" y="1"/>
                    </a:lnTo>
                    <a:lnTo>
                      <a:pt x="4" y="1"/>
                    </a:lnTo>
                    <a:close/>
                    <a:moveTo>
                      <a:pt x="0" y="0"/>
                    </a:moveTo>
                    <a:lnTo>
                      <a:pt x="1" y="2"/>
                    </a:lnTo>
                    <a:lnTo>
                      <a:pt x="2" y="1"/>
                    </a:lnTo>
                    <a:lnTo>
                      <a:pt x="2"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460"/>
              <p:cNvSpPr>
                <a:spLocks noEditPoints="1"/>
              </p:cNvSpPr>
              <p:nvPr/>
            </p:nvSpPr>
            <p:spPr bwMode="auto">
              <a:xfrm>
                <a:off x="2502" y="2620"/>
                <a:ext cx="483" cy="184"/>
              </a:xfrm>
              <a:custGeom>
                <a:avLst/>
                <a:gdLst>
                  <a:gd name="T0" fmla="*/ 66 w 483"/>
                  <a:gd name="T1" fmla="*/ 137 h 184"/>
                  <a:gd name="T2" fmla="*/ 86 w 483"/>
                  <a:gd name="T3" fmla="*/ 182 h 184"/>
                  <a:gd name="T4" fmla="*/ 86 w 483"/>
                  <a:gd name="T5" fmla="*/ 182 h 184"/>
                  <a:gd name="T6" fmla="*/ 66 w 483"/>
                  <a:gd name="T7" fmla="*/ 137 h 184"/>
                  <a:gd name="T8" fmla="*/ 2 w 483"/>
                  <a:gd name="T9" fmla="*/ 5 h 184"/>
                  <a:gd name="T10" fmla="*/ 2 w 483"/>
                  <a:gd name="T11" fmla="*/ 5 h 184"/>
                  <a:gd name="T12" fmla="*/ 2 w 483"/>
                  <a:gd name="T13" fmla="*/ 5 h 184"/>
                  <a:gd name="T14" fmla="*/ 57 w 483"/>
                  <a:gd name="T15" fmla="*/ 127 h 184"/>
                  <a:gd name="T16" fmla="*/ 2 w 483"/>
                  <a:gd name="T17" fmla="*/ 5 h 184"/>
                  <a:gd name="T18" fmla="*/ 4 w 483"/>
                  <a:gd name="T19" fmla="*/ 1 h 184"/>
                  <a:gd name="T20" fmla="*/ 6 w 483"/>
                  <a:gd name="T21" fmla="*/ 4 h 184"/>
                  <a:gd name="T22" fmla="*/ 467 w 483"/>
                  <a:gd name="T23" fmla="*/ 96 h 184"/>
                  <a:gd name="T24" fmla="*/ 91 w 483"/>
                  <a:gd name="T25" fmla="*/ 181 h 184"/>
                  <a:gd name="T26" fmla="*/ 89 w 483"/>
                  <a:gd name="T27" fmla="*/ 184 h 184"/>
                  <a:gd name="T28" fmla="*/ 97 w 483"/>
                  <a:gd name="T29" fmla="*/ 184 h 184"/>
                  <a:gd name="T30" fmla="*/ 97 w 483"/>
                  <a:gd name="T31" fmla="*/ 184 h 184"/>
                  <a:gd name="T32" fmla="*/ 428 w 483"/>
                  <a:gd name="T33" fmla="*/ 108 h 184"/>
                  <a:gd name="T34" fmla="*/ 476 w 483"/>
                  <a:gd name="T35" fmla="*/ 96 h 184"/>
                  <a:gd name="T36" fmla="*/ 477 w 483"/>
                  <a:gd name="T37" fmla="*/ 96 h 184"/>
                  <a:gd name="T38" fmla="*/ 477 w 483"/>
                  <a:gd name="T39" fmla="*/ 96 h 184"/>
                  <a:gd name="T40" fmla="*/ 480 w 483"/>
                  <a:gd name="T41" fmla="*/ 96 h 184"/>
                  <a:gd name="T42" fmla="*/ 483 w 483"/>
                  <a:gd name="T43" fmla="*/ 95 h 184"/>
                  <a:gd name="T44" fmla="*/ 478 w 483"/>
                  <a:gd name="T45" fmla="*/ 94 h 184"/>
                  <a:gd name="T46" fmla="*/ 478 w 483"/>
                  <a:gd name="T47" fmla="*/ 94 h 184"/>
                  <a:gd name="T48" fmla="*/ 478 w 483"/>
                  <a:gd name="T49" fmla="*/ 94 h 184"/>
                  <a:gd name="T50" fmla="*/ 475 w 483"/>
                  <a:gd name="T51" fmla="*/ 93 h 184"/>
                  <a:gd name="T52" fmla="*/ 475 w 483"/>
                  <a:gd name="T53" fmla="*/ 93 h 184"/>
                  <a:gd name="T54" fmla="*/ 474 w 483"/>
                  <a:gd name="T55" fmla="*/ 93 h 184"/>
                  <a:gd name="T56" fmla="*/ 473 w 483"/>
                  <a:gd name="T57" fmla="*/ 93 h 184"/>
                  <a:gd name="T58" fmla="*/ 461 w 483"/>
                  <a:gd name="T59" fmla="*/ 91 h 184"/>
                  <a:gd name="T60" fmla="*/ 5 w 483"/>
                  <a:gd name="T61" fmla="*/ 1 h 184"/>
                  <a:gd name="T62" fmla="*/ 4 w 483"/>
                  <a:gd name="T63" fmla="*/ 1 h 184"/>
                  <a:gd name="T64" fmla="*/ 0 w 483"/>
                  <a:gd name="T65" fmla="*/ 0 h 184"/>
                  <a:gd name="T66" fmla="*/ 1 w 483"/>
                  <a:gd name="T67" fmla="*/ 2 h 184"/>
                  <a:gd name="T68" fmla="*/ 2 w 483"/>
                  <a:gd name="T69" fmla="*/ 1 h 184"/>
                  <a:gd name="T70" fmla="*/ 2 w 483"/>
                  <a:gd name="T71" fmla="*/ 0 h 184"/>
                  <a:gd name="T72" fmla="*/ 0 w 483"/>
                  <a:gd name="T7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3" h="184">
                    <a:moveTo>
                      <a:pt x="66" y="137"/>
                    </a:moveTo>
                    <a:lnTo>
                      <a:pt x="86" y="182"/>
                    </a:lnTo>
                    <a:lnTo>
                      <a:pt x="86" y="182"/>
                    </a:lnTo>
                    <a:lnTo>
                      <a:pt x="66" y="137"/>
                    </a:lnTo>
                    <a:moveTo>
                      <a:pt x="2" y="5"/>
                    </a:moveTo>
                    <a:lnTo>
                      <a:pt x="2" y="5"/>
                    </a:lnTo>
                    <a:lnTo>
                      <a:pt x="2" y="5"/>
                    </a:lnTo>
                    <a:lnTo>
                      <a:pt x="57" y="127"/>
                    </a:lnTo>
                    <a:lnTo>
                      <a:pt x="2" y="5"/>
                    </a:lnTo>
                    <a:moveTo>
                      <a:pt x="4" y="1"/>
                    </a:moveTo>
                    <a:lnTo>
                      <a:pt x="6" y="4"/>
                    </a:lnTo>
                    <a:lnTo>
                      <a:pt x="467" y="96"/>
                    </a:lnTo>
                    <a:lnTo>
                      <a:pt x="91" y="181"/>
                    </a:lnTo>
                    <a:lnTo>
                      <a:pt x="89" y="184"/>
                    </a:lnTo>
                    <a:lnTo>
                      <a:pt x="97" y="184"/>
                    </a:lnTo>
                    <a:lnTo>
                      <a:pt x="97" y="184"/>
                    </a:lnTo>
                    <a:lnTo>
                      <a:pt x="428" y="108"/>
                    </a:lnTo>
                    <a:lnTo>
                      <a:pt x="476" y="96"/>
                    </a:lnTo>
                    <a:lnTo>
                      <a:pt x="477" y="96"/>
                    </a:lnTo>
                    <a:lnTo>
                      <a:pt x="477" y="96"/>
                    </a:lnTo>
                    <a:lnTo>
                      <a:pt x="480" y="96"/>
                    </a:lnTo>
                    <a:lnTo>
                      <a:pt x="483" y="95"/>
                    </a:lnTo>
                    <a:lnTo>
                      <a:pt x="478" y="94"/>
                    </a:lnTo>
                    <a:lnTo>
                      <a:pt x="478" y="94"/>
                    </a:lnTo>
                    <a:lnTo>
                      <a:pt x="478" y="94"/>
                    </a:lnTo>
                    <a:lnTo>
                      <a:pt x="475" y="93"/>
                    </a:lnTo>
                    <a:lnTo>
                      <a:pt x="475" y="93"/>
                    </a:lnTo>
                    <a:lnTo>
                      <a:pt x="474" y="93"/>
                    </a:lnTo>
                    <a:lnTo>
                      <a:pt x="473" y="93"/>
                    </a:lnTo>
                    <a:lnTo>
                      <a:pt x="461" y="91"/>
                    </a:lnTo>
                    <a:lnTo>
                      <a:pt x="5" y="1"/>
                    </a:lnTo>
                    <a:lnTo>
                      <a:pt x="4" y="1"/>
                    </a:lnTo>
                    <a:moveTo>
                      <a:pt x="0" y="0"/>
                    </a:moveTo>
                    <a:lnTo>
                      <a:pt x="1" y="2"/>
                    </a:lnTo>
                    <a:lnTo>
                      <a:pt x="2" y="1"/>
                    </a:lnTo>
                    <a:lnTo>
                      <a:pt x="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461"/>
              <p:cNvSpPr>
                <a:spLocks noEditPoints="1"/>
              </p:cNvSpPr>
              <p:nvPr/>
            </p:nvSpPr>
            <p:spPr bwMode="auto">
              <a:xfrm>
                <a:off x="2334" y="2804"/>
                <a:ext cx="537" cy="531"/>
              </a:xfrm>
              <a:custGeom>
                <a:avLst/>
                <a:gdLst>
                  <a:gd name="T0" fmla="*/ 4 w 537"/>
                  <a:gd name="T1" fmla="*/ 526 h 531"/>
                  <a:gd name="T2" fmla="*/ 1 w 537"/>
                  <a:gd name="T3" fmla="*/ 529 h 531"/>
                  <a:gd name="T4" fmla="*/ 1 w 537"/>
                  <a:gd name="T5" fmla="*/ 529 h 531"/>
                  <a:gd name="T6" fmla="*/ 0 w 537"/>
                  <a:gd name="T7" fmla="*/ 531 h 531"/>
                  <a:gd name="T8" fmla="*/ 4 w 537"/>
                  <a:gd name="T9" fmla="*/ 527 h 531"/>
                  <a:gd name="T10" fmla="*/ 4 w 537"/>
                  <a:gd name="T11" fmla="*/ 526 h 531"/>
                  <a:gd name="T12" fmla="*/ 248 w 537"/>
                  <a:gd name="T13" fmla="*/ 6 h 531"/>
                  <a:gd name="T14" fmla="*/ 248 w 537"/>
                  <a:gd name="T15" fmla="*/ 6 h 531"/>
                  <a:gd name="T16" fmla="*/ 153 w 537"/>
                  <a:gd name="T17" fmla="*/ 207 h 531"/>
                  <a:gd name="T18" fmla="*/ 248 w 537"/>
                  <a:gd name="T19" fmla="*/ 6 h 531"/>
                  <a:gd name="T20" fmla="*/ 533 w 537"/>
                  <a:gd name="T21" fmla="*/ 14 h 531"/>
                  <a:gd name="T22" fmla="*/ 533 w 537"/>
                  <a:gd name="T23" fmla="*/ 13 h 531"/>
                  <a:gd name="T24" fmla="*/ 533 w 537"/>
                  <a:gd name="T25" fmla="*/ 14 h 531"/>
                  <a:gd name="T26" fmla="*/ 533 w 537"/>
                  <a:gd name="T27" fmla="*/ 13 h 531"/>
                  <a:gd name="T28" fmla="*/ 533 w 537"/>
                  <a:gd name="T29" fmla="*/ 14 h 531"/>
                  <a:gd name="T30" fmla="*/ 257 w 537"/>
                  <a:gd name="T31" fmla="*/ 0 h 531"/>
                  <a:gd name="T32" fmla="*/ 254 w 537"/>
                  <a:gd name="T33" fmla="*/ 1 h 531"/>
                  <a:gd name="T34" fmla="*/ 255 w 537"/>
                  <a:gd name="T35" fmla="*/ 1 h 531"/>
                  <a:gd name="T36" fmla="*/ 254 w 537"/>
                  <a:gd name="T37" fmla="*/ 2 h 531"/>
                  <a:gd name="T38" fmla="*/ 116 w 537"/>
                  <a:gd name="T39" fmla="*/ 293 h 531"/>
                  <a:gd name="T40" fmla="*/ 254 w 537"/>
                  <a:gd name="T41" fmla="*/ 2 h 531"/>
                  <a:gd name="T42" fmla="*/ 529 w 537"/>
                  <a:gd name="T43" fmla="*/ 16 h 531"/>
                  <a:gd name="T44" fmla="*/ 10 w 537"/>
                  <a:gd name="T45" fmla="*/ 516 h 531"/>
                  <a:gd name="T46" fmla="*/ 6 w 537"/>
                  <a:gd name="T47" fmla="*/ 523 h 531"/>
                  <a:gd name="T48" fmla="*/ 7 w 537"/>
                  <a:gd name="T49" fmla="*/ 524 h 531"/>
                  <a:gd name="T50" fmla="*/ 7 w 537"/>
                  <a:gd name="T51" fmla="*/ 523 h 531"/>
                  <a:gd name="T52" fmla="*/ 9 w 537"/>
                  <a:gd name="T53" fmla="*/ 522 h 531"/>
                  <a:gd name="T54" fmla="*/ 14 w 537"/>
                  <a:gd name="T55" fmla="*/ 518 h 531"/>
                  <a:gd name="T56" fmla="*/ 533 w 537"/>
                  <a:gd name="T57" fmla="*/ 17 h 531"/>
                  <a:gd name="T58" fmla="*/ 533 w 537"/>
                  <a:gd name="T59" fmla="*/ 17 h 531"/>
                  <a:gd name="T60" fmla="*/ 534 w 537"/>
                  <a:gd name="T61" fmla="*/ 15 h 531"/>
                  <a:gd name="T62" fmla="*/ 537 w 537"/>
                  <a:gd name="T63" fmla="*/ 13 h 531"/>
                  <a:gd name="T64" fmla="*/ 533 w 537"/>
                  <a:gd name="T65" fmla="*/ 13 h 531"/>
                  <a:gd name="T66" fmla="*/ 533 w 537"/>
                  <a:gd name="T67" fmla="*/ 13 h 531"/>
                  <a:gd name="T68" fmla="*/ 533 w 537"/>
                  <a:gd name="T69" fmla="*/ 13 h 531"/>
                  <a:gd name="T70" fmla="*/ 378 w 537"/>
                  <a:gd name="T71" fmla="*/ 5 h 531"/>
                  <a:gd name="T72" fmla="*/ 265 w 537"/>
                  <a:gd name="T73" fmla="*/ 0 h 531"/>
                  <a:gd name="T74" fmla="*/ 257 w 537"/>
                  <a:gd name="T75" fmla="*/ 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7" h="531">
                    <a:moveTo>
                      <a:pt x="4" y="526"/>
                    </a:moveTo>
                    <a:lnTo>
                      <a:pt x="1" y="529"/>
                    </a:lnTo>
                    <a:lnTo>
                      <a:pt x="1" y="529"/>
                    </a:lnTo>
                    <a:lnTo>
                      <a:pt x="0" y="531"/>
                    </a:lnTo>
                    <a:lnTo>
                      <a:pt x="4" y="527"/>
                    </a:lnTo>
                    <a:lnTo>
                      <a:pt x="4" y="526"/>
                    </a:lnTo>
                    <a:close/>
                    <a:moveTo>
                      <a:pt x="248" y="6"/>
                    </a:moveTo>
                    <a:lnTo>
                      <a:pt x="248" y="6"/>
                    </a:lnTo>
                    <a:lnTo>
                      <a:pt x="153" y="207"/>
                    </a:lnTo>
                    <a:lnTo>
                      <a:pt x="248" y="6"/>
                    </a:lnTo>
                    <a:close/>
                    <a:moveTo>
                      <a:pt x="533" y="14"/>
                    </a:moveTo>
                    <a:lnTo>
                      <a:pt x="533" y="13"/>
                    </a:lnTo>
                    <a:lnTo>
                      <a:pt x="533" y="14"/>
                    </a:lnTo>
                    <a:lnTo>
                      <a:pt x="533" y="13"/>
                    </a:lnTo>
                    <a:lnTo>
                      <a:pt x="533" y="14"/>
                    </a:lnTo>
                    <a:close/>
                    <a:moveTo>
                      <a:pt x="257" y="0"/>
                    </a:moveTo>
                    <a:lnTo>
                      <a:pt x="254" y="1"/>
                    </a:lnTo>
                    <a:lnTo>
                      <a:pt x="255" y="1"/>
                    </a:lnTo>
                    <a:lnTo>
                      <a:pt x="254" y="2"/>
                    </a:lnTo>
                    <a:lnTo>
                      <a:pt x="116" y="293"/>
                    </a:lnTo>
                    <a:lnTo>
                      <a:pt x="254" y="2"/>
                    </a:lnTo>
                    <a:lnTo>
                      <a:pt x="529" y="16"/>
                    </a:lnTo>
                    <a:lnTo>
                      <a:pt x="10" y="516"/>
                    </a:lnTo>
                    <a:lnTo>
                      <a:pt x="6" y="523"/>
                    </a:lnTo>
                    <a:lnTo>
                      <a:pt x="7" y="524"/>
                    </a:lnTo>
                    <a:lnTo>
                      <a:pt x="7" y="523"/>
                    </a:lnTo>
                    <a:lnTo>
                      <a:pt x="9" y="522"/>
                    </a:lnTo>
                    <a:lnTo>
                      <a:pt x="14" y="518"/>
                    </a:lnTo>
                    <a:lnTo>
                      <a:pt x="533" y="17"/>
                    </a:lnTo>
                    <a:lnTo>
                      <a:pt x="533" y="17"/>
                    </a:lnTo>
                    <a:lnTo>
                      <a:pt x="534" y="15"/>
                    </a:lnTo>
                    <a:lnTo>
                      <a:pt x="537" y="13"/>
                    </a:lnTo>
                    <a:lnTo>
                      <a:pt x="533" y="13"/>
                    </a:lnTo>
                    <a:lnTo>
                      <a:pt x="533" y="13"/>
                    </a:lnTo>
                    <a:lnTo>
                      <a:pt x="533" y="13"/>
                    </a:lnTo>
                    <a:lnTo>
                      <a:pt x="378" y="5"/>
                    </a:lnTo>
                    <a:lnTo>
                      <a:pt x="265" y="0"/>
                    </a:lnTo>
                    <a:lnTo>
                      <a:pt x="25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462"/>
              <p:cNvSpPr>
                <a:spLocks noEditPoints="1"/>
              </p:cNvSpPr>
              <p:nvPr/>
            </p:nvSpPr>
            <p:spPr bwMode="auto">
              <a:xfrm>
                <a:off x="2334" y="2804"/>
                <a:ext cx="537" cy="531"/>
              </a:xfrm>
              <a:custGeom>
                <a:avLst/>
                <a:gdLst>
                  <a:gd name="T0" fmla="*/ 4 w 537"/>
                  <a:gd name="T1" fmla="*/ 526 h 531"/>
                  <a:gd name="T2" fmla="*/ 1 w 537"/>
                  <a:gd name="T3" fmla="*/ 529 h 531"/>
                  <a:gd name="T4" fmla="*/ 1 w 537"/>
                  <a:gd name="T5" fmla="*/ 529 h 531"/>
                  <a:gd name="T6" fmla="*/ 0 w 537"/>
                  <a:gd name="T7" fmla="*/ 531 h 531"/>
                  <a:gd name="T8" fmla="*/ 4 w 537"/>
                  <a:gd name="T9" fmla="*/ 527 h 531"/>
                  <a:gd name="T10" fmla="*/ 4 w 537"/>
                  <a:gd name="T11" fmla="*/ 526 h 531"/>
                  <a:gd name="T12" fmla="*/ 248 w 537"/>
                  <a:gd name="T13" fmla="*/ 6 h 531"/>
                  <a:gd name="T14" fmla="*/ 248 w 537"/>
                  <a:gd name="T15" fmla="*/ 6 h 531"/>
                  <a:gd name="T16" fmla="*/ 153 w 537"/>
                  <a:gd name="T17" fmla="*/ 207 h 531"/>
                  <a:gd name="T18" fmla="*/ 248 w 537"/>
                  <a:gd name="T19" fmla="*/ 6 h 531"/>
                  <a:gd name="T20" fmla="*/ 533 w 537"/>
                  <a:gd name="T21" fmla="*/ 14 h 531"/>
                  <a:gd name="T22" fmla="*/ 533 w 537"/>
                  <a:gd name="T23" fmla="*/ 13 h 531"/>
                  <a:gd name="T24" fmla="*/ 533 w 537"/>
                  <a:gd name="T25" fmla="*/ 14 h 531"/>
                  <a:gd name="T26" fmla="*/ 533 w 537"/>
                  <a:gd name="T27" fmla="*/ 13 h 531"/>
                  <a:gd name="T28" fmla="*/ 533 w 537"/>
                  <a:gd name="T29" fmla="*/ 14 h 531"/>
                  <a:gd name="T30" fmla="*/ 257 w 537"/>
                  <a:gd name="T31" fmla="*/ 0 h 531"/>
                  <a:gd name="T32" fmla="*/ 254 w 537"/>
                  <a:gd name="T33" fmla="*/ 1 h 531"/>
                  <a:gd name="T34" fmla="*/ 255 w 537"/>
                  <a:gd name="T35" fmla="*/ 1 h 531"/>
                  <a:gd name="T36" fmla="*/ 254 w 537"/>
                  <a:gd name="T37" fmla="*/ 2 h 531"/>
                  <a:gd name="T38" fmla="*/ 116 w 537"/>
                  <a:gd name="T39" fmla="*/ 293 h 531"/>
                  <a:gd name="T40" fmla="*/ 254 w 537"/>
                  <a:gd name="T41" fmla="*/ 2 h 531"/>
                  <a:gd name="T42" fmla="*/ 529 w 537"/>
                  <a:gd name="T43" fmla="*/ 16 h 531"/>
                  <a:gd name="T44" fmla="*/ 10 w 537"/>
                  <a:gd name="T45" fmla="*/ 516 h 531"/>
                  <a:gd name="T46" fmla="*/ 6 w 537"/>
                  <a:gd name="T47" fmla="*/ 523 h 531"/>
                  <a:gd name="T48" fmla="*/ 7 w 537"/>
                  <a:gd name="T49" fmla="*/ 524 h 531"/>
                  <a:gd name="T50" fmla="*/ 7 w 537"/>
                  <a:gd name="T51" fmla="*/ 523 h 531"/>
                  <a:gd name="T52" fmla="*/ 9 w 537"/>
                  <a:gd name="T53" fmla="*/ 522 h 531"/>
                  <a:gd name="T54" fmla="*/ 14 w 537"/>
                  <a:gd name="T55" fmla="*/ 518 h 531"/>
                  <a:gd name="T56" fmla="*/ 533 w 537"/>
                  <a:gd name="T57" fmla="*/ 17 h 531"/>
                  <a:gd name="T58" fmla="*/ 533 w 537"/>
                  <a:gd name="T59" fmla="*/ 17 h 531"/>
                  <a:gd name="T60" fmla="*/ 534 w 537"/>
                  <a:gd name="T61" fmla="*/ 15 h 531"/>
                  <a:gd name="T62" fmla="*/ 537 w 537"/>
                  <a:gd name="T63" fmla="*/ 13 h 531"/>
                  <a:gd name="T64" fmla="*/ 533 w 537"/>
                  <a:gd name="T65" fmla="*/ 13 h 531"/>
                  <a:gd name="T66" fmla="*/ 533 w 537"/>
                  <a:gd name="T67" fmla="*/ 13 h 531"/>
                  <a:gd name="T68" fmla="*/ 533 w 537"/>
                  <a:gd name="T69" fmla="*/ 13 h 531"/>
                  <a:gd name="T70" fmla="*/ 378 w 537"/>
                  <a:gd name="T71" fmla="*/ 5 h 531"/>
                  <a:gd name="T72" fmla="*/ 265 w 537"/>
                  <a:gd name="T73" fmla="*/ 0 h 531"/>
                  <a:gd name="T74" fmla="*/ 257 w 537"/>
                  <a:gd name="T75" fmla="*/ 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7" h="531">
                    <a:moveTo>
                      <a:pt x="4" y="526"/>
                    </a:moveTo>
                    <a:lnTo>
                      <a:pt x="1" y="529"/>
                    </a:lnTo>
                    <a:lnTo>
                      <a:pt x="1" y="529"/>
                    </a:lnTo>
                    <a:lnTo>
                      <a:pt x="0" y="531"/>
                    </a:lnTo>
                    <a:lnTo>
                      <a:pt x="4" y="527"/>
                    </a:lnTo>
                    <a:lnTo>
                      <a:pt x="4" y="526"/>
                    </a:lnTo>
                    <a:moveTo>
                      <a:pt x="248" y="6"/>
                    </a:moveTo>
                    <a:lnTo>
                      <a:pt x="248" y="6"/>
                    </a:lnTo>
                    <a:lnTo>
                      <a:pt x="153" y="207"/>
                    </a:lnTo>
                    <a:lnTo>
                      <a:pt x="248" y="6"/>
                    </a:lnTo>
                    <a:moveTo>
                      <a:pt x="533" y="14"/>
                    </a:moveTo>
                    <a:lnTo>
                      <a:pt x="533" y="13"/>
                    </a:lnTo>
                    <a:lnTo>
                      <a:pt x="533" y="14"/>
                    </a:lnTo>
                    <a:lnTo>
                      <a:pt x="533" y="13"/>
                    </a:lnTo>
                    <a:lnTo>
                      <a:pt x="533" y="14"/>
                    </a:lnTo>
                    <a:moveTo>
                      <a:pt x="257" y="0"/>
                    </a:moveTo>
                    <a:lnTo>
                      <a:pt x="254" y="1"/>
                    </a:lnTo>
                    <a:lnTo>
                      <a:pt x="255" y="1"/>
                    </a:lnTo>
                    <a:lnTo>
                      <a:pt x="254" y="2"/>
                    </a:lnTo>
                    <a:lnTo>
                      <a:pt x="116" y="293"/>
                    </a:lnTo>
                    <a:lnTo>
                      <a:pt x="254" y="2"/>
                    </a:lnTo>
                    <a:lnTo>
                      <a:pt x="529" y="16"/>
                    </a:lnTo>
                    <a:lnTo>
                      <a:pt x="10" y="516"/>
                    </a:lnTo>
                    <a:lnTo>
                      <a:pt x="6" y="523"/>
                    </a:lnTo>
                    <a:lnTo>
                      <a:pt x="7" y="524"/>
                    </a:lnTo>
                    <a:lnTo>
                      <a:pt x="7" y="523"/>
                    </a:lnTo>
                    <a:lnTo>
                      <a:pt x="9" y="522"/>
                    </a:lnTo>
                    <a:lnTo>
                      <a:pt x="14" y="518"/>
                    </a:lnTo>
                    <a:lnTo>
                      <a:pt x="533" y="17"/>
                    </a:lnTo>
                    <a:lnTo>
                      <a:pt x="533" y="17"/>
                    </a:lnTo>
                    <a:lnTo>
                      <a:pt x="534" y="15"/>
                    </a:lnTo>
                    <a:lnTo>
                      <a:pt x="537" y="13"/>
                    </a:lnTo>
                    <a:lnTo>
                      <a:pt x="533" y="13"/>
                    </a:lnTo>
                    <a:lnTo>
                      <a:pt x="533" y="13"/>
                    </a:lnTo>
                    <a:lnTo>
                      <a:pt x="533" y="13"/>
                    </a:lnTo>
                    <a:lnTo>
                      <a:pt x="378" y="5"/>
                    </a:lnTo>
                    <a:lnTo>
                      <a:pt x="265" y="0"/>
                    </a:lnTo>
                    <a:lnTo>
                      <a:pt x="2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463"/>
              <p:cNvSpPr>
                <a:spLocks noEditPoints="1"/>
              </p:cNvSpPr>
              <p:nvPr/>
            </p:nvSpPr>
            <p:spPr bwMode="auto">
              <a:xfrm>
                <a:off x="2267" y="2619"/>
                <a:ext cx="322" cy="345"/>
              </a:xfrm>
              <a:custGeom>
                <a:avLst/>
                <a:gdLst>
                  <a:gd name="T0" fmla="*/ 4 w 322"/>
                  <a:gd name="T1" fmla="*/ 343 h 345"/>
                  <a:gd name="T2" fmla="*/ 0 w 322"/>
                  <a:gd name="T3" fmla="*/ 344 h 345"/>
                  <a:gd name="T4" fmla="*/ 0 w 322"/>
                  <a:gd name="T5" fmla="*/ 345 h 345"/>
                  <a:gd name="T6" fmla="*/ 3 w 322"/>
                  <a:gd name="T7" fmla="*/ 344 h 345"/>
                  <a:gd name="T8" fmla="*/ 4 w 322"/>
                  <a:gd name="T9" fmla="*/ 343 h 345"/>
                  <a:gd name="T10" fmla="*/ 4 w 322"/>
                  <a:gd name="T11" fmla="*/ 343 h 345"/>
                  <a:gd name="T12" fmla="*/ 307 w 322"/>
                  <a:gd name="T13" fmla="*/ 194 h 345"/>
                  <a:gd name="T14" fmla="*/ 169 w 322"/>
                  <a:gd name="T15" fmla="*/ 262 h 345"/>
                  <a:gd name="T16" fmla="*/ 307 w 322"/>
                  <a:gd name="T17" fmla="*/ 194 h 345"/>
                  <a:gd name="T18" fmla="*/ 307 w 322"/>
                  <a:gd name="T19" fmla="*/ 194 h 345"/>
                  <a:gd name="T20" fmla="*/ 321 w 322"/>
                  <a:gd name="T21" fmla="*/ 186 h 345"/>
                  <a:gd name="T22" fmla="*/ 321 w 322"/>
                  <a:gd name="T23" fmla="*/ 187 h 345"/>
                  <a:gd name="T24" fmla="*/ 321 w 322"/>
                  <a:gd name="T25" fmla="*/ 187 h 345"/>
                  <a:gd name="T26" fmla="*/ 322 w 322"/>
                  <a:gd name="T27" fmla="*/ 186 h 345"/>
                  <a:gd name="T28" fmla="*/ 321 w 322"/>
                  <a:gd name="T29" fmla="*/ 186 h 345"/>
                  <a:gd name="T30" fmla="*/ 237 w 322"/>
                  <a:gd name="T31" fmla="*/ 4 h 345"/>
                  <a:gd name="T32" fmla="*/ 238 w 322"/>
                  <a:gd name="T33" fmla="*/ 3 h 345"/>
                  <a:gd name="T34" fmla="*/ 237 w 322"/>
                  <a:gd name="T35" fmla="*/ 4 h 345"/>
                  <a:gd name="T36" fmla="*/ 238 w 322"/>
                  <a:gd name="T37" fmla="*/ 0 h 345"/>
                  <a:gd name="T38" fmla="*/ 237 w 322"/>
                  <a:gd name="T39" fmla="*/ 1 h 345"/>
                  <a:gd name="T40" fmla="*/ 237 w 322"/>
                  <a:gd name="T41" fmla="*/ 1 h 345"/>
                  <a:gd name="T42" fmla="*/ 237 w 322"/>
                  <a:gd name="T43" fmla="*/ 2 h 345"/>
                  <a:gd name="T44" fmla="*/ 236 w 322"/>
                  <a:gd name="T45" fmla="*/ 3 h 345"/>
                  <a:gd name="T46" fmla="*/ 150 w 322"/>
                  <a:gd name="T47" fmla="*/ 126 h 345"/>
                  <a:gd name="T48" fmla="*/ 5 w 322"/>
                  <a:gd name="T49" fmla="*/ 336 h 345"/>
                  <a:gd name="T50" fmla="*/ 5 w 322"/>
                  <a:gd name="T51" fmla="*/ 336 h 345"/>
                  <a:gd name="T52" fmla="*/ 5 w 322"/>
                  <a:gd name="T53" fmla="*/ 339 h 345"/>
                  <a:gd name="T54" fmla="*/ 233 w 322"/>
                  <a:gd name="T55" fmla="*/ 226 h 345"/>
                  <a:gd name="T56" fmla="*/ 9 w 322"/>
                  <a:gd name="T57" fmla="*/ 337 h 345"/>
                  <a:gd name="T58" fmla="*/ 237 w 322"/>
                  <a:gd name="T59" fmla="*/ 6 h 345"/>
                  <a:gd name="T60" fmla="*/ 237 w 322"/>
                  <a:gd name="T61" fmla="*/ 6 h 345"/>
                  <a:gd name="T62" fmla="*/ 292 w 322"/>
                  <a:gd name="T63" fmla="*/ 128 h 345"/>
                  <a:gd name="T64" fmla="*/ 317 w 322"/>
                  <a:gd name="T65" fmla="*/ 185 h 345"/>
                  <a:gd name="T66" fmla="*/ 317 w 322"/>
                  <a:gd name="T67" fmla="*/ 185 h 345"/>
                  <a:gd name="T68" fmla="*/ 319 w 322"/>
                  <a:gd name="T69" fmla="*/ 185 h 345"/>
                  <a:gd name="T70" fmla="*/ 321 w 322"/>
                  <a:gd name="T71" fmla="*/ 183 h 345"/>
                  <a:gd name="T72" fmla="*/ 301 w 322"/>
                  <a:gd name="T73" fmla="*/ 138 h 345"/>
                  <a:gd name="T74" fmla="*/ 241 w 322"/>
                  <a:gd name="T75" fmla="*/ 5 h 345"/>
                  <a:gd name="T76" fmla="*/ 241 w 322"/>
                  <a:gd name="T77" fmla="*/ 5 h 345"/>
                  <a:gd name="T78" fmla="*/ 239 w 322"/>
                  <a:gd name="T79" fmla="*/ 2 h 345"/>
                  <a:gd name="T80" fmla="*/ 238 w 322"/>
                  <a:gd name="T81"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2" h="345">
                    <a:moveTo>
                      <a:pt x="4" y="343"/>
                    </a:moveTo>
                    <a:lnTo>
                      <a:pt x="0" y="344"/>
                    </a:lnTo>
                    <a:lnTo>
                      <a:pt x="0" y="345"/>
                    </a:lnTo>
                    <a:lnTo>
                      <a:pt x="3" y="344"/>
                    </a:lnTo>
                    <a:lnTo>
                      <a:pt x="4" y="343"/>
                    </a:lnTo>
                    <a:lnTo>
                      <a:pt x="4" y="343"/>
                    </a:lnTo>
                    <a:close/>
                    <a:moveTo>
                      <a:pt x="307" y="194"/>
                    </a:moveTo>
                    <a:lnTo>
                      <a:pt x="169" y="262"/>
                    </a:lnTo>
                    <a:lnTo>
                      <a:pt x="307" y="194"/>
                    </a:lnTo>
                    <a:lnTo>
                      <a:pt x="307" y="194"/>
                    </a:lnTo>
                    <a:close/>
                    <a:moveTo>
                      <a:pt x="321" y="186"/>
                    </a:moveTo>
                    <a:lnTo>
                      <a:pt x="321" y="187"/>
                    </a:lnTo>
                    <a:lnTo>
                      <a:pt x="321" y="187"/>
                    </a:lnTo>
                    <a:lnTo>
                      <a:pt x="322" y="186"/>
                    </a:lnTo>
                    <a:lnTo>
                      <a:pt x="321" y="186"/>
                    </a:lnTo>
                    <a:close/>
                    <a:moveTo>
                      <a:pt x="237" y="4"/>
                    </a:moveTo>
                    <a:lnTo>
                      <a:pt x="238" y="3"/>
                    </a:lnTo>
                    <a:lnTo>
                      <a:pt x="237" y="4"/>
                    </a:lnTo>
                    <a:close/>
                    <a:moveTo>
                      <a:pt x="238" y="0"/>
                    </a:moveTo>
                    <a:lnTo>
                      <a:pt x="237" y="1"/>
                    </a:lnTo>
                    <a:lnTo>
                      <a:pt x="237" y="1"/>
                    </a:lnTo>
                    <a:lnTo>
                      <a:pt x="237" y="2"/>
                    </a:lnTo>
                    <a:lnTo>
                      <a:pt x="236" y="3"/>
                    </a:lnTo>
                    <a:lnTo>
                      <a:pt x="150" y="126"/>
                    </a:lnTo>
                    <a:lnTo>
                      <a:pt x="5" y="336"/>
                    </a:lnTo>
                    <a:lnTo>
                      <a:pt x="5" y="336"/>
                    </a:lnTo>
                    <a:lnTo>
                      <a:pt x="5" y="339"/>
                    </a:lnTo>
                    <a:lnTo>
                      <a:pt x="233" y="226"/>
                    </a:lnTo>
                    <a:lnTo>
                      <a:pt x="9" y="337"/>
                    </a:lnTo>
                    <a:lnTo>
                      <a:pt x="237" y="6"/>
                    </a:lnTo>
                    <a:lnTo>
                      <a:pt x="237" y="6"/>
                    </a:lnTo>
                    <a:lnTo>
                      <a:pt x="292" y="128"/>
                    </a:lnTo>
                    <a:lnTo>
                      <a:pt x="317" y="185"/>
                    </a:lnTo>
                    <a:lnTo>
                      <a:pt x="317" y="185"/>
                    </a:lnTo>
                    <a:lnTo>
                      <a:pt x="319" y="185"/>
                    </a:lnTo>
                    <a:lnTo>
                      <a:pt x="321" y="183"/>
                    </a:lnTo>
                    <a:lnTo>
                      <a:pt x="301" y="138"/>
                    </a:lnTo>
                    <a:lnTo>
                      <a:pt x="241" y="5"/>
                    </a:lnTo>
                    <a:lnTo>
                      <a:pt x="241" y="5"/>
                    </a:lnTo>
                    <a:lnTo>
                      <a:pt x="239" y="2"/>
                    </a:lnTo>
                    <a:lnTo>
                      <a:pt x="23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464"/>
              <p:cNvSpPr>
                <a:spLocks noEditPoints="1"/>
              </p:cNvSpPr>
              <p:nvPr/>
            </p:nvSpPr>
            <p:spPr bwMode="auto">
              <a:xfrm>
                <a:off x="2267" y="2619"/>
                <a:ext cx="322" cy="345"/>
              </a:xfrm>
              <a:custGeom>
                <a:avLst/>
                <a:gdLst>
                  <a:gd name="T0" fmla="*/ 4 w 322"/>
                  <a:gd name="T1" fmla="*/ 343 h 345"/>
                  <a:gd name="T2" fmla="*/ 0 w 322"/>
                  <a:gd name="T3" fmla="*/ 344 h 345"/>
                  <a:gd name="T4" fmla="*/ 0 w 322"/>
                  <a:gd name="T5" fmla="*/ 345 h 345"/>
                  <a:gd name="T6" fmla="*/ 3 w 322"/>
                  <a:gd name="T7" fmla="*/ 344 h 345"/>
                  <a:gd name="T8" fmla="*/ 4 w 322"/>
                  <a:gd name="T9" fmla="*/ 343 h 345"/>
                  <a:gd name="T10" fmla="*/ 4 w 322"/>
                  <a:gd name="T11" fmla="*/ 343 h 345"/>
                  <a:gd name="T12" fmla="*/ 307 w 322"/>
                  <a:gd name="T13" fmla="*/ 194 h 345"/>
                  <a:gd name="T14" fmla="*/ 169 w 322"/>
                  <a:gd name="T15" fmla="*/ 262 h 345"/>
                  <a:gd name="T16" fmla="*/ 307 w 322"/>
                  <a:gd name="T17" fmla="*/ 194 h 345"/>
                  <a:gd name="T18" fmla="*/ 307 w 322"/>
                  <a:gd name="T19" fmla="*/ 194 h 345"/>
                  <a:gd name="T20" fmla="*/ 321 w 322"/>
                  <a:gd name="T21" fmla="*/ 186 h 345"/>
                  <a:gd name="T22" fmla="*/ 321 w 322"/>
                  <a:gd name="T23" fmla="*/ 187 h 345"/>
                  <a:gd name="T24" fmla="*/ 321 w 322"/>
                  <a:gd name="T25" fmla="*/ 187 h 345"/>
                  <a:gd name="T26" fmla="*/ 322 w 322"/>
                  <a:gd name="T27" fmla="*/ 186 h 345"/>
                  <a:gd name="T28" fmla="*/ 321 w 322"/>
                  <a:gd name="T29" fmla="*/ 186 h 345"/>
                  <a:gd name="T30" fmla="*/ 237 w 322"/>
                  <a:gd name="T31" fmla="*/ 4 h 345"/>
                  <a:gd name="T32" fmla="*/ 238 w 322"/>
                  <a:gd name="T33" fmla="*/ 3 h 345"/>
                  <a:gd name="T34" fmla="*/ 237 w 322"/>
                  <a:gd name="T35" fmla="*/ 4 h 345"/>
                  <a:gd name="T36" fmla="*/ 238 w 322"/>
                  <a:gd name="T37" fmla="*/ 0 h 345"/>
                  <a:gd name="T38" fmla="*/ 237 w 322"/>
                  <a:gd name="T39" fmla="*/ 1 h 345"/>
                  <a:gd name="T40" fmla="*/ 237 w 322"/>
                  <a:gd name="T41" fmla="*/ 1 h 345"/>
                  <a:gd name="T42" fmla="*/ 237 w 322"/>
                  <a:gd name="T43" fmla="*/ 2 h 345"/>
                  <a:gd name="T44" fmla="*/ 236 w 322"/>
                  <a:gd name="T45" fmla="*/ 3 h 345"/>
                  <a:gd name="T46" fmla="*/ 150 w 322"/>
                  <a:gd name="T47" fmla="*/ 126 h 345"/>
                  <a:gd name="T48" fmla="*/ 5 w 322"/>
                  <a:gd name="T49" fmla="*/ 336 h 345"/>
                  <a:gd name="T50" fmla="*/ 5 w 322"/>
                  <a:gd name="T51" fmla="*/ 336 h 345"/>
                  <a:gd name="T52" fmla="*/ 5 w 322"/>
                  <a:gd name="T53" fmla="*/ 339 h 345"/>
                  <a:gd name="T54" fmla="*/ 233 w 322"/>
                  <a:gd name="T55" fmla="*/ 226 h 345"/>
                  <a:gd name="T56" fmla="*/ 9 w 322"/>
                  <a:gd name="T57" fmla="*/ 337 h 345"/>
                  <a:gd name="T58" fmla="*/ 237 w 322"/>
                  <a:gd name="T59" fmla="*/ 6 h 345"/>
                  <a:gd name="T60" fmla="*/ 237 w 322"/>
                  <a:gd name="T61" fmla="*/ 6 h 345"/>
                  <a:gd name="T62" fmla="*/ 292 w 322"/>
                  <a:gd name="T63" fmla="*/ 128 h 345"/>
                  <a:gd name="T64" fmla="*/ 317 w 322"/>
                  <a:gd name="T65" fmla="*/ 185 h 345"/>
                  <a:gd name="T66" fmla="*/ 317 w 322"/>
                  <a:gd name="T67" fmla="*/ 185 h 345"/>
                  <a:gd name="T68" fmla="*/ 319 w 322"/>
                  <a:gd name="T69" fmla="*/ 185 h 345"/>
                  <a:gd name="T70" fmla="*/ 321 w 322"/>
                  <a:gd name="T71" fmla="*/ 183 h 345"/>
                  <a:gd name="T72" fmla="*/ 301 w 322"/>
                  <a:gd name="T73" fmla="*/ 138 h 345"/>
                  <a:gd name="T74" fmla="*/ 241 w 322"/>
                  <a:gd name="T75" fmla="*/ 5 h 345"/>
                  <a:gd name="T76" fmla="*/ 241 w 322"/>
                  <a:gd name="T77" fmla="*/ 5 h 345"/>
                  <a:gd name="T78" fmla="*/ 239 w 322"/>
                  <a:gd name="T79" fmla="*/ 2 h 345"/>
                  <a:gd name="T80" fmla="*/ 238 w 322"/>
                  <a:gd name="T81" fmla="*/ 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2" h="345">
                    <a:moveTo>
                      <a:pt x="4" y="343"/>
                    </a:moveTo>
                    <a:lnTo>
                      <a:pt x="0" y="344"/>
                    </a:lnTo>
                    <a:lnTo>
                      <a:pt x="0" y="345"/>
                    </a:lnTo>
                    <a:lnTo>
                      <a:pt x="3" y="344"/>
                    </a:lnTo>
                    <a:lnTo>
                      <a:pt x="4" y="343"/>
                    </a:lnTo>
                    <a:lnTo>
                      <a:pt x="4" y="343"/>
                    </a:lnTo>
                    <a:moveTo>
                      <a:pt x="307" y="194"/>
                    </a:moveTo>
                    <a:lnTo>
                      <a:pt x="169" y="262"/>
                    </a:lnTo>
                    <a:lnTo>
                      <a:pt x="307" y="194"/>
                    </a:lnTo>
                    <a:lnTo>
                      <a:pt x="307" y="194"/>
                    </a:lnTo>
                    <a:moveTo>
                      <a:pt x="321" y="186"/>
                    </a:moveTo>
                    <a:lnTo>
                      <a:pt x="321" y="187"/>
                    </a:lnTo>
                    <a:lnTo>
                      <a:pt x="321" y="187"/>
                    </a:lnTo>
                    <a:lnTo>
                      <a:pt x="322" y="186"/>
                    </a:lnTo>
                    <a:lnTo>
                      <a:pt x="321" y="186"/>
                    </a:lnTo>
                    <a:moveTo>
                      <a:pt x="237" y="4"/>
                    </a:moveTo>
                    <a:lnTo>
                      <a:pt x="238" y="3"/>
                    </a:lnTo>
                    <a:lnTo>
                      <a:pt x="237" y="4"/>
                    </a:lnTo>
                    <a:moveTo>
                      <a:pt x="238" y="0"/>
                    </a:moveTo>
                    <a:lnTo>
                      <a:pt x="237" y="1"/>
                    </a:lnTo>
                    <a:lnTo>
                      <a:pt x="237" y="1"/>
                    </a:lnTo>
                    <a:lnTo>
                      <a:pt x="237" y="2"/>
                    </a:lnTo>
                    <a:lnTo>
                      <a:pt x="236" y="3"/>
                    </a:lnTo>
                    <a:lnTo>
                      <a:pt x="150" y="126"/>
                    </a:lnTo>
                    <a:lnTo>
                      <a:pt x="5" y="336"/>
                    </a:lnTo>
                    <a:lnTo>
                      <a:pt x="5" y="336"/>
                    </a:lnTo>
                    <a:lnTo>
                      <a:pt x="5" y="339"/>
                    </a:lnTo>
                    <a:lnTo>
                      <a:pt x="233" y="226"/>
                    </a:lnTo>
                    <a:lnTo>
                      <a:pt x="9" y="337"/>
                    </a:lnTo>
                    <a:lnTo>
                      <a:pt x="237" y="6"/>
                    </a:lnTo>
                    <a:lnTo>
                      <a:pt x="237" y="6"/>
                    </a:lnTo>
                    <a:lnTo>
                      <a:pt x="292" y="128"/>
                    </a:lnTo>
                    <a:lnTo>
                      <a:pt x="317" y="185"/>
                    </a:lnTo>
                    <a:lnTo>
                      <a:pt x="317" y="185"/>
                    </a:lnTo>
                    <a:lnTo>
                      <a:pt x="319" y="185"/>
                    </a:lnTo>
                    <a:lnTo>
                      <a:pt x="321" y="183"/>
                    </a:lnTo>
                    <a:lnTo>
                      <a:pt x="301" y="138"/>
                    </a:lnTo>
                    <a:lnTo>
                      <a:pt x="241" y="5"/>
                    </a:lnTo>
                    <a:lnTo>
                      <a:pt x="241" y="5"/>
                    </a:lnTo>
                    <a:lnTo>
                      <a:pt x="239" y="2"/>
                    </a:lnTo>
                    <a:lnTo>
                      <a:pt x="2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465"/>
              <p:cNvSpPr>
                <a:spLocks noEditPoints="1"/>
              </p:cNvSpPr>
              <p:nvPr/>
            </p:nvSpPr>
            <p:spPr bwMode="auto">
              <a:xfrm>
                <a:off x="2272" y="2797"/>
                <a:ext cx="328" cy="227"/>
              </a:xfrm>
              <a:custGeom>
                <a:avLst/>
                <a:gdLst>
                  <a:gd name="T0" fmla="*/ 89 w 328"/>
                  <a:gd name="T1" fmla="*/ 189 h 227"/>
                  <a:gd name="T2" fmla="*/ 40 w 328"/>
                  <a:gd name="T3" fmla="*/ 227 h 227"/>
                  <a:gd name="T4" fmla="*/ 40 w 328"/>
                  <a:gd name="T5" fmla="*/ 227 h 227"/>
                  <a:gd name="T6" fmla="*/ 89 w 328"/>
                  <a:gd name="T7" fmla="*/ 189 h 227"/>
                  <a:gd name="T8" fmla="*/ 314 w 328"/>
                  <a:gd name="T9" fmla="*/ 7 h 227"/>
                  <a:gd name="T10" fmla="*/ 312 w 328"/>
                  <a:gd name="T11" fmla="*/ 7 h 227"/>
                  <a:gd name="T12" fmla="*/ 308 w 328"/>
                  <a:gd name="T13" fmla="*/ 9 h 227"/>
                  <a:gd name="T14" fmla="*/ 228 w 328"/>
                  <a:gd name="T15" fmla="*/ 48 h 227"/>
                  <a:gd name="T16" fmla="*/ 0 w 328"/>
                  <a:gd name="T17" fmla="*/ 161 h 227"/>
                  <a:gd name="T18" fmla="*/ 1 w 328"/>
                  <a:gd name="T19" fmla="*/ 162 h 227"/>
                  <a:gd name="T20" fmla="*/ 1 w 328"/>
                  <a:gd name="T21" fmla="*/ 164 h 227"/>
                  <a:gd name="T22" fmla="*/ 164 w 328"/>
                  <a:gd name="T23" fmla="*/ 84 h 227"/>
                  <a:gd name="T24" fmla="*/ 302 w 328"/>
                  <a:gd name="T25" fmla="*/ 16 h 227"/>
                  <a:gd name="T26" fmla="*/ 314 w 328"/>
                  <a:gd name="T27" fmla="*/ 7 h 227"/>
                  <a:gd name="T28" fmla="*/ 328 w 328"/>
                  <a:gd name="T29" fmla="*/ 0 h 227"/>
                  <a:gd name="T30" fmla="*/ 318 w 328"/>
                  <a:gd name="T31" fmla="*/ 4 h 227"/>
                  <a:gd name="T32" fmla="*/ 316 w 328"/>
                  <a:gd name="T33" fmla="*/ 9 h 227"/>
                  <a:gd name="T34" fmla="*/ 316 w 328"/>
                  <a:gd name="T35" fmla="*/ 8 h 227"/>
                  <a:gd name="T36" fmla="*/ 319 w 328"/>
                  <a:gd name="T37" fmla="*/ 7 h 227"/>
                  <a:gd name="T38" fmla="*/ 321 w 328"/>
                  <a:gd name="T39" fmla="*/ 4 h 227"/>
                  <a:gd name="T40" fmla="*/ 321 w 328"/>
                  <a:gd name="T41" fmla="*/ 4 h 227"/>
                  <a:gd name="T42" fmla="*/ 328 w 328"/>
                  <a:gd name="T4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8" h="227">
                    <a:moveTo>
                      <a:pt x="89" y="189"/>
                    </a:moveTo>
                    <a:lnTo>
                      <a:pt x="40" y="227"/>
                    </a:lnTo>
                    <a:lnTo>
                      <a:pt x="40" y="227"/>
                    </a:lnTo>
                    <a:lnTo>
                      <a:pt x="89" y="189"/>
                    </a:lnTo>
                    <a:close/>
                    <a:moveTo>
                      <a:pt x="314" y="7"/>
                    </a:moveTo>
                    <a:lnTo>
                      <a:pt x="312" y="7"/>
                    </a:lnTo>
                    <a:lnTo>
                      <a:pt x="308" y="9"/>
                    </a:lnTo>
                    <a:lnTo>
                      <a:pt x="228" y="48"/>
                    </a:lnTo>
                    <a:lnTo>
                      <a:pt x="0" y="161"/>
                    </a:lnTo>
                    <a:lnTo>
                      <a:pt x="1" y="162"/>
                    </a:lnTo>
                    <a:lnTo>
                      <a:pt x="1" y="164"/>
                    </a:lnTo>
                    <a:lnTo>
                      <a:pt x="164" y="84"/>
                    </a:lnTo>
                    <a:lnTo>
                      <a:pt x="302" y="16"/>
                    </a:lnTo>
                    <a:lnTo>
                      <a:pt x="314" y="7"/>
                    </a:lnTo>
                    <a:close/>
                    <a:moveTo>
                      <a:pt x="328" y="0"/>
                    </a:moveTo>
                    <a:lnTo>
                      <a:pt x="318" y="4"/>
                    </a:lnTo>
                    <a:lnTo>
                      <a:pt x="316" y="9"/>
                    </a:lnTo>
                    <a:lnTo>
                      <a:pt x="316" y="8"/>
                    </a:lnTo>
                    <a:lnTo>
                      <a:pt x="319" y="7"/>
                    </a:lnTo>
                    <a:lnTo>
                      <a:pt x="321" y="4"/>
                    </a:lnTo>
                    <a:lnTo>
                      <a:pt x="321" y="4"/>
                    </a:lnTo>
                    <a:lnTo>
                      <a:pt x="32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466"/>
              <p:cNvSpPr>
                <a:spLocks noEditPoints="1"/>
              </p:cNvSpPr>
              <p:nvPr/>
            </p:nvSpPr>
            <p:spPr bwMode="auto">
              <a:xfrm>
                <a:off x="2272" y="2797"/>
                <a:ext cx="328" cy="227"/>
              </a:xfrm>
              <a:custGeom>
                <a:avLst/>
                <a:gdLst>
                  <a:gd name="T0" fmla="*/ 89 w 328"/>
                  <a:gd name="T1" fmla="*/ 189 h 227"/>
                  <a:gd name="T2" fmla="*/ 40 w 328"/>
                  <a:gd name="T3" fmla="*/ 227 h 227"/>
                  <a:gd name="T4" fmla="*/ 40 w 328"/>
                  <a:gd name="T5" fmla="*/ 227 h 227"/>
                  <a:gd name="T6" fmla="*/ 89 w 328"/>
                  <a:gd name="T7" fmla="*/ 189 h 227"/>
                  <a:gd name="T8" fmla="*/ 314 w 328"/>
                  <a:gd name="T9" fmla="*/ 7 h 227"/>
                  <a:gd name="T10" fmla="*/ 312 w 328"/>
                  <a:gd name="T11" fmla="*/ 7 h 227"/>
                  <a:gd name="T12" fmla="*/ 308 w 328"/>
                  <a:gd name="T13" fmla="*/ 9 h 227"/>
                  <a:gd name="T14" fmla="*/ 228 w 328"/>
                  <a:gd name="T15" fmla="*/ 48 h 227"/>
                  <a:gd name="T16" fmla="*/ 0 w 328"/>
                  <a:gd name="T17" fmla="*/ 161 h 227"/>
                  <a:gd name="T18" fmla="*/ 1 w 328"/>
                  <a:gd name="T19" fmla="*/ 162 h 227"/>
                  <a:gd name="T20" fmla="*/ 1 w 328"/>
                  <a:gd name="T21" fmla="*/ 164 h 227"/>
                  <a:gd name="T22" fmla="*/ 164 w 328"/>
                  <a:gd name="T23" fmla="*/ 84 h 227"/>
                  <a:gd name="T24" fmla="*/ 302 w 328"/>
                  <a:gd name="T25" fmla="*/ 16 h 227"/>
                  <a:gd name="T26" fmla="*/ 314 w 328"/>
                  <a:gd name="T27" fmla="*/ 7 h 227"/>
                  <a:gd name="T28" fmla="*/ 328 w 328"/>
                  <a:gd name="T29" fmla="*/ 0 h 227"/>
                  <a:gd name="T30" fmla="*/ 318 w 328"/>
                  <a:gd name="T31" fmla="*/ 4 h 227"/>
                  <a:gd name="T32" fmla="*/ 316 w 328"/>
                  <a:gd name="T33" fmla="*/ 9 h 227"/>
                  <a:gd name="T34" fmla="*/ 316 w 328"/>
                  <a:gd name="T35" fmla="*/ 8 h 227"/>
                  <a:gd name="T36" fmla="*/ 319 w 328"/>
                  <a:gd name="T37" fmla="*/ 7 h 227"/>
                  <a:gd name="T38" fmla="*/ 321 w 328"/>
                  <a:gd name="T39" fmla="*/ 4 h 227"/>
                  <a:gd name="T40" fmla="*/ 321 w 328"/>
                  <a:gd name="T41" fmla="*/ 4 h 227"/>
                  <a:gd name="T42" fmla="*/ 328 w 328"/>
                  <a:gd name="T4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8" h="227">
                    <a:moveTo>
                      <a:pt x="89" y="189"/>
                    </a:moveTo>
                    <a:lnTo>
                      <a:pt x="40" y="227"/>
                    </a:lnTo>
                    <a:lnTo>
                      <a:pt x="40" y="227"/>
                    </a:lnTo>
                    <a:lnTo>
                      <a:pt x="89" y="189"/>
                    </a:lnTo>
                    <a:moveTo>
                      <a:pt x="314" y="7"/>
                    </a:moveTo>
                    <a:lnTo>
                      <a:pt x="312" y="7"/>
                    </a:lnTo>
                    <a:lnTo>
                      <a:pt x="308" y="9"/>
                    </a:lnTo>
                    <a:lnTo>
                      <a:pt x="228" y="48"/>
                    </a:lnTo>
                    <a:lnTo>
                      <a:pt x="0" y="161"/>
                    </a:lnTo>
                    <a:lnTo>
                      <a:pt x="1" y="162"/>
                    </a:lnTo>
                    <a:lnTo>
                      <a:pt x="1" y="164"/>
                    </a:lnTo>
                    <a:lnTo>
                      <a:pt x="164" y="84"/>
                    </a:lnTo>
                    <a:lnTo>
                      <a:pt x="302" y="16"/>
                    </a:lnTo>
                    <a:lnTo>
                      <a:pt x="314" y="7"/>
                    </a:lnTo>
                    <a:moveTo>
                      <a:pt x="328" y="0"/>
                    </a:moveTo>
                    <a:lnTo>
                      <a:pt x="318" y="4"/>
                    </a:lnTo>
                    <a:lnTo>
                      <a:pt x="316" y="9"/>
                    </a:lnTo>
                    <a:lnTo>
                      <a:pt x="316" y="8"/>
                    </a:lnTo>
                    <a:lnTo>
                      <a:pt x="319" y="7"/>
                    </a:lnTo>
                    <a:lnTo>
                      <a:pt x="321" y="4"/>
                    </a:lnTo>
                    <a:lnTo>
                      <a:pt x="321" y="4"/>
                    </a:lnTo>
                    <a:lnTo>
                      <a:pt x="32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467"/>
              <p:cNvSpPr>
                <a:spLocks noEditPoints="1"/>
              </p:cNvSpPr>
              <p:nvPr/>
            </p:nvSpPr>
            <p:spPr bwMode="auto">
              <a:xfrm>
                <a:off x="2311" y="2799"/>
                <a:ext cx="280" cy="535"/>
              </a:xfrm>
              <a:custGeom>
                <a:avLst/>
                <a:gdLst>
                  <a:gd name="T0" fmla="*/ 27 w 280"/>
                  <a:gd name="T1" fmla="*/ 531 h 535"/>
                  <a:gd name="T2" fmla="*/ 27 w 280"/>
                  <a:gd name="T3" fmla="*/ 531 h 535"/>
                  <a:gd name="T4" fmla="*/ 27 w 280"/>
                  <a:gd name="T5" fmla="*/ 532 h 535"/>
                  <a:gd name="T6" fmla="*/ 27 w 280"/>
                  <a:gd name="T7" fmla="*/ 535 h 535"/>
                  <a:gd name="T8" fmla="*/ 28 w 280"/>
                  <a:gd name="T9" fmla="*/ 532 h 535"/>
                  <a:gd name="T10" fmla="*/ 27 w 280"/>
                  <a:gd name="T11" fmla="*/ 531 h 535"/>
                  <a:gd name="T12" fmla="*/ 1 w 280"/>
                  <a:gd name="T13" fmla="*/ 227 h 535"/>
                  <a:gd name="T14" fmla="*/ 2 w 280"/>
                  <a:gd name="T15" fmla="*/ 243 h 535"/>
                  <a:gd name="T16" fmla="*/ 1 w 280"/>
                  <a:gd name="T17" fmla="*/ 227 h 535"/>
                  <a:gd name="T18" fmla="*/ 1 w 280"/>
                  <a:gd name="T19" fmla="*/ 227 h 535"/>
                  <a:gd name="T20" fmla="*/ 280 w 280"/>
                  <a:gd name="T21" fmla="*/ 0 h 535"/>
                  <a:gd name="T22" fmla="*/ 277 w 280"/>
                  <a:gd name="T23" fmla="*/ 3 h 535"/>
                  <a:gd name="T24" fmla="*/ 277 w 280"/>
                  <a:gd name="T25" fmla="*/ 3 h 535"/>
                  <a:gd name="T26" fmla="*/ 275 w 280"/>
                  <a:gd name="T27" fmla="*/ 5 h 535"/>
                  <a:gd name="T28" fmla="*/ 263 w 280"/>
                  <a:gd name="T29" fmla="*/ 14 h 535"/>
                  <a:gd name="T30" fmla="*/ 263 w 280"/>
                  <a:gd name="T31" fmla="*/ 14 h 535"/>
                  <a:gd name="T32" fmla="*/ 0 w 280"/>
                  <a:gd name="T33" fmla="*/ 222 h 535"/>
                  <a:gd name="T34" fmla="*/ 1 w 280"/>
                  <a:gd name="T35" fmla="*/ 224 h 535"/>
                  <a:gd name="T36" fmla="*/ 1 w 280"/>
                  <a:gd name="T37" fmla="*/ 224 h 535"/>
                  <a:gd name="T38" fmla="*/ 1 w 280"/>
                  <a:gd name="T39" fmla="*/ 224 h 535"/>
                  <a:gd name="T40" fmla="*/ 1 w 280"/>
                  <a:gd name="T41" fmla="*/ 225 h 535"/>
                  <a:gd name="T42" fmla="*/ 50 w 280"/>
                  <a:gd name="T43" fmla="*/ 187 h 535"/>
                  <a:gd name="T44" fmla="*/ 271 w 280"/>
                  <a:gd name="T45" fmla="*/ 11 h 535"/>
                  <a:gd name="T46" fmla="*/ 176 w 280"/>
                  <a:gd name="T47" fmla="*/ 212 h 535"/>
                  <a:gd name="T48" fmla="*/ 29 w 280"/>
                  <a:gd name="T49" fmla="*/ 523 h 535"/>
                  <a:gd name="T50" fmla="*/ 29 w 280"/>
                  <a:gd name="T51" fmla="*/ 528 h 535"/>
                  <a:gd name="T52" fmla="*/ 29 w 280"/>
                  <a:gd name="T53" fmla="*/ 528 h 535"/>
                  <a:gd name="T54" fmla="*/ 33 w 280"/>
                  <a:gd name="T55" fmla="*/ 521 h 535"/>
                  <a:gd name="T56" fmla="*/ 33 w 280"/>
                  <a:gd name="T57" fmla="*/ 521 h 535"/>
                  <a:gd name="T58" fmla="*/ 139 w 280"/>
                  <a:gd name="T59" fmla="*/ 298 h 535"/>
                  <a:gd name="T60" fmla="*/ 277 w 280"/>
                  <a:gd name="T61" fmla="*/ 7 h 535"/>
                  <a:gd name="T62" fmla="*/ 277 w 280"/>
                  <a:gd name="T63" fmla="*/ 7 h 535"/>
                  <a:gd name="T64" fmla="*/ 279 w 280"/>
                  <a:gd name="T65" fmla="*/ 2 h 535"/>
                  <a:gd name="T66" fmla="*/ 280 w 280"/>
                  <a:gd name="T67" fmla="*/ 0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535">
                    <a:moveTo>
                      <a:pt x="27" y="531"/>
                    </a:moveTo>
                    <a:lnTo>
                      <a:pt x="27" y="531"/>
                    </a:lnTo>
                    <a:lnTo>
                      <a:pt x="27" y="532"/>
                    </a:lnTo>
                    <a:lnTo>
                      <a:pt x="27" y="535"/>
                    </a:lnTo>
                    <a:lnTo>
                      <a:pt x="28" y="532"/>
                    </a:lnTo>
                    <a:lnTo>
                      <a:pt x="27" y="531"/>
                    </a:lnTo>
                    <a:close/>
                    <a:moveTo>
                      <a:pt x="1" y="227"/>
                    </a:moveTo>
                    <a:lnTo>
                      <a:pt x="2" y="243"/>
                    </a:lnTo>
                    <a:lnTo>
                      <a:pt x="1" y="227"/>
                    </a:lnTo>
                    <a:lnTo>
                      <a:pt x="1" y="227"/>
                    </a:lnTo>
                    <a:close/>
                    <a:moveTo>
                      <a:pt x="280" y="0"/>
                    </a:moveTo>
                    <a:lnTo>
                      <a:pt x="277" y="3"/>
                    </a:lnTo>
                    <a:lnTo>
                      <a:pt x="277" y="3"/>
                    </a:lnTo>
                    <a:lnTo>
                      <a:pt x="275" y="5"/>
                    </a:lnTo>
                    <a:lnTo>
                      <a:pt x="263" y="14"/>
                    </a:lnTo>
                    <a:lnTo>
                      <a:pt x="263" y="14"/>
                    </a:lnTo>
                    <a:lnTo>
                      <a:pt x="0" y="222"/>
                    </a:lnTo>
                    <a:lnTo>
                      <a:pt x="1" y="224"/>
                    </a:lnTo>
                    <a:lnTo>
                      <a:pt x="1" y="224"/>
                    </a:lnTo>
                    <a:lnTo>
                      <a:pt x="1" y="224"/>
                    </a:lnTo>
                    <a:lnTo>
                      <a:pt x="1" y="225"/>
                    </a:lnTo>
                    <a:lnTo>
                      <a:pt x="50" y="187"/>
                    </a:lnTo>
                    <a:lnTo>
                      <a:pt x="271" y="11"/>
                    </a:lnTo>
                    <a:lnTo>
                      <a:pt x="176" y="212"/>
                    </a:lnTo>
                    <a:lnTo>
                      <a:pt x="29" y="523"/>
                    </a:lnTo>
                    <a:lnTo>
                      <a:pt x="29" y="528"/>
                    </a:lnTo>
                    <a:lnTo>
                      <a:pt x="29" y="528"/>
                    </a:lnTo>
                    <a:lnTo>
                      <a:pt x="33" y="521"/>
                    </a:lnTo>
                    <a:lnTo>
                      <a:pt x="33" y="521"/>
                    </a:lnTo>
                    <a:lnTo>
                      <a:pt x="139" y="298"/>
                    </a:lnTo>
                    <a:lnTo>
                      <a:pt x="277" y="7"/>
                    </a:lnTo>
                    <a:lnTo>
                      <a:pt x="277" y="7"/>
                    </a:lnTo>
                    <a:lnTo>
                      <a:pt x="279" y="2"/>
                    </a:lnTo>
                    <a:lnTo>
                      <a:pt x="28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468"/>
              <p:cNvSpPr>
                <a:spLocks noEditPoints="1"/>
              </p:cNvSpPr>
              <p:nvPr/>
            </p:nvSpPr>
            <p:spPr bwMode="auto">
              <a:xfrm>
                <a:off x="2311" y="2799"/>
                <a:ext cx="280" cy="535"/>
              </a:xfrm>
              <a:custGeom>
                <a:avLst/>
                <a:gdLst>
                  <a:gd name="T0" fmla="*/ 27 w 280"/>
                  <a:gd name="T1" fmla="*/ 531 h 535"/>
                  <a:gd name="T2" fmla="*/ 27 w 280"/>
                  <a:gd name="T3" fmla="*/ 531 h 535"/>
                  <a:gd name="T4" fmla="*/ 27 w 280"/>
                  <a:gd name="T5" fmla="*/ 532 h 535"/>
                  <a:gd name="T6" fmla="*/ 27 w 280"/>
                  <a:gd name="T7" fmla="*/ 535 h 535"/>
                  <a:gd name="T8" fmla="*/ 28 w 280"/>
                  <a:gd name="T9" fmla="*/ 532 h 535"/>
                  <a:gd name="T10" fmla="*/ 27 w 280"/>
                  <a:gd name="T11" fmla="*/ 531 h 535"/>
                  <a:gd name="T12" fmla="*/ 1 w 280"/>
                  <a:gd name="T13" fmla="*/ 227 h 535"/>
                  <a:gd name="T14" fmla="*/ 2 w 280"/>
                  <a:gd name="T15" fmla="*/ 243 h 535"/>
                  <a:gd name="T16" fmla="*/ 1 w 280"/>
                  <a:gd name="T17" fmla="*/ 227 h 535"/>
                  <a:gd name="T18" fmla="*/ 1 w 280"/>
                  <a:gd name="T19" fmla="*/ 227 h 535"/>
                  <a:gd name="T20" fmla="*/ 280 w 280"/>
                  <a:gd name="T21" fmla="*/ 0 h 535"/>
                  <a:gd name="T22" fmla="*/ 277 w 280"/>
                  <a:gd name="T23" fmla="*/ 3 h 535"/>
                  <a:gd name="T24" fmla="*/ 277 w 280"/>
                  <a:gd name="T25" fmla="*/ 3 h 535"/>
                  <a:gd name="T26" fmla="*/ 275 w 280"/>
                  <a:gd name="T27" fmla="*/ 5 h 535"/>
                  <a:gd name="T28" fmla="*/ 263 w 280"/>
                  <a:gd name="T29" fmla="*/ 14 h 535"/>
                  <a:gd name="T30" fmla="*/ 263 w 280"/>
                  <a:gd name="T31" fmla="*/ 14 h 535"/>
                  <a:gd name="T32" fmla="*/ 0 w 280"/>
                  <a:gd name="T33" fmla="*/ 222 h 535"/>
                  <a:gd name="T34" fmla="*/ 1 w 280"/>
                  <a:gd name="T35" fmla="*/ 224 h 535"/>
                  <a:gd name="T36" fmla="*/ 1 w 280"/>
                  <a:gd name="T37" fmla="*/ 224 h 535"/>
                  <a:gd name="T38" fmla="*/ 1 w 280"/>
                  <a:gd name="T39" fmla="*/ 224 h 535"/>
                  <a:gd name="T40" fmla="*/ 1 w 280"/>
                  <a:gd name="T41" fmla="*/ 225 h 535"/>
                  <a:gd name="T42" fmla="*/ 50 w 280"/>
                  <a:gd name="T43" fmla="*/ 187 h 535"/>
                  <a:gd name="T44" fmla="*/ 271 w 280"/>
                  <a:gd name="T45" fmla="*/ 11 h 535"/>
                  <a:gd name="T46" fmla="*/ 176 w 280"/>
                  <a:gd name="T47" fmla="*/ 212 h 535"/>
                  <a:gd name="T48" fmla="*/ 29 w 280"/>
                  <a:gd name="T49" fmla="*/ 523 h 535"/>
                  <a:gd name="T50" fmla="*/ 29 w 280"/>
                  <a:gd name="T51" fmla="*/ 528 h 535"/>
                  <a:gd name="T52" fmla="*/ 29 w 280"/>
                  <a:gd name="T53" fmla="*/ 528 h 535"/>
                  <a:gd name="T54" fmla="*/ 33 w 280"/>
                  <a:gd name="T55" fmla="*/ 521 h 535"/>
                  <a:gd name="T56" fmla="*/ 33 w 280"/>
                  <a:gd name="T57" fmla="*/ 521 h 535"/>
                  <a:gd name="T58" fmla="*/ 139 w 280"/>
                  <a:gd name="T59" fmla="*/ 298 h 535"/>
                  <a:gd name="T60" fmla="*/ 277 w 280"/>
                  <a:gd name="T61" fmla="*/ 7 h 535"/>
                  <a:gd name="T62" fmla="*/ 277 w 280"/>
                  <a:gd name="T63" fmla="*/ 7 h 535"/>
                  <a:gd name="T64" fmla="*/ 279 w 280"/>
                  <a:gd name="T65" fmla="*/ 2 h 535"/>
                  <a:gd name="T66" fmla="*/ 280 w 280"/>
                  <a:gd name="T67" fmla="*/ 0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535">
                    <a:moveTo>
                      <a:pt x="27" y="531"/>
                    </a:moveTo>
                    <a:lnTo>
                      <a:pt x="27" y="531"/>
                    </a:lnTo>
                    <a:lnTo>
                      <a:pt x="27" y="532"/>
                    </a:lnTo>
                    <a:lnTo>
                      <a:pt x="27" y="535"/>
                    </a:lnTo>
                    <a:lnTo>
                      <a:pt x="28" y="532"/>
                    </a:lnTo>
                    <a:lnTo>
                      <a:pt x="27" y="531"/>
                    </a:lnTo>
                    <a:moveTo>
                      <a:pt x="1" y="227"/>
                    </a:moveTo>
                    <a:lnTo>
                      <a:pt x="2" y="243"/>
                    </a:lnTo>
                    <a:lnTo>
                      <a:pt x="1" y="227"/>
                    </a:lnTo>
                    <a:lnTo>
                      <a:pt x="1" y="227"/>
                    </a:lnTo>
                    <a:moveTo>
                      <a:pt x="280" y="0"/>
                    </a:moveTo>
                    <a:lnTo>
                      <a:pt x="277" y="3"/>
                    </a:lnTo>
                    <a:lnTo>
                      <a:pt x="277" y="3"/>
                    </a:lnTo>
                    <a:lnTo>
                      <a:pt x="275" y="5"/>
                    </a:lnTo>
                    <a:lnTo>
                      <a:pt x="263" y="14"/>
                    </a:lnTo>
                    <a:lnTo>
                      <a:pt x="263" y="14"/>
                    </a:lnTo>
                    <a:lnTo>
                      <a:pt x="0" y="222"/>
                    </a:lnTo>
                    <a:lnTo>
                      <a:pt x="1" y="224"/>
                    </a:lnTo>
                    <a:lnTo>
                      <a:pt x="1" y="224"/>
                    </a:lnTo>
                    <a:lnTo>
                      <a:pt x="1" y="224"/>
                    </a:lnTo>
                    <a:lnTo>
                      <a:pt x="1" y="225"/>
                    </a:lnTo>
                    <a:lnTo>
                      <a:pt x="50" y="187"/>
                    </a:lnTo>
                    <a:lnTo>
                      <a:pt x="271" y="11"/>
                    </a:lnTo>
                    <a:lnTo>
                      <a:pt x="176" y="212"/>
                    </a:lnTo>
                    <a:lnTo>
                      <a:pt x="29" y="523"/>
                    </a:lnTo>
                    <a:lnTo>
                      <a:pt x="29" y="528"/>
                    </a:lnTo>
                    <a:lnTo>
                      <a:pt x="29" y="528"/>
                    </a:lnTo>
                    <a:lnTo>
                      <a:pt x="33" y="521"/>
                    </a:lnTo>
                    <a:lnTo>
                      <a:pt x="33" y="521"/>
                    </a:lnTo>
                    <a:lnTo>
                      <a:pt x="139" y="298"/>
                    </a:lnTo>
                    <a:lnTo>
                      <a:pt x="277" y="7"/>
                    </a:lnTo>
                    <a:lnTo>
                      <a:pt x="277" y="7"/>
                    </a:lnTo>
                    <a:lnTo>
                      <a:pt x="279" y="2"/>
                    </a:lnTo>
                    <a:lnTo>
                      <a:pt x="28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469"/>
              <p:cNvSpPr>
                <a:spLocks noEditPoints="1"/>
              </p:cNvSpPr>
              <p:nvPr/>
            </p:nvSpPr>
            <p:spPr bwMode="auto">
              <a:xfrm>
                <a:off x="2208" y="2526"/>
                <a:ext cx="65" cy="454"/>
              </a:xfrm>
              <a:custGeom>
                <a:avLst/>
                <a:gdLst>
                  <a:gd name="T0" fmla="*/ 46 w 65"/>
                  <a:gd name="T1" fmla="*/ 2 h 454"/>
                  <a:gd name="T2" fmla="*/ 46 w 65"/>
                  <a:gd name="T3" fmla="*/ 2 h 454"/>
                  <a:gd name="T4" fmla="*/ 46 w 65"/>
                  <a:gd name="T5" fmla="*/ 2 h 454"/>
                  <a:gd name="T6" fmla="*/ 0 w 65"/>
                  <a:gd name="T7" fmla="*/ 453 h 454"/>
                  <a:gd name="T8" fmla="*/ 0 w 65"/>
                  <a:gd name="T9" fmla="*/ 453 h 454"/>
                  <a:gd name="T10" fmla="*/ 46 w 65"/>
                  <a:gd name="T11" fmla="*/ 2 h 454"/>
                  <a:gd name="T12" fmla="*/ 50 w 65"/>
                  <a:gd name="T13" fmla="*/ 0 h 454"/>
                  <a:gd name="T14" fmla="*/ 48 w 65"/>
                  <a:gd name="T15" fmla="*/ 23 h 454"/>
                  <a:gd name="T16" fmla="*/ 62 w 65"/>
                  <a:gd name="T17" fmla="*/ 432 h 454"/>
                  <a:gd name="T18" fmla="*/ 4 w 65"/>
                  <a:gd name="T19" fmla="*/ 454 h 454"/>
                  <a:gd name="T20" fmla="*/ 4 w 65"/>
                  <a:gd name="T21" fmla="*/ 454 h 454"/>
                  <a:gd name="T22" fmla="*/ 63 w 65"/>
                  <a:gd name="T23" fmla="*/ 432 h 454"/>
                  <a:gd name="T24" fmla="*/ 64 w 65"/>
                  <a:gd name="T25" fmla="*/ 432 h 454"/>
                  <a:gd name="T26" fmla="*/ 65 w 65"/>
                  <a:gd name="T27" fmla="*/ 433 h 454"/>
                  <a:gd name="T28" fmla="*/ 64 w 65"/>
                  <a:gd name="T29" fmla="*/ 432 h 454"/>
                  <a:gd name="T30" fmla="*/ 64 w 65"/>
                  <a:gd name="T31" fmla="*/ 429 h 454"/>
                  <a:gd name="T32" fmla="*/ 50 w 65"/>
                  <a:gd name="T33" fmla="*/ 0 h 454"/>
                  <a:gd name="T34" fmla="*/ 50 w 65"/>
                  <a:gd name="T35" fmla="*/ 0 h 454"/>
                  <a:gd name="T36" fmla="*/ 50 w 65"/>
                  <a:gd name="T37"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5" h="454">
                    <a:moveTo>
                      <a:pt x="46" y="2"/>
                    </a:moveTo>
                    <a:lnTo>
                      <a:pt x="46" y="2"/>
                    </a:lnTo>
                    <a:lnTo>
                      <a:pt x="46" y="2"/>
                    </a:lnTo>
                    <a:lnTo>
                      <a:pt x="0" y="453"/>
                    </a:lnTo>
                    <a:lnTo>
                      <a:pt x="0" y="453"/>
                    </a:lnTo>
                    <a:lnTo>
                      <a:pt x="46" y="2"/>
                    </a:lnTo>
                    <a:close/>
                    <a:moveTo>
                      <a:pt x="50" y="0"/>
                    </a:moveTo>
                    <a:lnTo>
                      <a:pt x="48" y="23"/>
                    </a:lnTo>
                    <a:lnTo>
                      <a:pt x="62" y="432"/>
                    </a:lnTo>
                    <a:lnTo>
                      <a:pt x="4" y="454"/>
                    </a:lnTo>
                    <a:lnTo>
                      <a:pt x="4" y="454"/>
                    </a:lnTo>
                    <a:lnTo>
                      <a:pt x="63" y="432"/>
                    </a:lnTo>
                    <a:lnTo>
                      <a:pt x="64" y="432"/>
                    </a:lnTo>
                    <a:lnTo>
                      <a:pt x="65" y="433"/>
                    </a:lnTo>
                    <a:lnTo>
                      <a:pt x="64" y="432"/>
                    </a:lnTo>
                    <a:lnTo>
                      <a:pt x="64" y="429"/>
                    </a:lnTo>
                    <a:lnTo>
                      <a:pt x="50" y="0"/>
                    </a:lnTo>
                    <a:lnTo>
                      <a:pt x="50" y="0"/>
                    </a:lnTo>
                    <a:lnTo>
                      <a:pt x="5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470"/>
              <p:cNvSpPr>
                <a:spLocks noEditPoints="1"/>
              </p:cNvSpPr>
              <p:nvPr/>
            </p:nvSpPr>
            <p:spPr bwMode="auto">
              <a:xfrm>
                <a:off x="2208" y="2526"/>
                <a:ext cx="65" cy="454"/>
              </a:xfrm>
              <a:custGeom>
                <a:avLst/>
                <a:gdLst>
                  <a:gd name="T0" fmla="*/ 46 w 65"/>
                  <a:gd name="T1" fmla="*/ 2 h 454"/>
                  <a:gd name="T2" fmla="*/ 46 w 65"/>
                  <a:gd name="T3" fmla="*/ 2 h 454"/>
                  <a:gd name="T4" fmla="*/ 46 w 65"/>
                  <a:gd name="T5" fmla="*/ 2 h 454"/>
                  <a:gd name="T6" fmla="*/ 0 w 65"/>
                  <a:gd name="T7" fmla="*/ 453 h 454"/>
                  <a:gd name="T8" fmla="*/ 0 w 65"/>
                  <a:gd name="T9" fmla="*/ 453 h 454"/>
                  <a:gd name="T10" fmla="*/ 46 w 65"/>
                  <a:gd name="T11" fmla="*/ 2 h 454"/>
                  <a:gd name="T12" fmla="*/ 50 w 65"/>
                  <a:gd name="T13" fmla="*/ 0 h 454"/>
                  <a:gd name="T14" fmla="*/ 48 w 65"/>
                  <a:gd name="T15" fmla="*/ 23 h 454"/>
                  <a:gd name="T16" fmla="*/ 62 w 65"/>
                  <a:gd name="T17" fmla="*/ 432 h 454"/>
                  <a:gd name="T18" fmla="*/ 4 w 65"/>
                  <a:gd name="T19" fmla="*/ 454 h 454"/>
                  <a:gd name="T20" fmla="*/ 4 w 65"/>
                  <a:gd name="T21" fmla="*/ 454 h 454"/>
                  <a:gd name="T22" fmla="*/ 63 w 65"/>
                  <a:gd name="T23" fmla="*/ 432 h 454"/>
                  <a:gd name="T24" fmla="*/ 64 w 65"/>
                  <a:gd name="T25" fmla="*/ 432 h 454"/>
                  <a:gd name="T26" fmla="*/ 65 w 65"/>
                  <a:gd name="T27" fmla="*/ 433 h 454"/>
                  <a:gd name="T28" fmla="*/ 64 w 65"/>
                  <a:gd name="T29" fmla="*/ 432 h 454"/>
                  <a:gd name="T30" fmla="*/ 64 w 65"/>
                  <a:gd name="T31" fmla="*/ 429 h 454"/>
                  <a:gd name="T32" fmla="*/ 50 w 65"/>
                  <a:gd name="T33" fmla="*/ 0 h 454"/>
                  <a:gd name="T34" fmla="*/ 50 w 65"/>
                  <a:gd name="T35" fmla="*/ 0 h 454"/>
                  <a:gd name="T36" fmla="*/ 50 w 65"/>
                  <a:gd name="T37"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5" h="454">
                    <a:moveTo>
                      <a:pt x="46" y="2"/>
                    </a:moveTo>
                    <a:lnTo>
                      <a:pt x="46" y="2"/>
                    </a:lnTo>
                    <a:lnTo>
                      <a:pt x="46" y="2"/>
                    </a:lnTo>
                    <a:lnTo>
                      <a:pt x="0" y="453"/>
                    </a:lnTo>
                    <a:lnTo>
                      <a:pt x="0" y="453"/>
                    </a:lnTo>
                    <a:lnTo>
                      <a:pt x="46" y="2"/>
                    </a:lnTo>
                    <a:moveTo>
                      <a:pt x="50" y="0"/>
                    </a:moveTo>
                    <a:lnTo>
                      <a:pt x="48" y="23"/>
                    </a:lnTo>
                    <a:lnTo>
                      <a:pt x="62" y="432"/>
                    </a:lnTo>
                    <a:lnTo>
                      <a:pt x="4" y="454"/>
                    </a:lnTo>
                    <a:lnTo>
                      <a:pt x="4" y="454"/>
                    </a:lnTo>
                    <a:lnTo>
                      <a:pt x="63" y="432"/>
                    </a:lnTo>
                    <a:lnTo>
                      <a:pt x="64" y="432"/>
                    </a:lnTo>
                    <a:lnTo>
                      <a:pt x="65" y="433"/>
                    </a:lnTo>
                    <a:lnTo>
                      <a:pt x="64" y="432"/>
                    </a:lnTo>
                    <a:lnTo>
                      <a:pt x="64" y="429"/>
                    </a:lnTo>
                    <a:lnTo>
                      <a:pt x="50" y="0"/>
                    </a:lnTo>
                    <a:lnTo>
                      <a:pt x="50" y="0"/>
                    </a:lnTo>
                    <a:lnTo>
                      <a:pt x="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471"/>
              <p:cNvSpPr>
                <a:spLocks noEditPoints="1"/>
              </p:cNvSpPr>
              <p:nvPr/>
            </p:nvSpPr>
            <p:spPr bwMode="auto">
              <a:xfrm>
                <a:off x="1841" y="2522"/>
                <a:ext cx="417" cy="460"/>
              </a:xfrm>
              <a:custGeom>
                <a:avLst/>
                <a:gdLst>
                  <a:gd name="T0" fmla="*/ 86 w 417"/>
                  <a:gd name="T1" fmla="*/ 263 h 460"/>
                  <a:gd name="T2" fmla="*/ 365 w 417"/>
                  <a:gd name="T3" fmla="*/ 460 h 460"/>
                  <a:gd name="T4" fmla="*/ 365 w 417"/>
                  <a:gd name="T5" fmla="*/ 460 h 460"/>
                  <a:gd name="T6" fmla="*/ 86 w 417"/>
                  <a:gd name="T7" fmla="*/ 263 h 460"/>
                  <a:gd name="T8" fmla="*/ 1 w 417"/>
                  <a:gd name="T9" fmla="*/ 202 h 460"/>
                  <a:gd name="T10" fmla="*/ 0 w 417"/>
                  <a:gd name="T11" fmla="*/ 202 h 460"/>
                  <a:gd name="T12" fmla="*/ 1 w 417"/>
                  <a:gd name="T13" fmla="*/ 202 h 460"/>
                  <a:gd name="T14" fmla="*/ 2 w 417"/>
                  <a:gd name="T15" fmla="*/ 203 h 460"/>
                  <a:gd name="T16" fmla="*/ 1 w 417"/>
                  <a:gd name="T17" fmla="*/ 202 h 460"/>
                  <a:gd name="T18" fmla="*/ 3 w 417"/>
                  <a:gd name="T19" fmla="*/ 202 h 460"/>
                  <a:gd name="T20" fmla="*/ 1 w 417"/>
                  <a:gd name="T21" fmla="*/ 202 h 460"/>
                  <a:gd name="T22" fmla="*/ 1 w 417"/>
                  <a:gd name="T23" fmla="*/ 202 h 460"/>
                  <a:gd name="T24" fmla="*/ 417 w 417"/>
                  <a:gd name="T25" fmla="*/ 0 h 460"/>
                  <a:gd name="T26" fmla="*/ 417 w 417"/>
                  <a:gd name="T27" fmla="*/ 0 h 460"/>
                  <a:gd name="T28" fmla="*/ 415 w 417"/>
                  <a:gd name="T29" fmla="*/ 2 h 460"/>
                  <a:gd name="T30" fmla="*/ 415 w 417"/>
                  <a:gd name="T31" fmla="*/ 4 h 460"/>
                  <a:gd name="T32" fmla="*/ 415 w 417"/>
                  <a:gd name="T33" fmla="*/ 4 h 460"/>
                  <a:gd name="T34" fmla="*/ 415 w 417"/>
                  <a:gd name="T35" fmla="*/ 4 h 460"/>
                  <a:gd name="T36" fmla="*/ 415 w 417"/>
                  <a:gd name="T37" fmla="*/ 2 h 460"/>
                  <a:gd name="T38" fmla="*/ 412 w 417"/>
                  <a:gd name="T39" fmla="*/ 3 h 460"/>
                  <a:gd name="T40" fmla="*/ 8 w 417"/>
                  <a:gd name="T41" fmla="*/ 198 h 460"/>
                  <a:gd name="T42" fmla="*/ 4 w 417"/>
                  <a:gd name="T43" fmla="*/ 200 h 460"/>
                  <a:gd name="T44" fmla="*/ 4 w 417"/>
                  <a:gd name="T45" fmla="*/ 200 h 460"/>
                  <a:gd name="T46" fmla="*/ 6 w 417"/>
                  <a:gd name="T47" fmla="*/ 202 h 460"/>
                  <a:gd name="T48" fmla="*/ 413 w 417"/>
                  <a:gd name="T49" fmla="*/ 6 h 460"/>
                  <a:gd name="T50" fmla="*/ 367 w 417"/>
                  <a:gd name="T51" fmla="*/ 457 h 460"/>
                  <a:gd name="T52" fmla="*/ 367 w 417"/>
                  <a:gd name="T53" fmla="*/ 457 h 460"/>
                  <a:gd name="T54" fmla="*/ 368 w 417"/>
                  <a:gd name="T55" fmla="*/ 455 h 460"/>
                  <a:gd name="T56" fmla="*/ 370 w 417"/>
                  <a:gd name="T57" fmla="*/ 458 h 460"/>
                  <a:gd name="T58" fmla="*/ 371 w 417"/>
                  <a:gd name="T59" fmla="*/ 458 h 460"/>
                  <a:gd name="T60" fmla="*/ 371 w 417"/>
                  <a:gd name="T61" fmla="*/ 458 h 460"/>
                  <a:gd name="T62" fmla="*/ 415 w 417"/>
                  <a:gd name="T63" fmla="*/ 27 h 460"/>
                  <a:gd name="T64" fmla="*/ 415 w 417"/>
                  <a:gd name="T65" fmla="*/ 27 h 460"/>
                  <a:gd name="T66" fmla="*/ 417 w 417"/>
                  <a:gd name="T67" fmla="*/ 4 h 460"/>
                  <a:gd name="T68" fmla="*/ 417 w 417"/>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7" h="460">
                    <a:moveTo>
                      <a:pt x="86" y="263"/>
                    </a:moveTo>
                    <a:lnTo>
                      <a:pt x="365" y="460"/>
                    </a:lnTo>
                    <a:lnTo>
                      <a:pt x="365" y="460"/>
                    </a:lnTo>
                    <a:lnTo>
                      <a:pt x="86" y="263"/>
                    </a:lnTo>
                    <a:close/>
                    <a:moveTo>
                      <a:pt x="1" y="202"/>
                    </a:moveTo>
                    <a:lnTo>
                      <a:pt x="0" y="202"/>
                    </a:lnTo>
                    <a:lnTo>
                      <a:pt x="1" y="202"/>
                    </a:lnTo>
                    <a:lnTo>
                      <a:pt x="2" y="203"/>
                    </a:lnTo>
                    <a:lnTo>
                      <a:pt x="1" y="202"/>
                    </a:lnTo>
                    <a:lnTo>
                      <a:pt x="3" y="202"/>
                    </a:lnTo>
                    <a:lnTo>
                      <a:pt x="1" y="202"/>
                    </a:lnTo>
                    <a:lnTo>
                      <a:pt x="1" y="202"/>
                    </a:lnTo>
                    <a:close/>
                    <a:moveTo>
                      <a:pt x="417" y="0"/>
                    </a:moveTo>
                    <a:lnTo>
                      <a:pt x="417" y="0"/>
                    </a:lnTo>
                    <a:lnTo>
                      <a:pt x="415" y="2"/>
                    </a:lnTo>
                    <a:lnTo>
                      <a:pt x="415" y="4"/>
                    </a:lnTo>
                    <a:lnTo>
                      <a:pt x="415" y="4"/>
                    </a:lnTo>
                    <a:lnTo>
                      <a:pt x="415" y="4"/>
                    </a:lnTo>
                    <a:lnTo>
                      <a:pt x="415" y="2"/>
                    </a:lnTo>
                    <a:lnTo>
                      <a:pt x="412" y="3"/>
                    </a:lnTo>
                    <a:lnTo>
                      <a:pt x="8" y="198"/>
                    </a:lnTo>
                    <a:lnTo>
                      <a:pt x="4" y="200"/>
                    </a:lnTo>
                    <a:lnTo>
                      <a:pt x="4" y="200"/>
                    </a:lnTo>
                    <a:lnTo>
                      <a:pt x="6" y="202"/>
                    </a:lnTo>
                    <a:lnTo>
                      <a:pt x="413" y="6"/>
                    </a:lnTo>
                    <a:lnTo>
                      <a:pt x="367" y="457"/>
                    </a:lnTo>
                    <a:lnTo>
                      <a:pt x="367" y="457"/>
                    </a:lnTo>
                    <a:lnTo>
                      <a:pt x="368" y="455"/>
                    </a:lnTo>
                    <a:lnTo>
                      <a:pt x="370" y="458"/>
                    </a:lnTo>
                    <a:lnTo>
                      <a:pt x="371" y="458"/>
                    </a:lnTo>
                    <a:lnTo>
                      <a:pt x="371" y="458"/>
                    </a:lnTo>
                    <a:lnTo>
                      <a:pt x="415" y="27"/>
                    </a:lnTo>
                    <a:lnTo>
                      <a:pt x="415" y="27"/>
                    </a:lnTo>
                    <a:lnTo>
                      <a:pt x="417" y="4"/>
                    </a:lnTo>
                    <a:lnTo>
                      <a:pt x="41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472"/>
              <p:cNvSpPr>
                <a:spLocks noEditPoints="1"/>
              </p:cNvSpPr>
              <p:nvPr/>
            </p:nvSpPr>
            <p:spPr bwMode="auto">
              <a:xfrm>
                <a:off x="1841" y="2522"/>
                <a:ext cx="417" cy="460"/>
              </a:xfrm>
              <a:custGeom>
                <a:avLst/>
                <a:gdLst>
                  <a:gd name="T0" fmla="*/ 86 w 417"/>
                  <a:gd name="T1" fmla="*/ 263 h 460"/>
                  <a:gd name="T2" fmla="*/ 365 w 417"/>
                  <a:gd name="T3" fmla="*/ 460 h 460"/>
                  <a:gd name="T4" fmla="*/ 365 w 417"/>
                  <a:gd name="T5" fmla="*/ 460 h 460"/>
                  <a:gd name="T6" fmla="*/ 86 w 417"/>
                  <a:gd name="T7" fmla="*/ 263 h 460"/>
                  <a:gd name="T8" fmla="*/ 1 w 417"/>
                  <a:gd name="T9" fmla="*/ 202 h 460"/>
                  <a:gd name="T10" fmla="*/ 0 w 417"/>
                  <a:gd name="T11" fmla="*/ 202 h 460"/>
                  <a:gd name="T12" fmla="*/ 1 w 417"/>
                  <a:gd name="T13" fmla="*/ 202 h 460"/>
                  <a:gd name="T14" fmla="*/ 2 w 417"/>
                  <a:gd name="T15" fmla="*/ 203 h 460"/>
                  <a:gd name="T16" fmla="*/ 1 w 417"/>
                  <a:gd name="T17" fmla="*/ 202 h 460"/>
                  <a:gd name="T18" fmla="*/ 3 w 417"/>
                  <a:gd name="T19" fmla="*/ 202 h 460"/>
                  <a:gd name="T20" fmla="*/ 1 w 417"/>
                  <a:gd name="T21" fmla="*/ 202 h 460"/>
                  <a:gd name="T22" fmla="*/ 1 w 417"/>
                  <a:gd name="T23" fmla="*/ 202 h 460"/>
                  <a:gd name="T24" fmla="*/ 417 w 417"/>
                  <a:gd name="T25" fmla="*/ 0 h 460"/>
                  <a:gd name="T26" fmla="*/ 417 w 417"/>
                  <a:gd name="T27" fmla="*/ 0 h 460"/>
                  <a:gd name="T28" fmla="*/ 415 w 417"/>
                  <a:gd name="T29" fmla="*/ 2 h 460"/>
                  <a:gd name="T30" fmla="*/ 415 w 417"/>
                  <a:gd name="T31" fmla="*/ 4 h 460"/>
                  <a:gd name="T32" fmla="*/ 415 w 417"/>
                  <a:gd name="T33" fmla="*/ 4 h 460"/>
                  <a:gd name="T34" fmla="*/ 415 w 417"/>
                  <a:gd name="T35" fmla="*/ 4 h 460"/>
                  <a:gd name="T36" fmla="*/ 415 w 417"/>
                  <a:gd name="T37" fmla="*/ 2 h 460"/>
                  <a:gd name="T38" fmla="*/ 412 w 417"/>
                  <a:gd name="T39" fmla="*/ 3 h 460"/>
                  <a:gd name="T40" fmla="*/ 8 w 417"/>
                  <a:gd name="T41" fmla="*/ 198 h 460"/>
                  <a:gd name="T42" fmla="*/ 4 w 417"/>
                  <a:gd name="T43" fmla="*/ 200 h 460"/>
                  <a:gd name="T44" fmla="*/ 4 w 417"/>
                  <a:gd name="T45" fmla="*/ 200 h 460"/>
                  <a:gd name="T46" fmla="*/ 6 w 417"/>
                  <a:gd name="T47" fmla="*/ 202 h 460"/>
                  <a:gd name="T48" fmla="*/ 413 w 417"/>
                  <a:gd name="T49" fmla="*/ 6 h 460"/>
                  <a:gd name="T50" fmla="*/ 367 w 417"/>
                  <a:gd name="T51" fmla="*/ 457 h 460"/>
                  <a:gd name="T52" fmla="*/ 367 w 417"/>
                  <a:gd name="T53" fmla="*/ 457 h 460"/>
                  <a:gd name="T54" fmla="*/ 368 w 417"/>
                  <a:gd name="T55" fmla="*/ 455 h 460"/>
                  <a:gd name="T56" fmla="*/ 370 w 417"/>
                  <a:gd name="T57" fmla="*/ 458 h 460"/>
                  <a:gd name="T58" fmla="*/ 371 w 417"/>
                  <a:gd name="T59" fmla="*/ 458 h 460"/>
                  <a:gd name="T60" fmla="*/ 371 w 417"/>
                  <a:gd name="T61" fmla="*/ 458 h 460"/>
                  <a:gd name="T62" fmla="*/ 415 w 417"/>
                  <a:gd name="T63" fmla="*/ 27 h 460"/>
                  <a:gd name="T64" fmla="*/ 415 w 417"/>
                  <a:gd name="T65" fmla="*/ 27 h 460"/>
                  <a:gd name="T66" fmla="*/ 417 w 417"/>
                  <a:gd name="T67" fmla="*/ 4 h 460"/>
                  <a:gd name="T68" fmla="*/ 417 w 417"/>
                  <a:gd name="T6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7" h="460">
                    <a:moveTo>
                      <a:pt x="86" y="263"/>
                    </a:moveTo>
                    <a:lnTo>
                      <a:pt x="365" y="460"/>
                    </a:lnTo>
                    <a:lnTo>
                      <a:pt x="365" y="460"/>
                    </a:lnTo>
                    <a:lnTo>
                      <a:pt x="86" y="263"/>
                    </a:lnTo>
                    <a:moveTo>
                      <a:pt x="1" y="202"/>
                    </a:moveTo>
                    <a:lnTo>
                      <a:pt x="0" y="202"/>
                    </a:lnTo>
                    <a:lnTo>
                      <a:pt x="1" y="202"/>
                    </a:lnTo>
                    <a:lnTo>
                      <a:pt x="2" y="203"/>
                    </a:lnTo>
                    <a:lnTo>
                      <a:pt x="1" y="202"/>
                    </a:lnTo>
                    <a:lnTo>
                      <a:pt x="3" y="202"/>
                    </a:lnTo>
                    <a:lnTo>
                      <a:pt x="1" y="202"/>
                    </a:lnTo>
                    <a:lnTo>
                      <a:pt x="1" y="202"/>
                    </a:lnTo>
                    <a:moveTo>
                      <a:pt x="417" y="0"/>
                    </a:moveTo>
                    <a:lnTo>
                      <a:pt x="417" y="0"/>
                    </a:lnTo>
                    <a:lnTo>
                      <a:pt x="415" y="2"/>
                    </a:lnTo>
                    <a:lnTo>
                      <a:pt x="415" y="4"/>
                    </a:lnTo>
                    <a:lnTo>
                      <a:pt x="415" y="4"/>
                    </a:lnTo>
                    <a:lnTo>
                      <a:pt x="415" y="4"/>
                    </a:lnTo>
                    <a:lnTo>
                      <a:pt x="415" y="2"/>
                    </a:lnTo>
                    <a:lnTo>
                      <a:pt x="412" y="3"/>
                    </a:lnTo>
                    <a:lnTo>
                      <a:pt x="8" y="198"/>
                    </a:lnTo>
                    <a:lnTo>
                      <a:pt x="4" y="200"/>
                    </a:lnTo>
                    <a:lnTo>
                      <a:pt x="4" y="200"/>
                    </a:lnTo>
                    <a:lnTo>
                      <a:pt x="6" y="202"/>
                    </a:lnTo>
                    <a:lnTo>
                      <a:pt x="413" y="6"/>
                    </a:lnTo>
                    <a:lnTo>
                      <a:pt x="367" y="457"/>
                    </a:lnTo>
                    <a:lnTo>
                      <a:pt x="367" y="457"/>
                    </a:lnTo>
                    <a:lnTo>
                      <a:pt x="368" y="455"/>
                    </a:lnTo>
                    <a:lnTo>
                      <a:pt x="370" y="458"/>
                    </a:lnTo>
                    <a:lnTo>
                      <a:pt x="371" y="458"/>
                    </a:lnTo>
                    <a:lnTo>
                      <a:pt x="371" y="458"/>
                    </a:lnTo>
                    <a:lnTo>
                      <a:pt x="415" y="27"/>
                    </a:lnTo>
                    <a:lnTo>
                      <a:pt x="415" y="27"/>
                    </a:lnTo>
                    <a:lnTo>
                      <a:pt x="417" y="4"/>
                    </a:lnTo>
                    <a:lnTo>
                      <a:pt x="41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473"/>
              <p:cNvSpPr>
                <a:spLocks noEditPoints="1"/>
              </p:cNvSpPr>
              <p:nvPr/>
            </p:nvSpPr>
            <p:spPr bwMode="auto">
              <a:xfrm>
                <a:off x="2205" y="2958"/>
                <a:ext cx="109" cy="69"/>
              </a:xfrm>
              <a:custGeom>
                <a:avLst/>
                <a:gdLst>
                  <a:gd name="T0" fmla="*/ 107 w 109"/>
                  <a:gd name="T1" fmla="*/ 65 h 69"/>
                  <a:gd name="T2" fmla="*/ 107 w 109"/>
                  <a:gd name="T3" fmla="*/ 68 h 69"/>
                  <a:gd name="T4" fmla="*/ 107 w 109"/>
                  <a:gd name="T5" fmla="*/ 68 h 69"/>
                  <a:gd name="T6" fmla="*/ 109 w 109"/>
                  <a:gd name="T7" fmla="*/ 69 h 69"/>
                  <a:gd name="T8" fmla="*/ 107 w 109"/>
                  <a:gd name="T9" fmla="*/ 66 h 69"/>
                  <a:gd name="T10" fmla="*/ 107 w 109"/>
                  <a:gd name="T11" fmla="*/ 66 h 69"/>
                  <a:gd name="T12" fmla="*/ 107 w 109"/>
                  <a:gd name="T13" fmla="*/ 65 h 69"/>
                  <a:gd name="T14" fmla="*/ 1 w 109"/>
                  <a:gd name="T15" fmla="*/ 24 h 69"/>
                  <a:gd name="T16" fmla="*/ 1 w 109"/>
                  <a:gd name="T17" fmla="*/ 24 h 69"/>
                  <a:gd name="T18" fmla="*/ 0 w 109"/>
                  <a:gd name="T19" fmla="*/ 25 h 69"/>
                  <a:gd name="T20" fmla="*/ 3 w 109"/>
                  <a:gd name="T21" fmla="*/ 25 h 69"/>
                  <a:gd name="T22" fmla="*/ 3 w 109"/>
                  <a:gd name="T23" fmla="*/ 25 h 69"/>
                  <a:gd name="T24" fmla="*/ 1 w 109"/>
                  <a:gd name="T25" fmla="*/ 24 h 69"/>
                  <a:gd name="T26" fmla="*/ 62 w 109"/>
                  <a:gd name="T27" fmla="*/ 5 h 69"/>
                  <a:gd name="T28" fmla="*/ 66 w 109"/>
                  <a:gd name="T29" fmla="*/ 4 h 69"/>
                  <a:gd name="T30" fmla="*/ 66 w 109"/>
                  <a:gd name="T31" fmla="*/ 4 h 69"/>
                  <a:gd name="T32" fmla="*/ 66 w 109"/>
                  <a:gd name="T33" fmla="*/ 5 h 69"/>
                  <a:gd name="T34" fmla="*/ 101 w 109"/>
                  <a:gd name="T35" fmla="*/ 62 h 69"/>
                  <a:gd name="T36" fmla="*/ 9 w 109"/>
                  <a:gd name="T37" fmla="*/ 25 h 69"/>
                  <a:gd name="T38" fmla="*/ 62 w 109"/>
                  <a:gd name="T39" fmla="*/ 5 h 69"/>
                  <a:gd name="T40" fmla="*/ 65 w 109"/>
                  <a:gd name="T41" fmla="*/ 3 h 69"/>
                  <a:gd name="T42" fmla="*/ 67 w 109"/>
                  <a:gd name="T43" fmla="*/ 2 h 69"/>
                  <a:gd name="T44" fmla="*/ 65 w 109"/>
                  <a:gd name="T45" fmla="*/ 3 h 69"/>
                  <a:gd name="T46" fmla="*/ 67 w 109"/>
                  <a:gd name="T47" fmla="*/ 0 h 69"/>
                  <a:gd name="T48" fmla="*/ 66 w 109"/>
                  <a:gd name="T49" fmla="*/ 0 h 69"/>
                  <a:gd name="T50" fmla="*/ 7 w 109"/>
                  <a:gd name="T51" fmla="*/ 22 h 69"/>
                  <a:gd name="T52" fmla="*/ 6 w 109"/>
                  <a:gd name="T53" fmla="*/ 22 h 69"/>
                  <a:gd name="T54" fmla="*/ 6 w 109"/>
                  <a:gd name="T55" fmla="*/ 23 h 69"/>
                  <a:gd name="T56" fmla="*/ 106 w 109"/>
                  <a:gd name="T57" fmla="*/ 64 h 69"/>
                  <a:gd name="T58" fmla="*/ 107 w 109"/>
                  <a:gd name="T59" fmla="*/ 65 h 69"/>
                  <a:gd name="T60" fmla="*/ 106 w 109"/>
                  <a:gd name="T61" fmla="*/ 63 h 69"/>
                  <a:gd name="T62" fmla="*/ 68 w 109"/>
                  <a:gd name="T63" fmla="*/ 3 h 69"/>
                  <a:gd name="T64" fmla="*/ 68 w 109"/>
                  <a:gd name="T65" fmla="*/ 1 h 69"/>
                  <a:gd name="T66" fmla="*/ 67 w 109"/>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69">
                    <a:moveTo>
                      <a:pt x="107" y="65"/>
                    </a:moveTo>
                    <a:lnTo>
                      <a:pt x="107" y="68"/>
                    </a:lnTo>
                    <a:lnTo>
                      <a:pt x="107" y="68"/>
                    </a:lnTo>
                    <a:lnTo>
                      <a:pt x="109" y="69"/>
                    </a:lnTo>
                    <a:lnTo>
                      <a:pt x="107" y="66"/>
                    </a:lnTo>
                    <a:lnTo>
                      <a:pt x="107" y="66"/>
                    </a:lnTo>
                    <a:lnTo>
                      <a:pt x="107" y="65"/>
                    </a:lnTo>
                    <a:close/>
                    <a:moveTo>
                      <a:pt x="1" y="24"/>
                    </a:moveTo>
                    <a:lnTo>
                      <a:pt x="1" y="24"/>
                    </a:lnTo>
                    <a:lnTo>
                      <a:pt x="0" y="25"/>
                    </a:lnTo>
                    <a:lnTo>
                      <a:pt x="3" y="25"/>
                    </a:lnTo>
                    <a:lnTo>
                      <a:pt x="3" y="25"/>
                    </a:lnTo>
                    <a:lnTo>
                      <a:pt x="1" y="24"/>
                    </a:lnTo>
                    <a:close/>
                    <a:moveTo>
                      <a:pt x="62" y="5"/>
                    </a:moveTo>
                    <a:lnTo>
                      <a:pt x="66" y="4"/>
                    </a:lnTo>
                    <a:lnTo>
                      <a:pt x="66" y="4"/>
                    </a:lnTo>
                    <a:lnTo>
                      <a:pt x="66" y="5"/>
                    </a:lnTo>
                    <a:lnTo>
                      <a:pt x="101" y="62"/>
                    </a:lnTo>
                    <a:lnTo>
                      <a:pt x="9" y="25"/>
                    </a:lnTo>
                    <a:lnTo>
                      <a:pt x="62" y="5"/>
                    </a:lnTo>
                    <a:close/>
                    <a:moveTo>
                      <a:pt x="65" y="3"/>
                    </a:moveTo>
                    <a:lnTo>
                      <a:pt x="67" y="2"/>
                    </a:lnTo>
                    <a:lnTo>
                      <a:pt x="65" y="3"/>
                    </a:lnTo>
                    <a:close/>
                    <a:moveTo>
                      <a:pt x="67" y="0"/>
                    </a:moveTo>
                    <a:lnTo>
                      <a:pt x="66" y="0"/>
                    </a:lnTo>
                    <a:lnTo>
                      <a:pt x="7" y="22"/>
                    </a:lnTo>
                    <a:lnTo>
                      <a:pt x="6" y="22"/>
                    </a:lnTo>
                    <a:lnTo>
                      <a:pt x="6" y="23"/>
                    </a:lnTo>
                    <a:lnTo>
                      <a:pt x="106" y="64"/>
                    </a:lnTo>
                    <a:lnTo>
                      <a:pt x="107" y="65"/>
                    </a:lnTo>
                    <a:lnTo>
                      <a:pt x="106" y="63"/>
                    </a:lnTo>
                    <a:lnTo>
                      <a:pt x="68" y="3"/>
                    </a:lnTo>
                    <a:lnTo>
                      <a:pt x="68" y="1"/>
                    </a:lnTo>
                    <a:lnTo>
                      <a:pt x="6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474"/>
              <p:cNvSpPr>
                <a:spLocks noEditPoints="1"/>
              </p:cNvSpPr>
              <p:nvPr/>
            </p:nvSpPr>
            <p:spPr bwMode="auto">
              <a:xfrm>
                <a:off x="2205" y="2958"/>
                <a:ext cx="109" cy="69"/>
              </a:xfrm>
              <a:custGeom>
                <a:avLst/>
                <a:gdLst>
                  <a:gd name="T0" fmla="*/ 107 w 109"/>
                  <a:gd name="T1" fmla="*/ 65 h 69"/>
                  <a:gd name="T2" fmla="*/ 107 w 109"/>
                  <a:gd name="T3" fmla="*/ 68 h 69"/>
                  <a:gd name="T4" fmla="*/ 107 w 109"/>
                  <a:gd name="T5" fmla="*/ 68 h 69"/>
                  <a:gd name="T6" fmla="*/ 109 w 109"/>
                  <a:gd name="T7" fmla="*/ 69 h 69"/>
                  <a:gd name="T8" fmla="*/ 107 w 109"/>
                  <a:gd name="T9" fmla="*/ 66 h 69"/>
                  <a:gd name="T10" fmla="*/ 107 w 109"/>
                  <a:gd name="T11" fmla="*/ 66 h 69"/>
                  <a:gd name="T12" fmla="*/ 107 w 109"/>
                  <a:gd name="T13" fmla="*/ 65 h 69"/>
                  <a:gd name="T14" fmla="*/ 1 w 109"/>
                  <a:gd name="T15" fmla="*/ 24 h 69"/>
                  <a:gd name="T16" fmla="*/ 1 w 109"/>
                  <a:gd name="T17" fmla="*/ 24 h 69"/>
                  <a:gd name="T18" fmla="*/ 0 w 109"/>
                  <a:gd name="T19" fmla="*/ 25 h 69"/>
                  <a:gd name="T20" fmla="*/ 3 w 109"/>
                  <a:gd name="T21" fmla="*/ 25 h 69"/>
                  <a:gd name="T22" fmla="*/ 3 w 109"/>
                  <a:gd name="T23" fmla="*/ 25 h 69"/>
                  <a:gd name="T24" fmla="*/ 1 w 109"/>
                  <a:gd name="T25" fmla="*/ 24 h 69"/>
                  <a:gd name="T26" fmla="*/ 62 w 109"/>
                  <a:gd name="T27" fmla="*/ 5 h 69"/>
                  <a:gd name="T28" fmla="*/ 66 w 109"/>
                  <a:gd name="T29" fmla="*/ 4 h 69"/>
                  <a:gd name="T30" fmla="*/ 66 w 109"/>
                  <a:gd name="T31" fmla="*/ 4 h 69"/>
                  <a:gd name="T32" fmla="*/ 66 w 109"/>
                  <a:gd name="T33" fmla="*/ 5 h 69"/>
                  <a:gd name="T34" fmla="*/ 101 w 109"/>
                  <a:gd name="T35" fmla="*/ 62 h 69"/>
                  <a:gd name="T36" fmla="*/ 9 w 109"/>
                  <a:gd name="T37" fmla="*/ 25 h 69"/>
                  <a:gd name="T38" fmla="*/ 62 w 109"/>
                  <a:gd name="T39" fmla="*/ 5 h 69"/>
                  <a:gd name="T40" fmla="*/ 65 w 109"/>
                  <a:gd name="T41" fmla="*/ 3 h 69"/>
                  <a:gd name="T42" fmla="*/ 67 w 109"/>
                  <a:gd name="T43" fmla="*/ 2 h 69"/>
                  <a:gd name="T44" fmla="*/ 65 w 109"/>
                  <a:gd name="T45" fmla="*/ 3 h 69"/>
                  <a:gd name="T46" fmla="*/ 67 w 109"/>
                  <a:gd name="T47" fmla="*/ 0 h 69"/>
                  <a:gd name="T48" fmla="*/ 66 w 109"/>
                  <a:gd name="T49" fmla="*/ 0 h 69"/>
                  <a:gd name="T50" fmla="*/ 7 w 109"/>
                  <a:gd name="T51" fmla="*/ 22 h 69"/>
                  <a:gd name="T52" fmla="*/ 6 w 109"/>
                  <a:gd name="T53" fmla="*/ 22 h 69"/>
                  <a:gd name="T54" fmla="*/ 6 w 109"/>
                  <a:gd name="T55" fmla="*/ 23 h 69"/>
                  <a:gd name="T56" fmla="*/ 106 w 109"/>
                  <a:gd name="T57" fmla="*/ 64 h 69"/>
                  <a:gd name="T58" fmla="*/ 107 w 109"/>
                  <a:gd name="T59" fmla="*/ 65 h 69"/>
                  <a:gd name="T60" fmla="*/ 106 w 109"/>
                  <a:gd name="T61" fmla="*/ 63 h 69"/>
                  <a:gd name="T62" fmla="*/ 68 w 109"/>
                  <a:gd name="T63" fmla="*/ 3 h 69"/>
                  <a:gd name="T64" fmla="*/ 68 w 109"/>
                  <a:gd name="T65" fmla="*/ 1 h 69"/>
                  <a:gd name="T66" fmla="*/ 67 w 109"/>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69">
                    <a:moveTo>
                      <a:pt x="107" y="65"/>
                    </a:moveTo>
                    <a:lnTo>
                      <a:pt x="107" y="68"/>
                    </a:lnTo>
                    <a:lnTo>
                      <a:pt x="107" y="68"/>
                    </a:lnTo>
                    <a:lnTo>
                      <a:pt x="109" y="69"/>
                    </a:lnTo>
                    <a:lnTo>
                      <a:pt x="107" y="66"/>
                    </a:lnTo>
                    <a:lnTo>
                      <a:pt x="107" y="66"/>
                    </a:lnTo>
                    <a:lnTo>
                      <a:pt x="107" y="65"/>
                    </a:lnTo>
                    <a:moveTo>
                      <a:pt x="1" y="24"/>
                    </a:moveTo>
                    <a:lnTo>
                      <a:pt x="1" y="24"/>
                    </a:lnTo>
                    <a:lnTo>
                      <a:pt x="0" y="25"/>
                    </a:lnTo>
                    <a:lnTo>
                      <a:pt x="3" y="25"/>
                    </a:lnTo>
                    <a:lnTo>
                      <a:pt x="3" y="25"/>
                    </a:lnTo>
                    <a:lnTo>
                      <a:pt x="1" y="24"/>
                    </a:lnTo>
                    <a:moveTo>
                      <a:pt x="62" y="5"/>
                    </a:moveTo>
                    <a:lnTo>
                      <a:pt x="66" y="4"/>
                    </a:lnTo>
                    <a:lnTo>
                      <a:pt x="66" y="4"/>
                    </a:lnTo>
                    <a:lnTo>
                      <a:pt x="66" y="5"/>
                    </a:lnTo>
                    <a:lnTo>
                      <a:pt x="101" y="62"/>
                    </a:lnTo>
                    <a:lnTo>
                      <a:pt x="9" y="25"/>
                    </a:lnTo>
                    <a:lnTo>
                      <a:pt x="62" y="5"/>
                    </a:lnTo>
                    <a:moveTo>
                      <a:pt x="65" y="3"/>
                    </a:moveTo>
                    <a:lnTo>
                      <a:pt x="67" y="2"/>
                    </a:lnTo>
                    <a:lnTo>
                      <a:pt x="65" y="3"/>
                    </a:lnTo>
                    <a:moveTo>
                      <a:pt x="67" y="0"/>
                    </a:moveTo>
                    <a:lnTo>
                      <a:pt x="66" y="0"/>
                    </a:lnTo>
                    <a:lnTo>
                      <a:pt x="7" y="22"/>
                    </a:lnTo>
                    <a:lnTo>
                      <a:pt x="6" y="22"/>
                    </a:lnTo>
                    <a:lnTo>
                      <a:pt x="6" y="23"/>
                    </a:lnTo>
                    <a:lnTo>
                      <a:pt x="106" y="64"/>
                    </a:lnTo>
                    <a:lnTo>
                      <a:pt x="107" y="65"/>
                    </a:lnTo>
                    <a:lnTo>
                      <a:pt x="106" y="63"/>
                    </a:lnTo>
                    <a:lnTo>
                      <a:pt x="68" y="3"/>
                    </a:lnTo>
                    <a:lnTo>
                      <a:pt x="68" y="1"/>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475"/>
              <p:cNvSpPr>
                <a:spLocks noEditPoints="1"/>
              </p:cNvSpPr>
              <p:nvPr/>
            </p:nvSpPr>
            <p:spPr bwMode="auto">
              <a:xfrm>
                <a:off x="2211" y="2981"/>
                <a:ext cx="131" cy="358"/>
              </a:xfrm>
              <a:custGeom>
                <a:avLst/>
                <a:gdLst>
                  <a:gd name="T0" fmla="*/ 129 w 131"/>
                  <a:gd name="T1" fmla="*/ 347 h 358"/>
                  <a:gd name="T2" fmla="*/ 127 w 131"/>
                  <a:gd name="T3" fmla="*/ 349 h 358"/>
                  <a:gd name="T4" fmla="*/ 128 w 131"/>
                  <a:gd name="T5" fmla="*/ 350 h 358"/>
                  <a:gd name="T6" fmla="*/ 131 w 131"/>
                  <a:gd name="T7" fmla="*/ 358 h 358"/>
                  <a:gd name="T8" fmla="*/ 130 w 131"/>
                  <a:gd name="T9" fmla="*/ 352 h 358"/>
                  <a:gd name="T10" fmla="*/ 129 w 131"/>
                  <a:gd name="T11" fmla="*/ 347 h 358"/>
                  <a:gd name="T12" fmla="*/ 97 w 131"/>
                  <a:gd name="T13" fmla="*/ 42 h 358"/>
                  <a:gd name="T14" fmla="*/ 99 w 131"/>
                  <a:gd name="T15" fmla="*/ 42 h 358"/>
                  <a:gd name="T16" fmla="*/ 100 w 131"/>
                  <a:gd name="T17" fmla="*/ 41 h 358"/>
                  <a:gd name="T18" fmla="*/ 99 w 131"/>
                  <a:gd name="T19" fmla="*/ 42 h 358"/>
                  <a:gd name="T20" fmla="*/ 97 w 131"/>
                  <a:gd name="T21" fmla="*/ 42 h 358"/>
                  <a:gd name="T22" fmla="*/ 0 w 131"/>
                  <a:gd name="T23" fmla="*/ 0 h 358"/>
                  <a:gd name="T24" fmla="*/ 0 w 131"/>
                  <a:gd name="T25" fmla="*/ 1 h 358"/>
                  <a:gd name="T26" fmla="*/ 1 w 131"/>
                  <a:gd name="T27" fmla="*/ 1 h 358"/>
                  <a:gd name="T28" fmla="*/ 1 w 131"/>
                  <a:gd name="T29" fmla="*/ 2 h 358"/>
                  <a:gd name="T30" fmla="*/ 93 w 131"/>
                  <a:gd name="T31" fmla="*/ 250 h 358"/>
                  <a:gd name="T32" fmla="*/ 1 w 131"/>
                  <a:gd name="T33" fmla="*/ 4 h 358"/>
                  <a:gd name="T34" fmla="*/ 97 w 131"/>
                  <a:gd name="T35" fmla="*/ 44 h 358"/>
                  <a:gd name="T36" fmla="*/ 125 w 131"/>
                  <a:gd name="T37" fmla="*/ 334 h 358"/>
                  <a:gd name="T38" fmla="*/ 129 w 131"/>
                  <a:gd name="T39" fmla="*/ 346 h 358"/>
                  <a:gd name="T40" fmla="*/ 129 w 131"/>
                  <a:gd name="T41" fmla="*/ 346 h 358"/>
                  <a:gd name="T42" fmla="*/ 129 w 131"/>
                  <a:gd name="T43" fmla="*/ 341 h 358"/>
                  <a:gd name="T44" fmla="*/ 102 w 131"/>
                  <a:gd name="T45" fmla="*/ 61 h 358"/>
                  <a:gd name="T46" fmla="*/ 101 w 131"/>
                  <a:gd name="T47" fmla="*/ 45 h 358"/>
                  <a:gd name="T48" fmla="*/ 101 w 131"/>
                  <a:gd name="T49" fmla="*/ 42 h 358"/>
                  <a:gd name="T50" fmla="*/ 101 w 131"/>
                  <a:gd name="T51" fmla="*/ 42 h 358"/>
                  <a:gd name="T52" fmla="*/ 101 w 131"/>
                  <a:gd name="T53" fmla="*/ 42 h 358"/>
                  <a:gd name="T54" fmla="*/ 100 w 131"/>
                  <a:gd name="T55" fmla="*/ 41 h 358"/>
                  <a:gd name="T56" fmla="*/ 0 w 131"/>
                  <a:gd name="T57"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1" h="358">
                    <a:moveTo>
                      <a:pt x="129" y="347"/>
                    </a:moveTo>
                    <a:lnTo>
                      <a:pt x="127" y="349"/>
                    </a:lnTo>
                    <a:lnTo>
                      <a:pt x="128" y="350"/>
                    </a:lnTo>
                    <a:lnTo>
                      <a:pt x="131" y="358"/>
                    </a:lnTo>
                    <a:lnTo>
                      <a:pt x="130" y="352"/>
                    </a:lnTo>
                    <a:lnTo>
                      <a:pt x="129" y="347"/>
                    </a:lnTo>
                    <a:close/>
                    <a:moveTo>
                      <a:pt x="97" y="42"/>
                    </a:moveTo>
                    <a:lnTo>
                      <a:pt x="99" y="42"/>
                    </a:lnTo>
                    <a:lnTo>
                      <a:pt x="100" y="41"/>
                    </a:lnTo>
                    <a:lnTo>
                      <a:pt x="99" y="42"/>
                    </a:lnTo>
                    <a:lnTo>
                      <a:pt x="97" y="42"/>
                    </a:lnTo>
                    <a:close/>
                    <a:moveTo>
                      <a:pt x="0" y="0"/>
                    </a:moveTo>
                    <a:lnTo>
                      <a:pt x="0" y="1"/>
                    </a:lnTo>
                    <a:lnTo>
                      <a:pt x="1" y="1"/>
                    </a:lnTo>
                    <a:lnTo>
                      <a:pt x="1" y="2"/>
                    </a:lnTo>
                    <a:lnTo>
                      <a:pt x="93" y="250"/>
                    </a:lnTo>
                    <a:lnTo>
                      <a:pt x="1" y="4"/>
                    </a:lnTo>
                    <a:lnTo>
                      <a:pt x="97" y="44"/>
                    </a:lnTo>
                    <a:lnTo>
                      <a:pt x="125" y="334"/>
                    </a:lnTo>
                    <a:lnTo>
                      <a:pt x="129" y="346"/>
                    </a:lnTo>
                    <a:lnTo>
                      <a:pt x="129" y="346"/>
                    </a:lnTo>
                    <a:lnTo>
                      <a:pt x="129" y="341"/>
                    </a:lnTo>
                    <a:lnTo>
                      <a:pt x="102" y="61"/>
                    </a:lnTo>
                    <a:lnTo>
                      <a:pt x="101" y="45"/>
                    </a:lnTo>
                    <a:lnTo>
                      <a:pt x="101" y="42"/>
                    </a:lnTo>
                    <a:lnTo>
                      <a:pt x="101" y="42"/>
                    </a:lnTo>
                    <a:lnTo>
                      <a:pt x="101" y="42"/>
                    </a:lnTo>
                    <a:lnTo>
                      <a:pt x="100" y="4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476"/>
              <p:cNvSpPr>
                <a:spLocks noEditPoints="1"/>
              </p:cNvSpPr>
              <p:nvPr/>
            </p:nvSpPr>
            <p:spPr bwMode="auto">
              <a:xfrm>
                <a:off x="2211" y="2981"/>
                <a:ext cx="131" cy="358"/>
              </a:xfrm>
              <a:custGeom>
                <a:avLst/>
                <a:gdLst>
                  <a:gd name="T0" fmla="*/ 129 w 131"/>
                  <a:gd name="T1" fmla="*/ 347 h 358"/>
                  <a:gd name="T2" fmla="*/ 127 w 131"/>
                  <a:gd name="T3" fmla="*/ 349 h 358"/>
                  <a:gd name="T4" fmla="*/ 128 w 131"/>
                  <a:gd name="T5" fmla="*/ 350 h 358"/>
                  <a:gd name="T6" fmla="*/ 131 w 131"/>
                  <a:gd name="T7" fmla="*/ 358 h 358"/>
                  <a:gd name="T8" fmla="*/ 130 w 131"/>
                  <a:gd name="T9" fmla="*/ 352 h 358"/>
                  <a:gd name="T10" fmla="*/ 129 w 131"/>
                  <a:gd name="T11" fmla="*/ 347 h 358"/>
                  <a:gd name="T12" fmla="*/ 97 w 131"/>
                  <a:gd name="T13" fmla="*/ 42 h 358"/>
                  <a:gd name="T14" fmla="*/ 99 w 131"/>
                  <a:gd name="T15" fmla="*/ 42 h 358"/>
                  <a:gd name="T16" fmla="*/ 100 w 131"/>
                  <a:gd name="T17" fmla="*/ 41 h 358"/>
                  <a:gd name="T18" fmla="*/ 99 w 131"/>
                  <a:gd name="T19" fmla="*/ 42 h 358"/>
                  <a:gd name="T20" fmla="*/ 97 w 131"/>
                  <a:gd name="T21" fmla="*/ 42 h 358"/>
                  <a:gd name="T22" fmla="*/ 0 w 131"/>
                  <a:gd name="T23" fmla="*/ 0 h 358"/>
                  <a:gd name="T24" fmla="*/ 0 w 131"/>
                  <a:gd name="T25" fmla="*/ 1 h 358"/>
                  <a:gd name="T26" fmla="*/ 1 w 131"/>
                  <a:gd name="T27" fmla="*/ 1 h 358"/>
                  <a:gd name="T28" fmla="*/ 1 w 131"/>
                  <a:gd name="T29" fmla="*/ 2 h 358"/>
                  <a:gd name="T30" fmla="*/ 93 w 131"/>
                  <a:gd name="T31" fmla="*/ 250 h 358"/>
                  <a:gd name="T32" fmla="*/ 1 w 131"/>
                  <a:gd name="T33" fmla="*/ 4 h 358"/>
                  <a:gd name="T34" fmla="*/ 97 w 131"/>
                  <a:gd name="T35" fmla="*/ 44 h 358"/>
                  <a:gd name="T36" fmla="*/ 125 w 131"/>
                  <a:gd name="T37" fmla="*/ 334 h 358"/>
                  <a:gd name="T38" fmla="*/ 129 w 131"/>
                  <a:gd name="T39" fmla="*/ 346 h 358"/>
                  <a:gd name="T40" fmla="*/ 129 w 131"/>
                  <a:gd name="T41" fmla="*/ 346 h 358"/>
                  <a:gd name="T42" fmla="*/ 129 w 131"/>
                  <a:gd name="T43" fmla="*/ 341 h 358"/>
                  <a:gd name="T44" fmla="*/ 102 w 131"/>
                  <a:gd name="T45" fmla="*/ 61 h 358"/>
                  <a:gd name="T46" fmla="*/ 101 w 131"/>
                  <a:gd name="T47" fmla="*/ 45 h 358"/>
                  <a:gd name="T48" fmla="*/ 101 w 131"/>
                  <a:gd name="T49" fmla="*/ 42 h 358"/>
                  <a:gd name="T50" fmla="*/ 101 w 131"/>
                  <a:gd name="T51" fmla="*/ 42 h 358"/>
                  <a:gd name="T52" fmla="*/ 101 w 131"/>
                  <a:gd name="T53" fmla="*/ 42 h 358"/>
                  <a:gd name="T54" fmla="*/ 100 w 131"/>
                  <a:gd name="T55" fmla="*/ 41 h 358"/>
                  <a:gd name="T56" fmla="*/ 0 w 131"/>
                  <a:gd name="T57"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1" h="358">
                    <a:moveTo>
                      <a:pt x="129" y="347"/>
                    </a:moveTo>
                    <a:lnTo>
                      <a:pt x="127" y="349"/>
                    </a:lnTo>
                    <a:lnTo>
                      <a:pt x="128" y="350"/>
                    </a:lnTo>
                    <a:lnTo>
                      <a:pt x="131" y="358"/>
                    </a:lnTo>
                    <a:lnTo>
                      <a:pt x="130" y="352"/>
                    </a:lnTo>
                    <a:lnTo>
                      <a:pt x="129" y="347"/>
                    </a:lnTo>
                    <a:moveTo>
                      <a:pt x="97" y="42"/>
                    </a:moveTo>
                    <a:lnTo>
                      <a:pt x="99" y="42"/>
                    </a:lnTo>
                    <a:lnTo>
                      <a:pt x="100" y="41"/>
                    </a:lnTo>
                    <a:lnTo>
                      <a:pt x="99" y="42"/>
                    </a:lnTo>
                    <a:lnTo>
                      <a:pt x="97" y="42"/>
                    </a:lnTo>
                    <a:moveTo>
                      <a:pt x="0" y="0"/>
                    </a:moveTo>
                    <a:lnTo>
                      <a:pt x="0" y="1"/>
                    </a:lnTo>
                    <a:lnTo>
                      <a:pt x="1" y="1"/>
                    </a:lnTo>
                    <a:lnTo>
                      <a:pt x="1" y="2"/>
                    </a:lnTo>
                    <a:lnTo>
                      <a:pt x="93" y="250"/>
                    </a:lnTo>
                    <a:lnTo>
                      <a:pt x="1" y="4"/>
                    </a:lnTo>
                    <a:lnTo>
                      <a:pt x="97" y="44"/>
                    </a:lnTo>
                    <a:lnTo>
                      <a:pt x="125" y="334"/>
                    </a:lnTo>
                    <a:lnTo>
                      <a:pt x="129" y="346"/>
                    </a:lnTo>
                    <a:lnTo>
                      <a:pt x="129" y="346"/>
                    </a:lnTo>
                    <a:lnTo>
                      <a:pt x="129" y="341"/>
                    </a:lnTo>
                    <a:lnTo>
                      <a:pt x="102" y="61"/>
                    </a:lnTo>
                    <a:lnTo>
                      <a:pt x="101" y="45"/>
                    </a:lnTo>
                    <a:lnTo>
                      <a:pt x="101" y="42"/>
                    </a:lnTo>
                    <a:lnTo>
                      <a:pt x="101" y="42"/>
                    </a:lnTo>
                    <a:lnTo>
                      <a:pt x="101" y="42"/>
                    </a:lnTo>
                    <a:lnTo>
                      <a:pt x="100" y="4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477"/>
              <p:cNvSpPr>
                <a:spLocks noEditPoints="1"/>
              </p:cNvSpPr>
              <p:nvPr/>
            </p:nvSpPr>
            <p:spPr bwMode="auto">
              <a:xfrm>
                <a:off x="2077" y="2977"/>
                <a:ext cx="264" cy="555"/>
              </a:xfrm>
              <a:custGeom>
                <a:avLst/>
                <a:gdLst>
                  <a:gd name="T0" fmla="*/ 0 w 264"/>
                  <a:gd name="T1" fmla="*/ 551 h 555"/>
                  <a:gd name="T2" fmla="*/ 0 w 264"/>
                  <a:gd name="T3" fmla="*/ 552 h 555"/>
                  <a:gd name="T4" fmla="*/ 0 w 264"/>
                  <a:gd name="T5" fmla="*/ 552 h 555"/>
                  <a:gd name="T6" fmla="*/ 0 w 264"/>
                  <a:gd name="T7" fmla="*/ 555 h 555"/>
                  <a:gd name="T8" fmla="*/ 1 w 264"/>
                  <a:gd name="T9" fmla="*/ 554 h 555"/>
                  <a:gd name="T10" fmla="*/ 0 w 264"/>
                  <a:gd name="T11" fmla="*/ 551 h 555"/>
                  <a:gd name="T12" fmla="*/ 262 w 264"/>
                  <a:gd name="T13" fmla="*/ 350 h 555"/>
                  <a:gd name="T14" fmla="*/ 262 w 264"/>
                  <a:gd name="T15" fmla="*/ 350 h 555"/>
                  <a:gd name="T16" fmla="*/ 261 w 264"/>
                  <a:gd name="T17" fmla="*/ 349 h 555"/>
                  <a:gd name="T18" fmla="*/ 262 w 264"/>
                  <a:gd name="T19" fmla="*/ 350 h 555"/>
                  <a:gd name="T20" fmla="*/ 263 w 264"/>
                  <a:gd name="T21" fmla="*/ 350 h 555"/>
                  <a:gd name="T22" fmla="*/ 262 w 264"/>
                  <a:gd name="T23" fmla="*/ 350 h 555"/>
                  <a:gd name="T24" fmla="*/ 135 w 264"/>
                  <a:gd name="T25" fmla="*/ 6 h 555"/>
                  <a:gd name="T26" fmla="*/ 133 w 264"/>
                  <a:gd name="T27" fmla="*/ 11 h 555"/>
                  <a:gd name="T28" fmla="*/ 259 w 264"/>
                  <a:gd name="T29" fmla="*/ 349 h 555"/>
                  <a:gd name="T30" fmla="*/ 260 w 264"/>
                  <a:gd name="T31" fmla="*/ 350 h 555"/>
                  <a:gd name="T32" fmla="*/ 259 w 264"/>
                  <a:gd name="T33" fmla="*/ 350 h 555"/>
                  <a:gd name="T34" fmla="*/ 258 w 264"/>
                  <a:gd name="T35" fmla="*/ 352 h 555"/>
                  <a:gd name="T36" fmla="*/ 4 w 264"/>
                  <a:gd name="T37" fmla="*/ 547 h 555"/>
                  <a:gd name="T38" fmla="*/ 4 w 264"/>
                  <a:gd name="T39" fmla="*/ 552 h 555"/>
                  <a:gd name="T40" fmla="*/ 4 w 264"/>
                  <a:gd name="T41" fmla="*/ 551 h 555"/>
                  <a:gd name="T42" fmla="*/ 258 w 264"/>
                  <a:gd name="T43" fmla="*/ 356 h 555"/>
                  <a:gd name="T44" fmla="*/ 261 w 264"/>
                  <a:gd name="T45" fmla="*/ 353 h 555"/>
                  <a:gd name="T46" fmla="*/ 261 w 264"/>
                  <a:gd name="T47" fmla="*/ 353 h 555"/>
                  <a:gd name="T48" fmla="*/ 263 w 264"/>
                  <a:gd name="T49" fmla="*/ 351 h 555"/>
                  <a:gd name="T50" fmla="*/ 264 w 264"/>
                  <a:gd name="T51" fmla="*/ 351 h 555"/>
                  <a:gd name="T52" fmla="*/ 264 w 264"/>
                  <a:gd name="T53" fmla="*/ 351 h 555"/>
                  <a:gd name="T54" fmla="*/ 263 w 264"/>
                  <a:gd name="T55" fmla="*/ 350 h 555"/>
                  <a:gd name="T56" fmla="*/ 263 w 264"/>
                  <a:gd name="T57" fmla="*/ 350 h 555"/>
                  <a:gd name="T58" fmla="*/ 263 w 264"/>
                  <a:gd name="T59" fmla="*/ 350 h 555"/>
                  <a:gd name="T60" fmla="*/ 259 w 264"/>
                  <a:gd name="T61" fmla="*/ 338 h 555"/>
                  <a:gd name="T62" fmla="*/ 227 w 264"/>
                  <a:gd name="T63" fmla="*/ 254 h 555"/>
                  <a:gd name="T64" fmla="*/ 135 w 264"/>
                  <a:gd name="T65" fmla="*/ 6 h 555"/>
                  <a:gd name="T66" fmla="*/ 132 w 264"/>
                  <a:gd name="T67" fmla="*/ 0 h 555"/>
                  <a:gd name="T68" fmla="*/ 131 w 264"/>
                  <a:gd name="T69" fmla="*/ 2 h 555"/>
                  <a:gd name="T70" fmla="*/ 134 w 264"/>
                  <a:gd name="T71" fmla="*/ 5 h 555"/>
                  <a:gd name="T72" fmla="*/ 134 w 264"/>
                  <a:gd name="T73" fmla="*/ 4 h 555"/>
                  <a:gd name="T74" fmla="*/ 134 w 264"/>
                  <a:gd name="T75" fmla="*/ 3 h 555"/>
                  <a:gd name="T76" fmla="*/ 132 w 264"/>
                  <a:gd name="T77" fmla="*/ 0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4" h="555">
                    <a:moveTo>
                      <a:pt x="0" y="551"/>
                    </a:moveTo>
                    <a:lnTo>
                      <a:pt x="0" y="552"/>
                    </a:lnTo>
                    <a:lnTo>
                      <a:pt x="0" y="552"/>
                    </a:lnTo>
                    <a:lnTo>
                      <a:pt x="0" y="555"/>
                    </a:lnTo>
                    <a:lnTo>
                      <a:pt x="1" y="554"/>
                    </a:lnTo>
                    <a:lnTo>
                      <a:pt x="0" y="551"/>
                    </a:lnTo>
                    <a:close/>
                    <a:moveTo>
                      <a:pt x="262" y="350"/>
                    </a:moveTo>
                    <a:lnTo>
                      <a:pt x="262" y="350"/>
                    </a:lnTo>
                    <a:lnTo>
                      <a:pt x="261" y="349"/>
                    </a:lnTo>
                    <a:lnTo>
                      <a:pt x="262" y="350"/>
                    </a:lnTo>
                    <a:lnTo>
                      <a:pt x="263" y="350"/>
                    </a:lnTo>
                    <a:lnTo>
                      <a:pt x="262" y="350"/>
                    </a:lnTo>
                    <a:close/>
                    <a:moveTo>
                      <a:pt x="135" y="6"/>
                    </a:moveTo>
                    <a:lnTo>
                      <a:pt x="133" y="11"/>
                    </a:lnTo>
                    <a:lnTo>
                      <a:pt x="259" y="349"/>
                    </a:lnTo>
                    <a:lnTo>
                      <a:pt x="260" y="350"/>
                    </a:lnTo>
                    <a:lnTo>
                      <a:pt x="259" y="350"/>
                    </a:lnTo>
                    <a:lnTo>
                      <a:pt x="258" y="352"/>
                    </a:lnTo>
                    <a:lnTo>
                      <a:pt x="4" y="547"/>
                    </a:lnTo>
                    <a:lnTo>
                      <a:pt x="4" y="552"/>
                    </a:lnTo>
                    <a:lnTo>
                      <a:pt x="4" y="551"/>
                    </a:lnTo>
                    <a:lnTo>
                      <a:pt x="258" y="356"/>
                    </a:lnTo>
                    <a:lnTo>
                      <a:pt x="261" y="353"/>
                    </a:lnTo>
                    <a:lnTo>
                      <a:pt x="261" y="353"/>
                    </a:lnTo>
                    <a:lnTo>
                      <a:pt x="263" y="351"/>
                    </a:lnTo>
                    <a:lnTo>
                      <a:pt x="264" y="351"/>
                    </a:lnTo>
                    <a:lnTo>
                      <a:pt x="264" y="351"/>
                    </a:lnTo>
                    <a:lnTo>
                      <a:pt x="263" y="350"/>
                    </a:lnTo>
                    <a:lnTo>
                      <a:pt x="263" y="350"/>
                    </a:lnTo>
                    <a:lnTo>
                      <a:pt x="263" y="350"/>
                    </a:lnTo>
                    <a:lnTo>
                      <a:pt x="259" y="338"/>
                    </a:lnTo>
                    <a:lnTo>
                      <a:pt x="227" y="254"/>
                    </a:lnTo>
                    <a:lnTo>
                      <a:pt x="135" y="6"/>
                    </a:lnTo>
                    <a:close/>
                    <a:moveTo>
                      <a:pt x="132" y="0"/>
                    </a:moveTo>
                    <a:lnTo>
                      <a:pt x="131" y="2"/>
                    </a:lnTo>
                    <a:lnTo>
                      <a:pt x="134" y="5"/>
                    </a:lnTo>
                    <a:lnTo>
                      <a:pt x="134" y="4"/>
                    </a:lnTo>
                    <a:lnTo>
                      <a:pt x="134" y="3"/>
                    </a:lnTo>
                    <a:lnTo>
                      <a:pt x="13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478"/>
              <p:cNvSpPr>
                <a:spLocks noEditPoints="1"/>
              </p:cNvSpPr>
              <p:nvPr/>
            </p:nvSpPr>
            <p:spPr bwMode="auto">
              <a:xfrm>
                <a:off x="2077" y="2977"/>
                <a:ext cx="264" cy="555"/>
              </a:xfrm>
              <a:custGeom>
                <a:avLst/>
                <a:gdLst>
                  <a:gd name="T0" fmla="*/ 0 w 264"/>
                  <a:gd name="T1" fmla="*/ 551 h 555"/>
                  <a:gd name="T2" fmla="*/ 0 w 264"/>
                  <a:gd name="T3" fmla="*/ 552 h 555"/>
                  <a:gd name="T4" fmla="*/ 0 w 264"/>
                  <a:gd name="T5" fmla="*/ 552 h 555"/>
                  <a:gd name="T6" fmla="*/ 0 w 264"/>
                  <a:gd name="T7" fmla="*/ 555 h 555"/>
                  <a:gd name="T8" fmla="*/ 1 w 264"/>
                  <a:gd name="T9" fmla="*/ 554 h 555"/>
                  <a:gd name="T10" fmla="*/ 0 w 264"/>
                  <a:gd name="T11" fmla="*/ 551 h 555"/>
                  <a:gd name="T12" fmla="*/ 262 w 264"/>
                  <a:gd name="T13" fmla="*/ 350 h 555"/>
                  <a:gd name="T14" fmla="*/ 262 w 264"/>
                  <a:gd name="T15" fmla="*/ 350 h 555"/>
                  <a:gd name="T16" fmla="*/ 261 w 264"/>
                  <a:gd name="T17" fmla="*/ 349 h 555"/>
                  <a:gd name="T18" fmla="*/ 262 w 264"/>
                  <a:gd name="T19" fmla="*/ 350 h 555"/>
                  <a:gd name="T20" fmla="*/ 263 w 264"/>
                  <a:gd name="T21" fmla="*/ 350 h 555"/>
                  <a:gd name="T22" fmla="*/ 262 w 264"/>
                  <a:gd name="T23" fmla="*/ 350 h 555"/>
                  <a:gd name="T24" fmla="*/ 135 w 264"/>
                  <a:gd name="T25" fmla="*/ 6 h 555"/>
                  <a:gd name="T26" fmla="*/ 133 w 264"/>
                  <a:gd name="T27" fmla="*/ 11 h 555"/>
                  <a:gd name="T28" fmla="*/ 259 w 264"/>
                  <a:gd name="T29" fmla="*/ 349 h 555"/>
                  <a:gd name="T30" fmla="*/ 260 w 264"/>
                  <a:gd name="T31" fmla="*/ 350 h 555"/>
                  <a:gd name="T32" fmla="*/ 259 w 264"/>
                  <a:gd name="T33" fmla="*/ 350 h 555"/>
                  <a:gd name="T34" fmla="*/ 258 w 264"/>
                  <a:gd name="T35" fmla="*/ 352 h 555"/>
                  <a:gd name="T36" fmla="*/ 4 w 264"/>
                  <a:gd name="T37" fmla="*/ 547 h 555"/>
                  <a:gd name="T38" fmla="*/ 4 w 264"/>
                  <a:gd name="T39" fmla="*/ 552 h 555"/>
                  <a:gd name="T40" fmla="*/ 4 w 264"/>
                  <a:gd name="T41" fmla="*/ 551 h 555"/>
                  <a:gd name="T42" fmla="*/ 258 w 264"/>
                  <a:gd name="T43" fmla="*/ 356 h 555"/>
                  <a:gd name="T44" fmla="*/ 261 w 264"/>
                  <a:gd name="T45" fmla="*/ 353 h 555"/>
                  <a:gd name="T46" fmla="*/ 261 w 264"/>
                  <a:gd name="T47" fmla="*/ 353 h 555"/>
                  <a:gd name="T48" fmla="*/ 263 w 264"/>
                  <a:gd name="T49" fmla="*/ 351 h 555"/>
                  <a:gd name="T50" fmla="*/ 264 w 264"/>
                  <a:gd name="T51" fmla="*/ 351 h 555"/>
                  <a:gd name="T52" fmla="*/ 264 w 264"/>
                  <a:gd name="T53" fmla="*/ 351 h 555"/>
                  <a:gd name="T54" fmla="*/ 263 w 264"/>
                  <a:gd name="T55" fmla="*/ 350 h 555"/>
                  <a:gd name="T56" fmla="*/ 263 w 264"/>
                  <a:gd name="T57" fmla="*/ 350 h 555"/>
                  <a:gd name="T58" fmla="*/ 263 w 264"/>
                  <a:gd name="T59" fmla="*/ 350 h 555"/>
                  <a:gd name="T60" fmla="*/ 259 w 264"/>
                  <a:gd name="T61" fmla="*/ 338 h 555"/>
                  <a:gd name="T62" fmla="*/ 227 w 264"/>
                  <a:gd name="T63" fmla="*/ 254 h 555"/>
                  <a:gd name="T64" fmla="*/ 135 w 264"/>
                  <a:gd name="T65" fmla="*/ 6 h 555"/>
                  <a:gd name="T66" fmla="*/ 132 w 264"/>
                  <a:gd name="T67" fmla="*/ 0 h 555"/>
                  <a:gd name="T68" fmla="*/ 131 w 264"/>
                  <a:gd name="T69" fmla="*/ 2 h 555"/>
                  <a:gd name="T70" fmla="*/ 134 w 264"/>
                  <a:gd name="T71" fmla="*/ 5 h 555"/>
                  <a:gd name="T72" fmla="*/ 134 w 264"/>
                  <a:gd name="T73" fmla="*/ 4 h 555"/>
                  <a:gd name="T74" fmla="*/ 134 w 264"/>
                  <a:gd name="T75" fmla="*/ 3 h 555"/>
                  <a:gd name="T76" fmla="*/ 132 w 264"/>
                  <a:gd name="T77" fmla="*/ 0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4" h="555">
                    <a:moveTo>
                      <a:pt x="0" y="551"/>
                    </a:moveTo>
                    <a:lnTo>
                      <a:pt x="0" y="552"/>
                    </a:lnTo>
                    <a:lnTo>
                      <a:pt x="0" y="552"/>
                    </a:lnTo>
                    <a:lnTo>
                      <a:pt x="0" y="555"/>
                    </a:lnTo>
                    <a:lnTo>
                      <a:pt x="1" y="554"/>
                    </a:lnTo>
                    <a:lnTo>
                      <a:pt x="0" y="551"/>
                    </a:lnTo>
                    <a:moveTo>
                      <a:pt x="262" y="350"/>
                    </a:moveTo>
                    <a:lnTo>
                      <a:pt x="262" y="350"/>
                    </a:lnTo>
                    <a:lnTo>
                      <a:pt x="261" y="349"/>
                    </a:lnTo>
                    <a:lnTo>
                      <a:pt x="262" y="350"/>
                    </a:lnTo>
                    <a:lnTo>
                      <a:pt x="263" y="350"/>
                    </a:lnTo>
                    <a:lnTo>
                      <a:pt x="262" y="350"/>
                    </a:lnTo>
                    <a:moveTo>
                      <a:pt x="135" y="6"/>
                    </a:moveTo>
                    <a:lnTo>
                      <a:pt x="133" y="11"/>
                    </a:lnTo>
                    <a:lnTo>
                      <a:pt x="259" y="349"/>
                    </a:lnTo>
                    <a:lnTo>
                      <a:pt x="260" y="350"/>
                    </a:lnTo>
                    <a:lnTo>
                      <a:pt x="259" y="350"/>
                    </a:lnTo>
                    <a:lnTo>
                      <a:pt x="258" y="352"/>
                    </a:lnTo>
                    <a:lnTo>
                      <a:pt x="4" y="547"/>
                    </a:lnTo>
                    <a:lnTo>
                      <a:pt x="4" y="552"/>
                    </a:lnTo>
                    <a:lnTo>
                      <a:pt x="4" y="551"/>
                    </a:lnTo>
                    <a:lnTo>
                      <a:pt x="258" y="356"/>
                    </a:lnTo>
                    <a:lnTo>
                      <a:pt x="261" y="353"/>
                    </a:lnTo>
                    <a:lnTo>
                      <a:pt x="261" y="353"/>
                    </a:lnTo>
                    <a:lnTo>
                      <a:pt x="263" y="351"/>
                    </a:lnTo>
                    <a:lnTo>
                      <a:pt x="264" y="351"/>
                    </a:lnTo>
                    <a:lnTo>
                      <a:pt x="264" y="351"/>
                    </a:lnTo>
                    <a:lnTo>
                      <a:pt x="263" y="350"/>
                    </a:lnTo>
                    <a:lnTo>
                      <a:pt x="263" y="350"/>
                    </a:lnTo>
                    <a:lnTo>
                      <a:pt x="263" y="350"/>
                    </a:lnTo>
                    <a:lnTo>
                      <a:pt x="259" y="338"/>
                    </a:lnTo>
                    <a:lnTo>
                      <a:pt x="227" y="254"/>
                    </a:lnTo>
                    <a:lnTo>
                      <a:pt x="135" y="6"/>
                    </a:lnTo>
                    <a:moveTo>
                      <a:pt x="132" y="0"/>
                    </a:moveTo>
                    <a:lnTo>
                      <a:pt x="131" y="2"/>
                    </a:lnTo>
                    <a:lnTo>
                      <a:pt x="134" y="5"/>
                    </a:lnTo>
                    <a:lnTo>
                      <a:pt x="134" y="4"/>
                    </a:lnTo>
                    <a:lnTo>
                      <a:pt x="134" y="3"/>
                    </a:lnTo>
                    <a:lnTo>
                      <a:pt x="13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479"/>
              <p:cNvSpPr>
                <a:spLocks noEditPoints="1"/>
              </p:cNvSpPr>
              <p:nvPr/>
            </p:nvSpPr>
            <p:spPr bwMode="auto">
              <a:xfrm>
                <a:off x="1841" y="2720"/>
                <a:ext cx="371" cy="814"/>
              </a:xfrm>
              <a:custGeom>
                <a:avLst/>
                <a:gdLst>
                  <a:gd name="T0" fmla="*/ 152 w 371"/>
                  <a:gd name="T1" fmla="*/ 511 h 814"/>
                  <a:gd name="T2" fmla="*/ 6 w 371"/>
                  <a:gd name="T3" fmla="*/ 8 h 814"/>
                  <a:gd name="T4" fmla="*/ 86 w 371"/>
                  <a:gd name="T5" fmla="*/ 65 h 814"/>
                  <a:gd name="T6" fmla="*/ 365 w 371"/>
                  <a:gd name="T7" fmla="*/ 262 h 814"/>
                  <a:gd name="T8" fmla="*/ 367 w 371"/>
                  <a:gd name="T9" fmla="*/ 263 h 814"/>
                  <a:gd name="T10" fmla="*/ 367 w 371"/>
                  <a:gd name="T11" fmla="*/ 263 h 814"/>
                  <a:gd name="T12" fmla="*/ 238 w 371"/>
                  <a:gd name="T13" fmla="*/ 802 h 814"/>
                  <a:gd name="T14" fmla="*/ 152 w 371"/>
                  <a:gd name="T15" fmla="*/ 511 h 814"/>
                  <a:gd name="T16" fmla="*/ 0 w 371"/>
                  <a:gd name="T17" fmla="*/ 0 h 814"/>
                  <a:gd name="T18" fmla="*/ 1 w 371"/>
                  <a:gd name="T19" fmla="*/ 4 h 814"/>
                  <a:gd name="T20" fmla="*/ 1 w 371"/>
                  <a:gd name="T21" fmla="*/ 4 h 814"/>
                  <a:gd name="T22" fmla="*/ 3 w 371"/>
                  <a:gd name="T23" fmla="*/ 4 h 814"/>
                  <a:gd name="T24" fmla="*/ 2 w 371"/>
                  <a:gd name="T25" fmla="*/ 5 h 814"/>
                  <a:gd name="T26" fmla="*/ 3 w 371"/>
                  <a:gd name="T27" fmla="*/ 4 h 814"/>
                  <a:gd name="T28" fmla="*/ 1 w 371"/>
                  <a:gd name="T29" fmla="*/ 4 h 814"/>
                  <a:gd name="T30" fmla="*/ 2 w 371"/>
                  <a:gd name="T31" fmla="*/ 5 h 814"/>
                  <a:gd name="T32" fmla="*/ 2 w 371"/>
                  <a:gd name="T33" fmla="*/ 6 h 814"/>
                  <a:gd name="T34" fmla="*/ 216 w 371"/>
                  <a:gd name="T35" fmla="*/ 740 h 814"/>
                  <a:gd name="T36" fmla="*/ 216 w 371"/>
                  <a:gd name="T37" fmla="*/ 740 h 814"/>
                  <a:gd name="T38" fmla="*/ 228 w 371"/>
                  <a:gd name="T39" fmla="*/ 781 h 814"/>
                  <a:gd name="T40" fmla="*/ 236 w 371"/>
                  <a:gd name="T41" fmla="*/ 808 h 814"/>
                  <a:gd name="T42" fmla="*/ 237 w 371"/>
                  <a:gd name="T43" fmla="*/ 811 h 814"/>
                  <a:gd name="T44" fmla="*/ 238 w 371"/>
                  <a:gd name="T45" fmla="*/ 814 h 814"/>
                  <a:gd name="T46" fmla="*/ 239 w 371"/>
                  <a:gd name="T47" fmla="*/ 811 h 814"/>
                  <a:gd name="T48" fmla="*/ 240 w 371"/>
                  <a:gd name="T49" fmla="*/ 809 h 814"/>
                  <a:gd name="T50" fmla="*/ 240 w 371"/>
                  <a:gd name="T51" fmla="*/ 804 h 814"/>
                  <a:gd name="T52" fmla="*/ 369 w 371"/>
                  <a:gd name="T53" fmla="*/ 268 h 814"/>
                  <a:gd name="T54" fmla="*/ 371 w 371"/>
                  <a:gd name="T55" fmla="*/ 263 h 814"/>
                  <a:gd name="T56" fmla="*/ 371 w 371"/>
                  <a:gd name="T57" fmla="*/ 262 h 814"/>
                  <a:gd name="T58" fmla="*/ 370 w 371"/>
                  <a:gd name="T59" fmla="*/ 262 h 814"/>
                  <a:gd name="T60" fmla="*/ 367 w 371"/>
                  <a:gd name="T61" fmla="*/ 259 h 814"/>
                  <a:gd name="T62" fmla="*/ 367 w 371"/>
                  <a:gd name="T63" fmla="*/ 259 h 814"/>
                  <a:gd name="T64" fmla="*/ 367 w 371"/>
                  <a:gd name="T65" fmla="*/ 259 h 814"/>
                  <a:gd name="T66" fmla="*/ 6 w 371"/>
                  <a:gd name="T67" fmla="*/ 4 h 814"/>
                  <a:gd name="T68" fmla="*/ 6 w 371"/>
                  <a:gd name="T69" fmla="*/ 4 h 814"/>
                  <a:gd name="T70" fmla="*/ 4 w 371"/>
                  <a:gd name="T71" fmla="*/ 2 h 814"/>
                  <a:gd name="T72" fmla="*/ 0 w 371"/>
                  <a:gd name="T73" fmla="*/ 0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1" h="814">
                    <a:moveTo>
                      <a:pt x="152" y="511"/>
                    </a:moveTo>
                    <a:lnTo>
                      <a:pt x="6" y="8"/>
                    </a:lnTo>
                    <a:lnTo>
                      <a:pt x="86" y="65"/>
                    </a:lnTo>
                    <a:lnTo>
                      <a:pt x="365" y="262"/>
                    </a:lnTo>
                    <a:lnTo>
                      <a:pt x="367" y="263"/>
                    </a:lnTo>
                    <a:lnTo>
                      <a:pt x="367" y="263"/>
                    </a:lnTo>
                    <a:lnTo>
                      <a:pt x="238" y="802"/>
                    </a:lnTo>
                    <a:lnTo>
                      <a:pt x="152" y="511"/>
                    </a:lnTo>
                    <a:close/>
                    <a:moveTo>
                      <a:pt x="0" y="0"/>
                    </a:moveTo>
                    <a:lnTo>
                      <a:pt x="1" y="4"/>
                    </a:lnTo>
                    <a:lnTo>
                      <a:pt x="1" y="4"/>
                    </a:lnTo>
                    <a:lnTo>
                      <a:pt x="3" y="4"/>
                    </a:lnTo>
                    <a:lnTo>
                      <a:pt x="2" y="5"/>
                    </a:lnTo>
                    <a:lnTo>
                      <a:pt x="3" y="4"/>
                    </a:lnTo>
                    <a:lnTo>
                      <a:pt x="1" y="4"/>
                    </a:lnTo>
                    <a:lnTo>
                      <a:pt x="2" y="5"/>
                    </a:lnTo>
                    <a:lnTo>
                      <a:pt x="2" y="6"/>
                    </a:lnTo>
                    <a:lnTo>
                      <a:pt x="216" y="740"/>
                    </a:lnTo>
                    <a:lnTo>
                      <a:pt x="216" y="740"/>
                    </a:lnTo>
                    <a:lnTo>
                      <a:pt x="228" y="781"/>
                    </a:lnTo>
                    <a:lnTo>
                      <a:pt x="236" y="808"/>
                    </a:lnTo>
                    <a:lnTo>
                      <a:pt x="237" y="811"/>
                    </a:lnTo>
                    <a:lnTo>
                      <a:pt x="238" y="814"/>
                    </a:lnTo>
                    <a:lnTo>
                      <a:pt x="239" y="811"/>
                    </a:lnTo>
                    <a:lnTo>
                      <a:pt x="240" y="809"/>
                    </a:lnTo>
                    <a:lnTo>
                      <a:pt x="240" y="804"/>
                    </a:lnTo>
                    <a:lnTo>
                      <a:pt x="369" y="268"/>
                    </a:lnTo>
                    <a:lnTo>
                      <a:pt x="371" y="263"/>
                    </a:lnTo>
                    <a:lnTo>
                      <a:pt x="371" y="262"/>
                    </a:lnTo>
                    <a:lnTo>
                      <a:pt x="370" y="262"/>
                    </a:lnTo>
                    <a:lnTo>
                      <a:pt x="367" y="259"/>
                    </a:lnTo>
                    <a:lnTo>
                      <a:pt x="367" y="259"/>
                    </a:lnTo>
                    <a:lnTo>
                      <a:pt x="367" y="259"/>
                    </a:lnTo>
                    <a:lnTo>
                      <a:pt x="6" y="4"/>
                    </a:lnTo>
                    <a:lnTo>
                      <a:pt x="6" y="4"/>
                    </a:lnTo>
                    <a:lnTo>
                      <a:pt x="4" y="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480"/>
              <p:cNvSpPr>
                <a:spLocks noEditPoints="1"/>
              </p:cNvSpPr>
              <p:nvPr/>
            </p:nvSpPr>
            <p:spPr bwMode="auto">
              <a:xfrm>
                <a:off x="1841" y="2720"/>
                <a:ext cx="371" cy="814"/>
              </a:xfrm>
              <a:custGeom>
                <a:avLst/>
                <a:gdLst>
                  <a:gd name="T0" fmla="*/ 152 w 371"/>
                  <a:gd name="T1" fmla="*/ 511 h 814"/>
                  <a:gd name="T2" fmla="*/ 6 w 371"/>
                  <a:gd name="T3" fmla="*/ 8 h 814"/>
                  <a:gd name="T4" fmla="*/ 86 w 371"/>
                  <a:gd name="T5" fmla="*/ 65 h 814"/>
                  <a:gd name="T6" fmla="*/ 365 w 371"/>
                  <a:gd name="T7" fmla="*/ 262 h 814"/>
                  <a:gd name="T8" fmla="*/ 367 w 371"/>
                  <a:gd name="T9" fmla="*/ 263 h 814"/>
                  <a:gd name="T10" fmla="*/ 367 w 371"/>
                  <a:gd name="T11" fmla="*/ 263 h 814"/>
                  <a:gd name="T12" fmla="*/ 238 w 371"/>
                  <a:gd name="T13" fmla="*/ 802 h 814"/>
                  <a:gd name="T14" fmla="*/ 152 w 371"/>
                  <a:gd name="T15" fmla="*/ 511 h 814"/>
                  <a:gd name="T16" fmla="*/ 0 w 371"/>
                  <a:gd name="T17" fmla="*/ 0 h 814"/>
                  <a:gd name="T18" fmla="*/ 1 w 371"/>
                  <a:gd name="T19" fmla="*/ 4 h 814"/>
                  <a:gd name="T20" fmla="*/ 1 w 371"/>
                  <a:gd name="T21" fmla="*/ 4 h 814"/>
                  <a:gd name="T22" fmla="*/ 3 w 371"/>
                  <a:gd name="T23" fmla="*/ 4 h 814"/>
                  <a:gd name="T24" fmla="*/ 2 w 371"/>
                  <a:gd name="T25" fmla="*/ 5 h 814"/>
                  <a:gd name="T26" fmla="*/ 3 w 371"/>
                  <a:gd name="T27" fmla="*/ 4 h 814"/>
                  <a:gd name="T28" fmla="*/ 1 w 371"/>
                  <a:gd name="T29" fmla="*/ 4 h 814"/>
                  <a:gd name="T30" fmla="*/ 2 w 371"/>
                  <a:gd name="T31" fmla="*/ 5 h 814"/>
                  <a:gd name="T32" fmla="*/ 2 w 371"/>
                  <a:gd name="T33" fmla="*/ 6 h 814"/>
                  <a:gd name="T34" fmla="*/ 216 w 371"/>
                  <a:gd name="T35" fmla="*/ 740 h 814"/>
                  <a:gd name="T36" fmla="*/ 216 w 371"/>
                  <a:gd name="T37" fmla="*/ 740 h 814"/>
                  <a:gd name="T38" fmla="*/ 228 w 371"/>
                  <a:gd name="T39" fmla="*/ 781 h 814"/>
                  <a:gd name="T40" fmla="*/ 236 w 371"/>
                  <a:gd name="T41" fmla="*/ 808 h 814"/>
                  <a:gd name="T42" fmla="*/ 237 w 371"/>
                  <a:gd name="T43" fmla="*/ 811 h 814"/>
                  <a:gd name="T44" fmla="*/ 238 w 371"/>
                  <a:gd name="T45" fmla="*/ 814 h 814"/>
                  <a:gd name="T46" fmla="*/ 239 w 371"/>
                  <a:gd name="T47" fmla="*/ 811 h 814"/>
                  <a:gd name="T48" fmla="*/ 240 w 371"/>
                  <a:gd name="T49" fmla="*/ 809 h 814"/>
                  <a:gd name="T50" fmla="*/ 240 w 371"/>
                  <a:gd name="T51" fmla="*/ 804 h 814"/>
                  <a:gd name="T52" fmla="*/ 369 w 371"/>
                  <a:gd name="T53" fmla="*/ 268 h 814"/>
                  <a:gd name="T54" fmla="*/ 371 w 371"/>
                  <a:gd name="T55" fmla="*/ 263 h 814"/>
                  <a:gd name="T56" fmla="*/ 371 w 371"/>
                  <a:gd name="T57" fmla="*/ 262 h 814"/>
                  <a:gd name="T58" fmla="*/ 370 w 371"/>
                  <a:gd name="T59" fmla="*/ 262 h 814"/>
                  <a:gd name="T60" fmla="*/ 367 w 371"/>
                  <a:gd name="T61" fmla="*/ 259 h 814"/>
                  <a:gd name="T62" fmla="*/ 367 w 371"/>
                  <a:gd name="T63" fmla="*/ 259 h 814"/>
                  <a:gd name="T64" fmla="*/ 367 w 371"/>
                  <a:gd name="T65" fmla="*/ 259 h 814"/>
                  <a:gd name="T66" fmla="*/ 6 w 371"/>
                  <a:gd name="T67" fmla="*/ 4 h 814"/>
                  <a:gd name="T68" fmla="*/ 6 w 371"/>
                  <a:gd name="T69" fmla="*/ 4 h 814"/>
                  <a:gd name="T70" fmla="*/ 4 w 371"/>
                  <a:gd name="T71" fmla="*/ 2 h 814"/>
                  <a:gd name="T72" fmla="*/ 0 w 371"/>
                  <a:gd name="T73" fmla="*/ 0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1" h="814">
                    <a:moveTo>
                      <a:pt x="152" y="511"/>
                    </a:moveTo>
                    <a:lnTo>
                      <a:pt x="6" y="8"/>
                    </a:lnTo>
                    <a:lnTo>
                      <a:pt x="86" y="65"/>
                    </a:lnTo>
                    <a:lnTo>
                      <a:pt x="365" y="262"/>
                    </a:lnTo>
                    <a:lnTo>
                      <a:pt x="367" y="263"/>
                    </a:lnTo>
                    <a:lnTo>
                      <a:pt x="367" y="263"/>
                    </a:lnTo>
                    <a:lnTo>
                      <a:pt x="238" y="802"/>
                    </a:lnTo>
                    <a:lnTo>
                      <a:pt x="152" y="511"/>
                    </a:lnTo>
                    <a:moveTo>
                      <a:pt x="0" y="0"/>
                    </a:moveTo>
                    <a:lnTo>
                      <a:pt x="1" y="4"/>
                    </a:lnTo>
                    <a:lnTo>
                      <a:pt x="1" y="4"/>
                    </a:lnTo>
                    <a:lnTo>
                      <a:pt x="3" y="4"/>
                    </a:lnTo>
                    <a:lnTo>
                      <a:pt x="2" y="5"/>
                    </a:lnTo>
                    <a:lnTo>
                      <a:pt x="3" y="4"/>
                    </a:lnTo>
                    <a:lnTo>
                      <a:pt x="1" y="4"/>
                    </a:lnTo>
                    <a:lnTo>
                      <a:pt x="2" y="5"/>
                    </a:lnTo>
                    <a:lnTo>
                      <a:pt x="2" y="6"/>
                    </a:lnTo>
                    <a:lnTo>
                      <a:pt x="216" y="740"/>
                    </a:lnTo>
                    <a:lnTo>
                      <a:pt x="216" y="740"/>
                    </a:lnTo>
                    <a:lnTo>
                      <a:pt x="228" y="781"/>
                    </a:lnTo>
                    <a:lnTo>
                      <a:pt x="236" y="808"/>
                    </a:lnTo>
                    <a:lnTo>
                      <a:pt x="237" y="811"/>
                    </a:lnTo>
                    <a:lnTo>
                      <a:pt x="238" y="814"/>
                    </a:lnTo>
                    <a:lnTo>
                      <a:pt x="239" y="811"/>
                    </a:lnTo>
                    <a:lnTo>
                      <a:pt x="240" y="809"/>
                    </a:lnTo>
                    <a:lnTo>
                      <a:pt x="240" y="804"/>
                    </a:lnTo>
                    <a:lnTo>
                      <a:pt x="369" y="268"/>
                    </a:lnTo>
                    <a:lnTo>
                      <a:pt x="371" y="263"/>
                    </a:lnTo>
                    <a:lnTo>
                      <a:pt x="371" y="262"/>
                    </a:lnTo>
                    <a:lnTo>
                      <a:pt x="370" y="262"/>
                    </a:lnTo>
                    <a:lnTo>
                      <a:pt x="367" y="259"/>
                    </a:lnTo>
                    <a:lnTo>
                      <a:pt x="367" y="259"/>
                    </a:lnTo>
                    <a:lnTo>
                      <a:pt x="367" y="259"/>
                    </a:lnTo>
                    <a:lnTo>
                      <a:pt x="6" y="4"/>
                    </a:lnTo>
                    <a:lnTo>
                      <a:pt x="6" y="4"/>
                    </a:lnTo>
                    <a:lnTo>
                      <a:pt x="4"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481"/>
              <p:cNvSpPr>
                <a:spLocks noEditPoints="1"/>
              </p:cNvSpPr>
              <p:nvPr/>
            </p:nvSpPr>
            <p:spPr bwMode="auto">
              <a:xfrm>
                <a:off x="2662" y="787"/>
                <a:ext cx="380" cy="281"/>
              </a:xfrm>
              <a:custGeom>
                <a:avLst/>
                <a:gdLst>
                  <a:gd name="T0" fmla="*/ 91 w 380"/>
                  <a:gd name="T1" fmla="*/ 280 h 281"/>
                  <a:gd name="T2" fmla="*/ 90 w 380"/>
                  <a:gd name="T3" fmla="*/ 280 h 281"/>
                  <a:gd name="T4" fmla="*/ 90 w 380"/>
                  <a:gd name="T5" fmla="*/ 281 h 281"/>
                  <a:gd name="T6" fmla="*/ 91 w 380"/>
                  <a:gd name="T7" fmla="*/ 280 h 281"/>
                  <a:gd name="T8" fmla="*/ 2 w 380"/>
                  <a:gd name="T9" fmla="*/ 92 h 281"/>
                  <a:gd name="T10" fmla="*/ 2 w 380"/>
                  <a:gd name="T11" fmla="*/ 92 h 281"/>
                  <a:gd name="T12" fmla="*/ 88 w 380"/>
                  <a:gd name="T13" fmla="*/ 277 h 281"/>
                  <a:gd name="T14" fmla="*/ 88 w 380"/>
                  <a:gd name="T15" fmla="*/ 277 h 281"/>
                  <a:gd name="T16" fmla="*/ 2 w 380"/>
                  <a:gd name="T17" fmla="*/ 92 h 281"/>
                  <a:gd name="T18" fmla="*/ 2 w 380"/>
                  <a:gd name="T19" fmla="*/ 88 h 281"/>
                  <a:gd name="T20" fmla="*/ 0 w 380"/>
                  <a:gd name="T21" fmla="*/ 89 h 281"/>
                  <a:gd name="T22" fmla="*/ 1 w 380"/>
                  <a:gd name="T23" fmla="*/ 89 h 281"/>
                  <a:gd name="T24" fmla="*/ 1 w 380"/>
                  <a:gd name="T25" fmla="*/ 89 h 281"/>
                  <a:gd name="T26" fmla="*/ 2 w 380"/>
                  <a:gd name="T27" fmla="*/ 88 h 281"/>
                  <a:gd name="T28" fmla="*/ 380 w 380"/>
                  <a:gd name="T29" fmla="*/ 2 h 281"/>
                  <a:gd name="T30" fmla="*/ 379 w 380"/>
                  <a:gd name="T31" fmla="*/ 3 h 281"/>
                  <a:gd name="T32" fmla="*/ 379 w 380"/>
                  <a:gd name="T33" fmla="*/ 2 h 281"/>
                  <a:gd name="T34" fmla="*/ 374 w 380"/>
                  <a:gd name="T35" fmla="*/ 4 h 281"/>
                  <a:gd name="T36" fmla="*/ 90 w 380"/>
                  <a:gd name="T37" fmla="*/ 276 h 281"/>
                  <a:gd name="T38" fmla="*/ 5 w 380"/>
                  <a:gd name="T39" fmla="*/ 91 h 281"/>
                  <a:gd name="T40" fmla="*/ 180 w 380"/>
                  <a:gd name="T41" fmla="*/ 49 h 281"/>
                  <a:gd name="T42" fmla="*/ 5 w 380"/>
                  <a:gd name="T43" fmla="*/ 91 h 281"/>
                  <a:gd name="T44" fmla="*/ 92 w 380"/>
                  <a:gd name="T45" fmla="*/ 278 h 281"/>
                  <a:gd name="T46" fmla="*/ 92 w 380"/>
                  <a:gd name="T47" fmla="*/ 279 h 281"/>
                  <a:gd name="T48" fmla="*/ 92 w 380"/>
                  <a:gd name="T49" fmla="*/ 279 h 281"/>
                  <a:gd name="T50" fmla="*/ 94 w 380"/>
                  <a:gd name="T51" fmla="*/ 277 h 281"/>
                  <a:gd name="T52" fmla="*/ 380 w 380"/>
                  <a:gd name="T53" fmla="*/ 2 h 281"/>
                  <a:gd name="T54" fmla="*/ 380 w 380"/>
                  <a:gd name="T55" fmla="*/ 2 h 281"/>
                  <a:gd name="T56" fmla="*/ 377 w 380"/>
                  <a:gd name="T57" fmla="*/ 0 h 281"/>
                  <a:gd name="T58" fmla="*/ 6 w 380"/>
                  <a:gd name="T59" fmla="*/ 87 h 281"/>
                  <a:gd name="T60" fmla="*/ 6 w 380"/>
                  <a:gd name="T61" fmla="*/ 87 h 281"/>
                  <a:gd name="T62" fmla="*/ 377 w 380"/>
                  <a:gd name="T63"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0" h="281">
                    <a:moveTo>
                      <a:pt x="91" y="280"/>
                    </a:moveTo>
                    <a:lnTo>
                      <a:pt x="90" y="280"/>
                    </a:lnTo>
                    <a:lnTo>
                      <a:pt x="90" y="281"/>
                    </a:lnTo>
                    <a:lnTo>
                      <a:pt x="91" y="280"/>
                    </a:lnTo>
                    <a:close/>
                    <a:moveTo>
                      <a:pt x="2" y="92"/>
                    </a:moveTo>
                    <a:lnTo>
                      <a:pt x="2" y="92"/>
                    </a:lnTo>
                    <a:lnTo>
                      <a:pt x="88" y="277"/>
                    </a:lnTo>
                    <a:lnTo>
                      <a:pt x="88" y="277"/>
                    </a:lnTo>
                    <a:lnTo>
                      <a:pt x="2" y="92"/>
                    </a:lnTo>
                    <a:close/>
                    <a:moveTo>
                      <a:pt x="2" y="88"/>
                    </a:moveTo>
                    <a:lnTo>
                      <a:pt x="0" y="89"/>
                    </a:lnTo>
                    <a:lnTo>
                      <a:pt x="1" y="89"/>
                    </a:lnTo>
                    <a:lnTo>
                      <a:pt x="1" y="89"/>
                    </a:lnTo>
                    <a:lnTo>
                      <a:pt x="2" y="88"/>
                    </a:lnTo>
                    <a:close/>
                    <a:moveTo>
                      <a:pt x="380" y="2"/>
                    </a:moveTo>
                    <a:lnTo>
                      <a:pt x="379" y="3"/>
                    </a:lnTo>
                    <a:lnTo>
                      <a:pt x="379" y="2"/>
                    </a:lnTo>
                    <a:lnTo>
                      <a:pt x="374" y="4"/>
                    </a:lnTo>
                    <a:lnTo>
                      <a:pt x="90" y="276"/>
                    </a:lnTo>
                    <a:lnTo>
                      <a:pt x="5" y="91"/>
                    </a:lnTo>
                    <a:lnTo>
                      <a:pt x="180" y="49"/>
                    </a:lnTo>
                    <a:lnTo>
                      <a:pt x="5" y="91"/>
                    </a:lnTo>
                    <a:lnTo>
                      <a:pt x="92" y="278"/>
                    </a:lnTo>
                    <a:lnTo>
                      <a:pt x="92" y="279"/>
                    </a:lnTo>
                    <a:lnTo>
                      <a:pt x="92" y="279"/>
                    </a:lnTo>
                    <a:lnTo>
                      <a:pt x="94" y="277"/>
                    </a:lnTo>
                    <a:lnTo>
                      <a:pt x="380" y="2"/>
                    </a:lnTo>
                    <a:lnTo>
                      <a:pt x="380" y="2"/>
                    </a:lnTo>
                    <a:close/>
                    <a:moveTo>
                      <a:pt x="377" y="0"/>
                    </a:moveTo>
                    <a:lnTo>
                      <a:pt x="6" y="87"/>
                    </a:lnTo>
                    <a:lnTo>
                      <a:pt x="6" y="87"/>
                    </a:lnTo>
                    <a:lnTo>
                      <a:pt x="37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482"/>
              <p:cNvSpPr>
                <a:spLocks noEditPoints="1"/>
              </p:cNvSpPr>
              <p:nvPr/>
            </p:nvSpPr>
            <p:spPr bwMode="auto">
              <a:xfrm>
                <a:off x="2662" y="787"/>
                <a:ext cx="380" cy="281"/>
              </a:xfrm>
              <a:custGeom>
                <a:avLst/>
                <a:gdLst>
                  <a:gd name="T0" fmla="*/ 91 w 380"/>
                  <a:gd name="T1" fmla="*/ 280 h 281"/>
                  <a:gd name="T2" fmla="*/ 90 w 380"/>
                  <a:gd name="T3" fmla="*/ 280 h 281"/>
                  <a:gd name="T4" fmla="*/ 90 w 380"/>
                  <a:gd name="T5" fmla="*/ 281 h 281"/>
                  <a:gd name="T6" fmla="*/ 91 w 380"/>
                  <a:gd name="T7" fmla="*/ 280 h 281"/>
                  <a:gd name="T8" fmla="*/ 2 w 380"/>
                  <a:gd name="T9" fmla="*/ 92 h 281"/>
                  <a:gd name="T10" fmla="*/ 2 w 380"/>
                  <a:gd name="T11" fmla="*/ 92 h 281"/>
                  <a:gd name="T12" fmla="*/ 88 w 380"/>
                  <a:gd name="T13" fmla="*/ 277 h 281"/>
                  <a:gd name="T14" fmla="*/ 88 w 380"/>
                  <a:gd name="T15" fmla="*/ 277 h 281"/>
                  <a:gd name="T16" fmla="*/ 2 w 380"/>
                  <a:gd name="T17" fmla="*/ 92 h 281"/>
                  <a:gd name="T18" fmla="*/ 2 w 380"/>
                  <a:gd name="T19" fmla="*/ 88 h 281"/>
                  <a:gd name="T20" fmla="*/ 0 w 380"/>
                  <a:gd name="T21" fmla="*/ 89 h 281"/>
                  <a:gd name="T22" fmla="*/ 1 w 380"/>
                  <a:gd name="T23" fmla="*/ 89 h 281"/>
                  <a:gd name="T24" fmla="*/ 1 w 380"/>
                  <a:gd name="T25" fmla="*/ 89 h 281"/>
                  <a:gd name="T26" fmla="*/ 2 w 380"/>
                  <a:gd name="T27" fmla="*/ 88 h 281"/>
                  <a:gd name="T28" fmla="*/ 380 w 380"/>
                  <a:gd name="T29" fmla="*/ 2 h 281"/>
                  <a:gd name="T30" fmla="*/ 379 w 380"/>
                  <a:gd name="T31" fmla="*/ 3 h 281"/>
                  <a:gd name="T32" fmla="*/ 379 w 380"/>
                  <a:gd name="T33" fmla="*/ 2 h 281"/>
                  <a:gd name="T34" fmla="*/ 374 w 380"/>
                  <a:gd name="T35" fmla="*/ 4 h 281"/>
                  <a:gd name="T36" fmla="*/ 90 w 380"/>
                  <a:gd name="T37" fmla="*/ 276 h 281"/>
                  <a:gd name="T38" fmla="*/ 5 w 380"/>
                  <a:gd name="T39" fmla="*/ 91 h 281"/>
                  <a:gd name="T40" fmla="*/ 180 w 380"/>
                  <a:gd name="T41" fmla="*/ 49 h 281"/>
                  <a:gd name="T42" fmla="*/ 5 w 380"/>
                  <a:gd name="T43" fmla="*/ 91 h 281"/>
                  <a:gd name="T44" fmla="*/ 92 w 380"/>
                  <a:gd name="T45" fmla="*/ 278 h 281"/>
                  <a:gd name="T46" fmla="*/ 92 w 380"/>
                  <a:gd name="T47" fmla="*/ 279 h 281"/>
                  <a:gd name="T48" fmla="*/ 92 w 380"/>
                  <a:gd name="T49" fmla="*/ 279 h 281"/>
                  <a:gd name="T50" fmla="*/ 94 w 380"/>
                  <a:gd name="T51" fmla="*/ 277 h 281"/>
                  <a:gd name="T52" fmla="*/ 380 w 380"/>
                  <a:gd name="T53" fmla="*/ 2 h 281"/>
                  <a:gd name="T54" fmla="*/ 380 w 380"/>
                  <a:gd name="T55" fmla="*/ 2 h 281"/>
                  <a:gd name="T56" fmla="*/ 377 w 380"/>
                  <a:gd name="T57" fmla="*/ 0 h 281"/>
                  <a:gd name="T58" fmla="*/ 6 w 380"/>
                  <a:gd name="T59" fmla="*/ 87 h 281"/>
                  <a:gd name="T60" fmla="*/ 6 w 380"/>
                  <a:gd name="T61" fmla="*/ 87 h 281"/>
                  <a:gd name="T62" fmla="*/ 377 w 380"/>
                  <a:gd name="T63"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0" h="281">
                    <a:moveTo>
                      <a:pt x="91" y="280"/>
                    </a:moveTo>
                    <a:lnTo>
                      <a:pt x="90" y="280"/>
                    </a:lnTo>
                    <a:lnTo>
                      <a:pt x="90" y="281"/>
                    </a:lnTo>
                    <a:lnTo>
                      <a:pt x="91" y="280"/>
                    </a:lnTo>
                    <a:moveTo>
                      <a:pt x="2" y="92"/>
                    </a:moveTo>
                    <a:lnTo>
                      <a:pt x="2" y="92"/>
                    </a:lnTo>
                    <a:lnTo>
                      <a:pt x="88" y="277"/>
                    </a:lnTo>
                    <a:lnTo>
                      <a:pt x="88" y="277"/>
                    </a:lnTo>
                    <a:lnTo>
                      <a:pt x="2" y="92"/>
                    </a:lnTo>
                    <a:moveTo>
                      <a:pt x="2" y="88"/>
                    </a:moveTo>
                    <a:lnTo>
                      <a:pt x="0" y="89"/>
                    </a:lnTo>
                    <a:lnTo>
                      <a:pt x="1" y="89"/>
                    </a:lnTo>
                    <a:lnTo>
                      <a:pt x="1" y="89"/>
                    </a:lnTo>
                    <a:lnTo>
                      <a:pt x="2" y="88"/>
                    </a:lnTo>
                    <a:moveTo>
                      <a:pt x="380" y="2"/>
                    </a:moveTo>
                    <a:lnTo>
                      <a:pt x="379" y="3"/>
                    </a:lnTo>
                    <a:lnTo>
                      <a:pt x="379" y="2"/>
                    </a:lnTo>
                    <a:lnTo>
                      <a:pt x="374" y="4"/>
                    </a:lnTo>
                    <a:lnTo>
                      <a:pt x="90" y="276"/>
                    </a:lnTo>
                    <a:lnTo>
                      <a:pt x="5" y="91"/>
                    </a:lnTo>
                    <a:lnTo>
                      <a:pt x="180" y="49"/>
                    </a:lnTo>
                    <a:lnTo>
                      <a:pt x="5" y="91"/>
                    </a:lnTo>
                    <a:lnTo>
                      <a:pt x="92" y="278"/>
                    </a:lnTo>
                    <a:lnTo>
                      <a:pt x="92" y="279"/>
                    </a:lnTo>
                    <a:lnTo>
                      <a:pt x="92" y="279"/>
                    </a:lnTo>
                    <a:lnTo>
                      <a:pt x="94" y="277"/>
                    </a:lnTo>
                    <a:lnTo>
                      <a:pt x="380" y="2"/>
                    </a:lnTo>
                    <a:lnTo>
                      <a:pt x="380" y="2"/>
                    </a:lnTo>
                    <a:moveTo>
                      <a:pt x="377" y="0"/>
                    </a:moveTo>
                    <a:lnTo>
                      <a:pt x="6" y="87"/>
                    </a:lnTo>
                    <a:lnTo>
                      <a:pt x="6" y="87"/>
                    </a:lnTo>
                    <a:lnTo>
                      <a:pt x="3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483"/>
              <p:cNvSpPr>
                <a:spLocks noEditPoints="1"/>
              </p:cNvSpPr>
              <p:nvPr/>
            </p:nvSpPr>
            <p:spPr bwMode="auto">
              <a:xfrm>
                <a:off x="2432" y="876"/>
                <a:ext cx="323" cy="193"/>
              </a:xfrm>
              <a:custGeom>
                <a:avLst/>
                <a:gdLst>
                  <a:gd name="T0" fmla="*/ 4 w 323"/>
                  <a:gd name="T1" fmla="*/ 192 h 193"/>
                  <a:gd name="T2" fmla="*/ 5 w 323"/>
                  <a:gd name="T3" fmla="*/ 191 h 193"/>
                  <a:gd name="T4" fmla="*/ 4 w 323"/>
                  <a:gd name="T5" fmla="*/ 192 h 193"/>
                  <a:gd name="T6" fmla="*/ 320 w 323"/>
                  <a:gd name="T7" fmla="*/ 190 h 193"/>
                  <a:gd name="T8" fmla="*/ 320 w 323"/>
                  <a:gd name="T9" fmla="*/ 190 h 193"/>
                  <a:gd name="T10" fmla="*/ 320 w 323"/>
                  <a:gd name="T11" fmla="*/ 188 h 193"/>
                  <a:gd name="T12" fmla="*/ 320 w 323"/>
                  <a:gd name="T13" fmla="*/ 190 h 193"/>
                  <a:gd name="T14" fmla="*/ 322 w 323"/>
                  <a:gd name="T15" fmla="*/ 189 h 193"/>
                  <a:gd name="T16" fmla="*/ 320 w 323"/>
                  <a:gd name="T17" fmla="*/ 190 h 193"/>
                  <a:gd name="T18" fmla="*/ 232 w 323"/>
                  <a:gd name="T19" fmla="*/ 3 h 193"/>
                  <a:gd name="T20" fmla="*/ 232 w 323"/>
                  <a:gd name="T21" fmla="*/ 3 h 193"/>
                  <a:gd name="T22" fmla="*/ 318 w 323"/>
                  <a:gd name="T23" fmla="*/ 188 h 193"/>
                  <a:gd name="T24" fmla="*/ 318 w 323"/>
                  <a:gd name="T25" fmla="*/ 188 h 193"/>
                  <a:gd name="T26" fmla="*/ 9 w 323"/>
                  <a:gd name="T27" fmla="*/ 190 h 193"/>
                  <a:gd name="T28" fmla="*/ 232 w 323"/>
                  <a:gd name="T29" fmla="*/ 3 h 193"/>
                  <a:gd name="T30" fmla="*/ 231 w 323"/>
                  <a:gd name="T31" fmla="*/ 0 h 193"/>
                  <a:gd name="T32" fmla="*/ 231 w 323"/>
                  <a:gd name="T33" fmla="*/ 0 h 193"/>
                  <a:gd name="T34" fmla="*/ 5 w 323"/>
                  <a:gd name="T35" fmla="*/ 189 h 193"/>
                  <a:gd name="T36" fmla="*/ 4 w 323"/>
                  <a:gd name="T37" fmla="*/ 190 h 193"/>
                  <a:gd name="T38" fmla="*/ 3 w 323"/>
                  <a:gd name="T39" fmla="*/ 190 h 193"/>
                  <a:gd name="T40" fmla="*/ 0 w 323"/>
                  <a:gd name="T41" fmla="*/ 193 h 193"/>
                  <a:gd name="T42" fmla="*/ 2 w 323"/>
                  <a:gd name="T43" fmla="*/ 193 h 193"/>
                  <a:gd name="T44" fmla="*/ 8 w 323"/>
                  <a:gd name="T45" fmla="*/ 193 h 193"/>
                  <a:gd name="T46" fmla="*/ 316 w 323"/>
                  <a:gd name="T47" fmla="*/ 191 h 193"/>
                  <a:gd name="T48" fmla="*/ 319 w 323"/>
                  <a:gd name="T49" fmla="*/ 191 h 193"/>
                  <a:gd name="T50" fmla="*/ 320 w 323"/>
                  <a:gd name="T51" fmla="*/ 191 h 193"/>
                  <a:gd name="T52" fmla="*/ 321 w 323"/>
                  <a:gd name="T53" fmla="*/ 191 h 193"/>
                  <a:gd name="T54" fmla="*/ 322 w 323"/>
                  <a:gd name="T55" fmla="*/ 191 h 193"/>
                  <a:gd name="T56" fmla="*/ 323 w 323"/>
                  <a:gd name="T57" fmla="*/ 191 h 193"/>
                  <a:gd name="T58" fmla="*/ 322 w 323"/>
                  <a:gd name="T59" fmla="*/ 190 h 193"/>
                  <a:gd name="T60" fmla="*/ 322 w 323"/>
                  <a:gd name="T61" fmla="*/ 189 h 193"/>
                  <a:gd name="T62" fmla="*/ 235 w 323"/>
                  <a:gd name="T63" fmla="*/ 2 h 193"/>
                  <a:gd name="T64" fmla="*/ 229 w 323"/>
                  <a:gd name="T65" fmla="*/ 3 h 193"/>
                  <a:gd name="T66" fmla="*/ 231 w 323"/>
                  <a:gd name="T6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3" h="193">
                    <a:moveTo>
                      <a:pt x="4" y="192"/>
                    </a:moveTo>
                    <a:lnTo>
                      <a:pt x="5" y="191"/>
                    </a:lnTo>
                    <a:lnTo>
                      <a:pt x="4" y="192"/>
                    </a:lnTo>
                    <a:close/>
                    <a:moveTo>
                      <a:pt x="320" y="190"/>
                    </a:moveTo>
                    <a:lnTo>
                      <a:pt x="320" y="190"/>
                    </a:lnTo>
                    <a:lnTo>
                      <a:pt x="320" y="188"/>
                    </a:lnTo>
                    <a:lnTo>
                      <a:pt x="320" y="190"/>
                    </a:lnTo>
                    <a:lnTo>
                      <a:pt x="322" y="189"/>
                    </a:lnTo>
                    <a:lnTo>
                      <a:pt x="320" y="190"/>
                    </a:lnTo>
                    <a:close/>
                    <a:moveTo>
                      <a:pt x="232" y="3"/>
                    </a:moveTo>
                    <a:lnTo>
                      <a:pt x="232" y="3"/>
                    </a:lnTo>
                    <a:lnTo>
                      <a:pt x="318" y="188"/>
                    </a:lnTo>
                    <a:lnTo>
                      <a:pt x="318" y="188"/>
                    </a:lnTo>
                    <a:lnTo>
                      <a:pt x="9" y="190"/>
                    </a:lnTo>
                    <a:lnTo>
                      <a:pt x="232" y="3"/>
                    </a:lnTo>
                    <a:close/>
                    <a:moveTo>
                      <a:pt x="231" y="0"/>
                    </a:moveTo>
                    <a:lnTo>
                      <a:pt x="231" y="0"/>
                    </a:lnTo>
                    <a:lnTo>
                      <a:pt x="5" y="189"/>
                    </a:lnTo>
                    <a:lnTo>
                      <a:pt x="4" y="190"/>
                    </a:lnTo>
                    <a:lnTo>
                      <a:pt x="3" y="190"/>
                    </a:lnTo>
                    <a:lnTo>
                      <a:pt x="0" y="193"/>
                    </a:lnTo>
                    <a:lnTo>
                      <a:pt x="2" y="193"/>
                    </a:lnTo>
                    <a:lnTo>
                      <a:pt x="8" y="193"/>
                    </a:lnTo>
                    <a:lnTo>
                      <a:pt x="316" y="191"/>
                    </a:lnTo>
                    <a:lnTo>
                      <a:pt x="319" y="191"/>
                    </a:lnTo>
                    <a:lnTo>
                      <a:pt x="320" y="191"/>
                    </a:lnTo>
                    <a:lnTo>
                      <a:pt x="321" y="191"/>
                    </a:lnTo>
                    <a:lnTo>
                      <a:pt x="322" y="191"/>
                    </a:lnTo>
                    <a:lnTo>
                      <a:pt x="323" y="191"/>
                    </a:lnTo>
                    <a:lnTo>
                      <a:pt x="322" y="190"/>
                    </a:lnTo>
                    <a:lnTo>
                      <a:pt x="322" y="189"/>
                    </a:lnTo>
                    <a:lnTo>
                      <a:pt x="235" y="2"/>
                    </a:lnTo>
                    <a:lnTo>
                      <a:pt x="229" y="3"/>
                    </a:lnTo>
                    <a:lnTo>
                      <a:pt x="23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484"/>
              <p:cNvSpPr>
                <a:spLocks noEditPoints="1"/>
              </p:cNvSpPr>
              <p:nvPr/>
            </p:nvSpPr>
            <p:spPr bwMode="auto">
              <a:xfrm>
                <a:off x="2432" y="876"/>
                <a:ext cx="323" cy="193"/>
              </a:xfrm>
              <a:custGeom>
                <a:avLst/>
                <a:gdLst>
                  <a:gd name="T0" fmla="*/ 4 w 323"/>
                  <a:gd name="T1" fmla="*/ 192 h 193"/>
                  <a:gd name="T2" fmla="*/ 5 w 323"/>
                  <a:gd name="T3" fmla="*/ 191 h 193"/>
                  <a:gd name="T4" fmla="*/ 4 w 323"/>
                  <a:gd name="T5" fmla="*/ 192 h 193"/>
                  <a:gd name="T6" fmla="*/ 320 w 323"/>
                  <a:gd name="T7" fmla="*/ 190 h 193"/>
                  <a:gd name="T8" fmla="*/ 320 w 323"/>
                  <a:gd name="T9" fmla="*/ 190 h 193"/>
                  <a:gd name="T10" fmla="*/ 320 w 323"/>
                  <a:gd name="T11" fmla="*/ 188 h 193"/>
                  <a:gd name="T12" fmla="*/ 320 w 323"/>
                  <a:gd name="T13" fmla="*/ 190 h 193"/>
                  <a:gd name="T14" fmla="*/ 322 w 323"/>
                  <a:gd name="T15" fmla="*/ 189 h 193"/>
                  <a:gd name="T16" fmla="*/ 320 w 323"/>
                  <a:gd name="T17" fmla="*/ 190 h 193"/>
                  <a:gd name="T18" fmla="*/ 232 w 323"/>
                  <a:gd name="T19" fmla="*/ 3 h 193"/>
                  <a:gd name="T20" fmla="*/ 232 w 323"/>
                  <a:gd name="T21" fmla="*/ 3 h 193"/>
                  <a:gd name="T22" fmla="*/ 318 w 323"/>
                  <a:gd name="T23" fmla="*/ 188 h 193"/>
                  <a:gd name="T24" fmla="*/ 318 w 323"/>
                  <a:gd name="T25" fmla="*/ 188 h 193"/>
                  <a:gd name="T26" fmla="*/ 9 w 323"/>
                  <a:gd name="T27" fmla="*/ 190 h 193"/>
                  <a:gd name="T28" fmla="*/ 232 w 323"/>
                  <a:gd name="T29" fmla="*/ 3 h 193"/>
                  <a:gd name="T30" fmla="*/ 231 w 323"/>
                  <a:gd name="T31" fmla="*/ 0 h 193"/>
                  <a:gd name="T32" fmla="*/ 231 w 323"/>
                  <a:gd name="T33" fmla="*/ 0 h 193"/>
                  <a:gd name="T34" fmla="*/ 5 w 323"/>
                  <a:gd name="T35" fmla="*/ 189 h 193"/>
                  <a:gd name="T36" fmla="*/ 4 w 323"/>
                  <a:gd name="T37" fmla="*/ 190 h 193"/>
                  <a:gd name="T38" fmla="*/ 3 w 323"/>
                  <a:gd name="T39" fmla="*/ 190 h 193"/>
                  <a:gd name="T40" fmla="*/ 0 w 323"/>
                  <a:gd name="T41" fmla="*/ 193 h 193"/>
                  <a:gd name="T42" fmla="*/ 2 w 323"/>
                  <a:gd name="T43" fmla="*/ 193 h 193"/>
                  <a:gd name="T44" fmla="*/ 8 w 323"/>
                  <a:gd name="T45" fmla="*/ 193 h 193"/>
                  <a:gd name="T46" fmla="*/ 316 w 323"/>
                  <a:gd name="T47" fmla="*/ 191 h 193"/>
                  <a:gd name="T48" fmla="*/ 319 w 323"/>
                  <a:gd name="T49" fmla="*/ 191 h 193"/>
                  <a:gd name="T50" fmla="*/ 320 w 323"/>
                  <a:gd name="T51" fmla="*/ 191 h 193"/>
                  <a:gd name="T52" fmla="*/ 321 w 323"/>
                  <a:gd name="T53" fmla="*/ 191 h 193"/>
                  <a:gd name="T54" fmla="*/ 322 w 323"/>
                  <a:gd name="T55" fmla="*/ 191 h 193"/>
                  <a:gd name="T56" fmla="*/ 323 w 323"/>
                  <a:gd name="T57" fmla="*/ 191 h 193"/>
                  <a:gd name="T58" fmla="*/ 322 w 323"/>
                  <a:gd name="T59" fmla="*/ 190 h 193"/>
                  <a:gd name="T60" fmla="*/ 322 w 323"/>
                  <a:gd name="T61" fmla="*/ 189 h 193"/>
                  <a:gd name="T62" fmla="*/ 235 w 323"/>
                  <a:gd name="T63" fmla="*/ 2 h 193"/>
                  <a:gd name="T64" fmla="*/ 229 w 323"/>
                  <a:gd name="T65" fmla="*/ 3 h 193"/>
                  <a:gd name="T66" fmla="*/ 231 w 323"/>
                  <a:gd name="T6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3" h="193">
                    <a:moveTo>
                      <a:pt x="4" y="192"/>
                    </a:moveTo>
                    <a:lnTo>
                      <a:pt x="5" y="191"/>
                    </a:lnTo>
                    <a:lnTo>
                      <a:pt x="4" y="192"/>
                    </a:lnTo>
                    <a:moveTo>
                      <a:pt x="320" y="190"/>
                    </a:moveTo>
                    <a:lnTo>
                      <a:pt x="320" y="190"/>
                    </a:lnTo>
                    <a:lnTo>
                      <a:pt x="320" y="188"/>
                    </a:lnTo>
                    <a:lnTo>
                      <a:pt x="320" y="190"/>
                    </a:lnTo>
                    <a:lnTo>
                      <a:pt x="322" y="189"/>
                    </a:lnTo>
                    <a:lnTo>
                      <a:pt x="320" y="190"/>
                    </a:lnTo>
                    <a:moveTo>
                      <a:pt x="232" y="3"/>
                    </a:moveTo>
                    <a:lnTo>
                      <a:pt x="232" y="3"/>
                    </a:lnTo>
                    <a:lnTo>
                      <a:pt x="318" y="188"/>
                    </a:lnTo>
                    <a:lnTo>
                      <a:pt x="318" y="188"/>
                    </a:lnTo>
                    <a:lnTo>
                      <a:pt x="9" y="190"/>
                    </a:lnTo>
                    <a:lnTo>
                      <a:pt x="232" y="3"/>
                    </a:lnTo>
                    <a:moveTo>
                      <a:pt x="231" y="0"/>
                    </a:moveTo>
                    <a:lnTo>
                      <a:pt x="231" y="0"/>
                    </a:lnTo>
                    <a:lnTo>
                      <a:pt x="5" y="189"/>
                    </a:lnTo>
                    <a:lnTo>
                      <a:pt x="4" y="190"/>
                    </a:lnTo>
                    <a:lnTo>
                      <a:pt x="3" y="190"/>
                    </a:lnTo>
                    <a:lnTo>
                      <a:pt x="0" y="193"/>
                    </a:lnTo>
                    <a:lnTo>
                      <a:pt x="2" y="193"/>
                    </a:lnTo>
                    <a:lnTo>
                      <a:pt x="8" y="193"/>
                    </a:lnTo>
                    <a:lnTo>
                      <a:pt x="316" y="191"/>
                    </a:lnTo>
                    <a:lnTo>
                      <a:pt x="319" y="191"/>
                    </a:lnTo>
                    <a:lnTo>
                      <a:pt x="320" y="191"/>
                    </a:lnTo>
                    <a:lnTo>
                      <a:pt x="321" y="191"/>
                    </a:lnTo>
                    <a:lnTo>
                      <a:pt x="322" y="191"/>
                    </a:lnTo>
                    <a:lnTo>
                      <a:pt x="323" y="191"/>
                    </a:lnTo>
                    <a:lnTo>
                      <a:pt x="322" y="190"/>
                    </a:lnTo>
                    <a:lnTo>
                      <a:pt x="322" y="189"/>
                    </a:lnTo>
                    <a:lnTo>
                      <a:pt x="235" y="2"/>
                    </a:lnTo>
                    <a:lnTo>
                      <a:pt x="229" y="3"/>
                    </a:lnTo>
                    <a:lnTo>
                      <a:pt x="2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485"/>
              <p:cNvSpPr>
                <a:spLocks noEditPoints="1"/>
              </p:cNvSpPr>
              <p:nvPr/>
            </p:nvSpPr>
            <p:spPr bwMode="auto">
              <a:xfrm>
                <a:off x="4780" y="2878"/>
                <a:ext cx="394" cy="664"/>
              </a:xfrm>
              <a:custGeom>
                <a:avLst/>
                <a:gdLst>
                  <a:gd name="T0" fmla="*/ 184 w 394"/>
                  <a:gd name="T1" fmla="*/ 663 h 664"/>
                  <a:gd name="T2" fmla="*/ 184 w 394"/>
                  <a:gd name="T3" fmla="*/ 663 h 664"/>
                  <a:gd name="T4" fmla="*/ 184 w 394"/>
                  <a:gd name="T5" fmla="*/ 664 h 664"/>
                  <a:gd name="T6" fmla="*/ 185 w 394"/>
                  <a:gd name="T7" fmla="*/ 663 h 664"/>
                  <a:gd name="T8" fmla="*/ 184 w 394"/>
                  <a:gd name="T9" fmla="*/ 663 h 664"/>
                  <a:gd name="T10" fmla="*/ 393 w 394"/>
                  <a:gd name="T11" fmla="*/ 263 h 664"/>
                  <a:gd name="T12" fmla="*/ 393 w 394"/>
                  <a:gd name="T13" fmla="*/ 265 h 664"/>
                  <a:gd name="T14" fmla="*/ 394 w 394"/>
                  <a:gd name="T15" fmla="*/ 264 h 664"/>
                  <a:gd name="T16" fmla="*/ 394 w 394"/>
                  <a:gd name="T17" fmla="*/ 264 h 664"/>
                  <a:gd name="T18" fmla="*/ 393 w 394"/>
                  <a:gd name="T19" fmla="*/ 263 h 664"/>
                  <a:gd name="T20" fmla="*/ 3 w 394"/>
                  <a:gd name="T21" fmla="*/ 8 h 664"/>
                  <a:gd name="T22" fmla="*/ 3 w 394"/>
                  <a:gd name="T23" fmla="*/ 8 h 664"/>
                  <a:gd name="T24" fmla="*/ 3 w 394"/>
                  <a:gd name="T25" fmla="*/ 8 h 664"/>
                  <a:gd name="T26" fmla="*/ 183 w 394"/>
                  <a:gd name="T27" fmla="*/ 659 h 664"/>
                  <a:gd name="T28" fmla="*/ 183 w 394"/>
                  <a:gd name="T29" fmla="*/ 659 h 664"/>
                  <a:gd name="T30" fmla="*/ 3 w 394"/>
                  <a:gd name="T31" fmla="*/ 8 h 664"/>
                  <a:gd name="T32" fmla="*/ 4 w 394"/>
                  <a:gd name="T33" fmla="*/ 3 h 664"/>
                  <a:gd name="T34" fmla="*/ 107 w 394"/>
                  <a:gd name="T35" fmla="*/ 373 h 664"/>
                  <a:gd name="T36" fmla="*/ 6 w 394"/>
                  <a:gd name="T37" fmla="*/ 8 h 664"/>
                  <a:gd name="T38" fmla="*/ 19 w 394"/>
                  <a:gd name="T39" fmla="*/ 16 h 664"/>
                  <a:gd name="T40" fmla="*/ 390 w 394"/>
                  <a:gd name="T41" fmla="*/ 265 h 664"/>
                  <a:gd name="T42" fmla="*/ 390 w 394"/>
                  <a:gd name="T43" fmla="*/ 265 h 664"/>
                  <a:gd name="T44" fmla="*/ 388 w 394"/>
                  <a:gd name="T45" fmla="*/ 267 h 664"/>
                  <a:gd name="T46" fmla="*/ 185 w 394"/>
                  <a:gd name="T47" fmla="*/ 655 h 664"/>
                  <a:gd name="T48" fmla="*/ 185 w 394"/>
                  <a:gd name="T49" fmla="*/ 655 h 664"/>
                  <a:gd name="T50" fmla="*/ 391 w 394"/>
                  <a:gd name="T51" fmla="*/ 263 h 664"/>
                  <a:gd name="T52" fmla="*/ 391 w 394"/>
                  <a:gd name="T53" fmla="*/ 262 h 664"/>
                  <a:gd name="T54" fmla="*/ 5 w 394"/>
                  <a:gd name="T55" fmla="*/ 4 h 664"/>
                  <a:gd name="T56" fmla="*/ 4 w 394"/>
                  <a:gd name="T57" fmla="*/ 3 h 664"/>
                  <a:gd name="T58" fmla="*/ 0 w 394"/>
                  <a:gd name="T59" fmla="*/ 0 h 664"/>
                  <a:gd name="T60" fmla="*/ 1 w 394"/>
                  <a:gd name="T61" fmla="*/ 1 h 664"/>
                  <a:gd name="T62" fmla="*/ 1 w 394"/>
                  <a:gd name="T63" fmla="*/ 3 h 664"/>
                  <a:gd name="T64" fmla="*/ 1 w 394"/>
                  <a:gd name="T65" fmla="*/ 3 h 664"/>
                  <a:gd name="T66" fmla="*/ 1 w 394"/>
                  <a:gd name="T67" fmla="*/ 4 h 664"/>
                  <a:gd name="T68" fmla="*/ 2 w 394"/>
                  <a:gd name="T69" fmla="*/ 3 h 664"/>
                  <a:gd name="T70" fmla="*/ 3 w 394"/>
                  <a:gd name="T71" fmla="*/ 2 h 664"/>
                  <a:gd name="T72" fmla="*/ 3 w 394"/>
                  <a:gd name="T73" fmla="*/ 1 h 664"/>
                  <a:gd name="T74" fmla="*/ 2 w 394"/>
                  <a:gd name="T75" fmla="*/ 1 h 664"/>
                  <a:gd name="T76" fmla="*/ 0 w 394"/>
                  <a:gd name="T77" fmla="*/ 0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94" h="664">
                    <a:moveTo>
                      <a:pt x="184" y="663"/>
                    </a:moveTo>
                    <a:lnTo>
                      <a:pt x="184" y="663"/>
                    </a:lnTo>
                    <a:lnTo>
                      <a:pt x="184" y="664"/>
                    </a:lnTo>
                    <a:lnTo>
                      <a:pt x="185" y="663"/>
                    </a:lnTo>
                    <a:lnTo>
                      <a:pt x="184" y="663"/>
                    </a:lnTo>
                    <a:close/>
                    <a:moveTo>
                      <a:pt x="393" y="263"/>
                    </a:moveTo>
                    <a:lnTo>
                      <a:pt x="393" y="265"/>
                    </a:lnTo>
                    <a:lnTo>
                      <a:pt x="394" y="264"/>
                    </a:lnTo>
                    <a:lnTo>
                      <a:pt x="394" y="264"/>
                    </a:lnTo>
                    <a:lnTo>
                      <a:pt x="393" y="263"/>
                    </a:lnTo>
                    <a:close/>
                    <a:moveTo>
                      <a:pt x="3" y="8"/>
                    </a:moveTo>
                    <a:lnTo>
                      <a:pt x="3" y="8"/>
                    </a:lnTo>
                    <a:lnTo>
                      <a:pt x="3" y="8"/>
                    </a:lnTo>
                    <a:lnTo>
                      <a:pt x="183" y="659"/>
                    </a:lnTo>
                    <a:lnTo>
                      <a:pt x="183" y="659"/>
                    </a:lnTo>
                    <a:lnTo>
                      <a:pt x="3" y="8"/>
                    </a:lnTo>
                    <a:close/>
                    <a:moveTo>
                      <a:pt x="4" y="3"/>
                    </a:moveTo>
                    <a:lnTo>
                      <a:pt x="107" y="373"/>
                    </a:lnTo>
                    <a:lnTo>
                      <a:pt x="6" y="8"/>
                    </a:lnTo>
                    <a:lnTo>
                      <a:pt x="19" y="16"/>
                    </a:lnTo>
                    <a:lnTo>
                      <a:pt x="390" y="265"/>
                    </a:lnTo>
                    <a:lnTo>
                      <a:pt x="390" y="265"/>
                    </a:lnTo>
                    <a:lnTo>
                      <a:pt x="388" y="267"/>
                    </a:lnTo>
                    <a:lnTo>
                      <a:pt x="185" y="655"/>
                    </a:lnTo>
                    <a:lnTo>
                      <a:pt x="185" y="655"/>
                    </a:lnTo>
                    <a:lnTo>
                      <a:pt x="391" y="263"/>
                    </a:lnTo>
                    <a:lnTo>
                      <a:pt x="391" y="262"/>
                    </a:lnTo>
                    <a:lnTo>
                      <a:pt x="5" y="4"/>
                    </a:lnTo>
                    <a:lnTo>
                      <a:pt x="4" y="3"/>
                    </a:lnTo>
                    <a:close/>
                    <a:moveTo>
                      <a:pt x="0" y="0"/>
                    </a:moveTo>
                    <a:lnTo>
                      <a:pt x="1" y="1"/>
                    </a:lnTo>
                    <a:lnTo>
                      <a:pt x="1" y="3"/>
                    </a:lnTo>
                    <a:lnTo>
                      <a:pt x="1" y="3"/>
                    </a:lnTo>
                    <a:lnTo>
                      <a:pt x="1" y="4"/>
                    </a:lnTo>
                    <a:lnTo>
                      <a:pt x="2" y="3"/>
                    </a:lnTo>
                    <a:lnTo>
                      <a:pt x="3" y="2"/>
                    </a:lnTo>
                    <a:lnTo>
                      <a:pt x="3" y="1"/>
                    </a:lnTo>
                    <a:lnTo>
                      <a:pt x="2"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486"/>
              <p:cNvSpPr>
                <a:spLocks noEditPoints="1"/>
              </p:cNvSpPr>
              <p:nvPr/>
            </p:nvSpPr>
            <p:spPr bwMode="auto">
              <a:xfrm>
                <a:off x="4780" y="2878"/>
                <a:ext cx="394" cy="664"/>
              </a:xfrm>
              <a:custGeom>
                <a:avLst/>
                <a:gdLst>
                  <a:gd name="T0" fmla="*/ 184 w 394"/>
                  <a:gd name="T1" fmla="*/ 663 h 664"/>
                  <a:gd name="T2" fmla="*/ 184 w 394"/>
                  <a:gd name="T3" fmla="*/ 663 h 664"/>
                  <a:gd name="T4" fmla="*/ 184 w 394"/>
                  <a:gd name="T5" fmla="*/ 664 h 664"/>
                  <a:gd name="T6" fmla="*/ 185 w 394"/>
                  <a:gd name="T7" fmla="*/ 663 h 664"/>
                  <a:gd name="T8" fmla="*/ 184 w 394"/>
                  <a:gd name="T9" fmla="*/ 663 h 664"/>
                  <a:gd name="T10" fmla="*/ 393 w 394"/>
                  <a:gd name="T11" fmla="*/ 263 h 664"/>
                  <a:gd name="T12" fmla="*/ 393 w 394"/>
                  <a:gd name="T13" fmla="*/ 265 h 664"/>
                  <a:gd name="T14" fmla="*/ 394 w 394"/>
                  <a:gd name="T15" fmla="*/ 264 h 664"/>
                  <a:gd name="T16" fmla="*/ 394 w 394"/>
                  <a:gd name="T17" fmla="*/ 264 h 664"/>
                  <a:gd name="T18" fmla="*/ 393 w 394"/>
                  <a:gd name="T19" fmla="*/ 263 h 664"/>
                  <a:gd name="T20" fmla="*/ 3 w 394"/>
                  <a:gd name="T21" fmla="*/ 8 h 664"/>
                  <a:gd name="T22" fmla="*/ 3 w 394"/>
                  <a:gd name="T23" fmla="*/ 8 h 664"/>
                  <a:gd name="T24" fmla="*/ 3 w 394"/>
                  <a:gd name="T25" fmla="*/ 8 h 664"/>
                  <a:gd name="T26" fmla="*/ 183 w 394"/>
                  <a:gd name="T27" fmla="*/ 659 h 664"/>
                  <a:gd name="T28" fmla="*/ 183 w 394"/>
                  <a:gd name="T29" fmla="*/ 659 h 664"/>
                  <a:gd name="T30" fmla="*/ 3 w 394"/>
                  <a:gd name="T31" fmla="*/ 8 h 664"/>
                  <a:gd name="T32" fmla="*/ 4 w 394"/>
                  <a:gd name="T33" fmla="*/ 3 h 664"/>
                  <a:gd name="T34" fmla="*/ 107 w 394"/>
                  <a:gd name="T35" fmla="*/ 373 h 664"/>
                  <a:gd name="T36" fmla="*/ 6 w 394"/>
                  <a:gd name="T37" fmla="*/ 8 h 664"/>
                  <a:gd name="T38" fmla="*/ 19 w 394"/>
                  <a:gd name="T39" fmla="*/ 16 h 664"/>
                  <a:gd name="T40" fmla="*/ 390 w 394"/>
                  <a:gd name="T41" fmla="*/ 265 h 664"/>
                  <a:gd name="T42" fmla="*/ 390 w 394"/>
                  <a:gd name="T43" fmla="*/ 265 h 664"/>
                  <a:gd name="T44" fmla="*/ 388 w 394"/>
                  <a:gd name="T45" fmla="*/ 267 h 664"/>
                  <a:gd name="T46" fmla="*/ 185 w 394"/>
                  <a:gd name="T47" fmla="*/ 655 h 664"/>
                  <a:gd name="T48" fmla="*/ 185 w 394"/>
                  <a:gd name="T49" fmla="*/ 655 h 664"/>
                  <a:gd name="T50" fmla="*/ 391 w 394"/>
                  <a:gd name="T51" fmla="*/ 263 h 664"/>
                  <a:gd name="T52" fmla="*/ 391 w 394"/>
                  <a:gd name="T53" fmla="*/ 262 h 664"/>
                  <a:gd name="T54" fmla="*/ 5 w 394"/>
                  <a:gd name="T55" fmla="*/ 4 h 664"/>
                  <a:gd name="T56" fmla="*/ 4 w 394"/>
                  <a:gd name="T57" fmla="*/ 3 h 664"/>
                  <a:gd name="T58" fmla="*/ 0 w 394"/>
                  <a:gd name="T59" fmla="*/ 0 h 664"/>
                  <a:gd name="T60" fmla="*/ 1 w 394"/>
                  <a:gd name="T61" fmla="*/ 1 h 664"/>
                  <a:gd name="T62" fmla="*/ 1 w 394"/>
                  <a:gd name="T63" fmla="*/ 3 h 664"/>
                  <a:gd name="T64" fmla="*/ 1 w 394"/>
                  <a:gd name="T65" fmla="*/ 3 h 664"/>
                  <a:gd name="T66" fmla="*/ 1 w 394"/>
                  <a:gd name="T67" fmla="*/ 4 h 664"/>
                  <a:gd name="T68" fmla="*/ 2 w 394"/>
                  <a:gd name="T69" fmla="*/ 3 h 664"/>
                  <a:gd name="T70" fmla="*/ 3 w 394"/>
                  <a:gd name="T71" fmla="*/ 2 h 664"/>
                  <a:gd name="T72" fmla="*/ 3 w 394"/>
                  <a:gd name="T73" fmla="*/ 1 h 664"/>
                  <a:gd name="T74" fmla="*/ 2 w 394"/>
                  <a:gd name="T75" fmla="*/ 1 h 664"/>
                  <a:gd name="T76" fmla="*/ 0 w 394"/>
                  <a:gd name="T77" fmla="*/ 0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94" h="664">
                    <a:moveTo>
                      <a:pt x="184" y="663"/>
                    </a:moveTo>
                    <a:lnTo>
                      <a:pt x="184" y="663"/>
                    </a:lnTo>
                    <a:lnTo>
                      <a:pt x="184" y="664"/>
                    </a:lnTo>
                    <a:lnTo>
                      <a:pt x="185" y="663"/>
                    </a:lnTo>
                    <a:lnTo>
                      <a:pt x="184" y="663"/>
                    </a:lnTo>
                    <a:moveTo>
                      <a:pt x="393" y="263"/>
                    </a:moveTo>
                    <a:lnTo>
                      <a:pt x="393" y="265"/>
                    </a:lnTo>
                    <a:lnTo>
                      <a:pt x="394" y="264"/>
                    </a:lnTo>
                    <a:lnTo>
                      <a:pt x="394" y="264"/>
                    </a:lnTo>
                    <a:lnTo>
                      <a:pt x="393" y="263"/>
                    </a:lnTo>
                    <a:moveTo>
                      <a:pt x="3" y="8"/>
                    </a:moveTo>
                    <a:lnTo>
                      <a:pt x="3" y="8"/>
                    </a:lnTo>
                    <a:lnTo>
                      <a:pt x="3" y="8"/>
                    </a:lnTo>
                    <a:lnTo>
                      <a:pt x="183" y="659"/>
                    </a:lnTo>
                    <a:lnTo>
                      <a:pt x="183" y="659"/>
                    </a:lnTo>
                    <a:lnTo>
                      <a:pt x="3" y="8"/>
                    </a:lnTo>
                    <a:moveTo>
                      <a:pt x="4" y="3"/>
                    </a:moveTo>
                    <a:lnTo>
                      <a:pt x="107" y="373"/>
                    </a:lnTo>
                    <a:lnTo>
                      <a:pt x="6" y="8"/>
                    </a:lnTo>
                    <a:lnTo>
                      <a:pt x="19" y="16"/>
                    </a:lnTo>
                    <a:lnTo>
                      <a:pt x="390" y="265"/>
                    </a:lnTo>
                    <a:lnTo>
                      <a:pt x="390" y="265"/>
                    </a:lnTo>
                    <a:lnTo>
                      <a:pt x="388" y="267"/>
                    </a:lnTo>
                    <a:lnTo>
                      <a:pt x="185" y="655"/>
                    </a:lnTo>
                    <a:lnTo>
                      <a:pt x="185" y="655"/>
                    </a:lnTo>
                    <a:lnTo>
                      <a:pt x="391" y="263"/>
                    </a:lnTo>
                    <a:lnTo>
                      <a:pt x="391" y="262"/>
                    </a:lnTo>
                    <a:lnTo>
                      <a:pt x="5" y="4"/>
                    </a:lnTo>
                    <a:lnTo>
                      <a:pt x="4" y="3"/>
                    </a:lnTo>
                    <a:moveTo>
                      <a:pt x="0" y="0"/>
                    </a:moveTo>
                    <a:lnTo>
                      <a:pt x="1" y="1"/>
                    </a:lnTo>
                    <a:lnTo>
                      <a:pt x="1" y="3"/>
                    </a:lnTo>
                    <a:lnTo>
                      <a:pt x="1" y="3"/>
                    </a:lnTo>
                    <a:lnTo>
                      <a:pt x="1" y="4"/>
                    </a:lnTo>
                    <a:lnTo>
                      <a:pt x="2" y="3"/>
                    </a:lnTo>
                    <a:lnTo>
                      <a:pt x="3" y="2"/>
                    </a:lnTo>
                    <a:lnTo>
                      <a:pt x="3" y="1"/>
                    </a:lnTo>
                    <a:lnTo>
                      <a:pt x="2"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487"/>
              <p:cNvSpPr>
                <a:spLocks noEditPoints="1"/>
              </p:cNvSpPr>
              <p:nvPr/>
            </p:nvSpPr>
            <p:spPr bwMode="auto">
              <a:xfrm>
                <a:off x="4965" y="3138"/>
                <a:ext cx="408" cy="945"/>
              </a:xfrm>
              <a:custGeom>
                <a:avLst/>
                <a:gdLst>
                  <a:gd name="T0" fmla="*/ 406 w 408"/>
                  <a:gd name="T1" fmla="*/ 941 h 945"/>
                  <a:gd name="T2" fmla="*/ 405 w 408"/>
                  <a:gd name="T3" fmla="*/ 942 h 945"/>
                  <a:gd name="T4" fmla="*/ 406 w 408"/>
                  <a:gd name="T5" fmla="*/ 943 h 945"/>
                  <a:gd name="T6" fmla="*/ 408 w 408"/>
                  <a:gd name="T7" fmla="*/ 945 h 945"/>
                  <a:gd name="T8" fmla="*/ 407 w 408"/>
                  <a:gd name="T9" fmla="*/ 942 h 945"/>
                  <a:gd name="T10" fmla="*/ 406 w 408"/>
                  <a:gd name="T11" fmla="*/ 941 h 945"/>
                  <a:gd name="T12" fmla="*/ 62 w 408"/>
                  <a:gd name="T13" fmla="*/ 485 h 945"/>
                  <a:gd name="T14" fmla="*/ 399 w 408"/>
                  <a:gd name="T15" fmla="*/ 934 h 945"/>
                  <a:gd name="T16" fmla="*/ 399 w 408"/>
                  <a:gd name="T17" fmla="*/ 934 h 945"/>
                  <a:gd name="T18" fmla="*/ 62 w 408"/>
                  <a:gd name="T19" fmla="*/ 485 h 945"/>
                  <a:gd name="T20" fmla="*/ 2 w 408"/>
                  <a:gd name="T21" fmla="*/ 400 h 945"/>
                  <a:gd name="T22" fmla="*/ 2 w 408"/>
                  <a:gd name="T23" fmla="*/ 400 h 945"/>
                  <a:gd name="T24" fmla="*/ 44 w 408"/>
                  <a:gd name="T25" fmla="*/ 457 h 945"/>
                  <a:gd name="T26" fmla="*/ 2 w 408"/>
                  <a:gd name="T27" fmla="*/ 400 h 945"/>
                  <a:gd name="T28" fmla="*/ 205 w 408"/>
                  <a:gd name="T29" fmla="*/ 5 h 945"/>
                  <a:gd name="T30" fmla="*/ 206 w 408"/>
                  <a:gd name="T31" fmla="*/ 4 h 945"/>
                  <a:gd name="T32" fmla="*/ 205 w 408"/>
                  <a:gd name="T33" fmla="*/ 5 h 945"/>
                  <a:gd name="T34" fmla="*/ 206 w 408"/>
                  <a:gd name="T35" fmla="*/ 4 h 945"/>
                  <a:gd name="T36" fmla="*/ 208 w 408"/>
                  <a:gd name="T37" fmla="*/ 3 h 945"/>
                  <a:gd name="T38" fmla="*/ 206 w 408"/>
                  <a:gd name="T39" fmla="*/ 4 h 945"/>
                  <a:gd name="T40" fmla="*/ 207 w 408"/>
                  <a:gd name="T41" fmla="*/ 0 h 945"/>
                  <a:gd name="T42" fmla="*/ 206 w 408"/>
                  <a:gd name="T43" fmla="*/ 1 h 945"/>
                  <a:gd name="T44" fmla="*/ 206 w 408"/>
                  <a:gd name="T45" fmla="*/ 2 h 945"/>
                  <a:gd name="T46" fmla="*/ 206 w 408"/>
                  <a:gd name="T47" fmla="*/ 3 h 945"/>
                  <a:gd name="T48" fmla="*/ 0 w 408"/>
                  <a:gd name="T49" fmla="*/ 395 h 945"/>
                  <a:gd name="T50" fmla="*/ 1 w 408"/>
                  <a:gd name="T51" fmla="*/ 399 h 945"/>
                  <a:gd name="T52" fmla="*/ 3 w 408"/>
                  <a:gd name="T53" fmla="*/ 399 h 945"/>
                  <a:gd name="T54" fmla="*/ 206 w 408"/>
                  <a:gd name="T55" fmla="*/ 9 h 945"/>
                  <a:gd name="T56" fmla="*/ 402 w 408"/>
                  <a:gd name="T57" fmla="*/ 932 h 945"/>
                  <a:gd name="T58" fmla="*/ 403 w 408"/>
                  <a:gd name="T59" fmla="*/ 934 h 945"/>
                  <a:gd name="T60" fmla="*/ 404 w 408"/>
                  <a:gd name="T61" fmla="*/ 928 h 945"/>
                  <a:gd name="T62" fmla="*/ 310 w 408"/>
                  <a:gd name="T63" fmla="*/ 487 h 945"/>
                  <a:gd name="T64" fmla="*/ 209 w 408"/>
                  <a:gd name="T65" fmla="*/ 8 h 945"/>
                  <a:gd name="T66" fmla="*/ 208 w 408"/>
                  <a:gd name="T67" fmla="*/ 5 h 945"/>
                  <a:gd name="T68" fmla="*/ 208 w 408"/>
                  <a:gd name="T69" fmla="*/ 3 h 945"/>
                  <a:gd name="T70" fmla="*/ 207 w 408"/>
                  <a:gd name="T71" fmla="*/ 0 h 945"/>
                  <a:gd name="T72" fmla="*/ 207 w 408"/>
                  <a:gd name="T73"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8" h="945">
                    <a:moveTo>
                      <a:pt x="406" y="941"/>
                    </a:moveTo>
                    <a:lnTo>
                      <a:pt x="405" y="942"/>
                    </a:lnTo>
                    <a:lnTo>
                      <a:pt x="406" y="943"/>
                    </a:lnTo>
                    <a:lnTo>
                      <a:pt x="408" y="945"/>
                    </a:lnTo>
                    <a:lnTo>
                      <a:pt x="407" y="942"/>
                    </a:lnTo>
                    <a:lnTo>
                      <a:pt x="406" y="941"/>
                    </a:lnTo>
                    <a:close/>
                    <a:moveTo>
                      <a:pt x="62" y="485"/>
                    </a:moveTo>
                    <a:lnTo>
                      <a:pt x="399" y="934"/>
                    </a:lnTo>
                    <a:lnTo>
                      <a:pt x="399" y="934"/>
                    </a:lnTo>
                    <a:lnTo>
                      <a:pt x="62" y="485"/>
                    </a:lnTo>
                    <a:close/>
                    <a:moveTo>
                      <a:pt x="2" y="400"/>
                    </a:moveTo>
                    <a:lnTo>
                      <a:pt x="2" y="400"/>
                    </a:lnTo>
                    <a:lnTo>
                      <a:pt x="44" y="457"/>
                    </a:lnTo>
                    <a:lnTo>
                      <a:pt x="2" y="400"/>
                    </a:lnTo>
                    <a:close/>
                    <a:moveTo>
                      <a:pt x="205" y="5"/>
                    </a:moveTo>
                    <a:lnTo>
                      <a:pt x="206" y="4"/>
                    </a:lnTo>
                    <a:lnTo>
                      <a:pt x="205" y="5"/>
                    </a:lnTo>
                    <a:close/>
                    <a:moveTo>
                      <a:pt x="206" y="4"/>
                    </a:moveTo>
                    <a:lnTo>
                      <a:pt x="208" y="3"/>
                    </a:lnTo>
                    <a:lnTo>
                      <a:pt x="206" y="4"/>
                    </a:lnTo>
                    <a:close/>
                    <a:moveTo>
                      <a:pt x="207" y="0"/>
                    </a:moveTo>
                    <a:lnTo>
                      <a:pt x="206" y="1"/>
                    </a:lnTo>
                    <a:lnTo>
                      <a:pt x="206" y="2"/>
                    </a:lnTo>
                    <a:lnTo>
                      <a:pt x="206" y="3"/>
                    </a:lnTo>
                    <a:lnTo>
                      <a:pt x="0" y="395"/>
                    </a:lnTo>
                    <a:lnTo>
                      <a:pt x="1" y="399"/>
                    </a:lnTo>
                    <a:lnTo>
                      <a:pt x="3" y="399"/>
                    </a:lnTo>
                    <a:lnTo>
                      <a:pt x="206" y="9"/>
                    </a:lnTo>
                    <a:lnTo>
                      <a:pt x="402" y="932"/>
                    </a:lnTo>
                    <a:lnTo>
                      <a:pt x="403" y="934"/>
                    </a:lnTo>
                    <a:lnTo>
                      <a:pt x="404" y="928"/>
                    </a:lnTo>
                    <a:lnTo>
                      <a:pt x="310" y="487"/>
                    </a:lnTo>
                    <a:lnTo>
                      <a:pt x="209" y="8"/>
                    </a:lnTo>
                    <a:lnTo>
                      <a:pt x="208" y="5"/>
                    </a:lnTo>
                    <a:lnTo>
                      <a:pt x="208" y="3"/>
                    </a:lnTo>
                    <a:lnTo>
                      <a:pt x="207" y="0"/>
                    </a:lnTo>
                    <a:lnTo>
                      <a:pt x="20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488"/>
              <p:cNvSpPr>
                <a:spLocks noEditPoints="1"/>
              </p:cNvSpPr>
              <p:nvPr/>
            </p:nvSpPr>
            <p:spPr bwMode="auto">
              <a:xfrm>
                <a:off x="4965" y="3138"/>
                <a:ext cx="408" cy="945"/>
              </a:xfrm>
              <a:custGeom>
                <a:avLst/>
                <a:gdLst>
                  <a:gd name="T0" fmla="*/ 406 w 408"/>
                  <a:gd name="T1" fmla="*/ 941 h 945"/>
                  <a:gd name="T2" fmla="*/ 405 w 408"/>
                  <a:gd name="T3" fmla="*/ 942 h 945"/>
                  <a:gd name="T4" fmla="*/ 406 w 408"/>
                  <a:gd name="T5" fmla="*/ 943 h 945"/>
                  <a:gd name="T6" fmla="*/ 408 w 408"/>
                  <a:gd name="T7" fmla="*/ 945 h 945"/>
                  <a:gd name="T8" fmla="*/ 407 w 408"/>
                  <a:gd name="T9" fmla="*/ 942 h 945"/>
                  <a:gd name="T10" fmla="*/ 406 w 408"/>
                  <a:gd name="T11" fmla="*/ 941 h 945"/>
                  <a:gd name="T12" fmla="*/ 62 w 408"/>
                  <a:gd name="T13" fmla="*/ 485 h 945"/>
                  <a:gd name="T14" fmla="*/ 399 w 408"/>
                  <a:gd name="T15" fmla="*/ 934 h 945"/>
                  <a:gd name="T16" fmla="*/ 399 w 408"/>
                  <a:gd name="T17" fmla="*/ 934 h 945"/>
                  <a:gd name="T18" fmla="*/ 62 w 408"/>
                  <a:gd name="T19" fmla="*/ 485 h 945"/>
                  <a:gd name="T20" fmla="*/ 2 w 408"/>
                  <a:gd name="T21" fmla="*/ 400 h 945"/>
                  <a:gd name="T22" fmla="*/ 2 w 408"/>
                  <a:gd name="T23" fmla="*/ 400 h 945"/>
                  <a:gd name="T24" fmla="*/ 44 w 408"/>
                  <a:gd name="T25" fmla="*/ 457 h 945"/>
                  <a:gd name="T26" fmla="*/ 2 w 408"/>
                  <a:gd name="T27" fmla="*/ 400 h 945"/>
                  <a:gd name="T28" fmla="*/ 205 w 408"/>
                  <a:gd name="T29" fmla="*/ 5 h 945"/>
                  <a:gd name="T30" fmla="*/ 206 w 408"/>
                  <a:gd name="T31" fmla="*/ 4 h 945"/>
                  <a:gd name="T32" fmla="*/ 205 w 408"/>
                  <a:gd name="T33" fmla="*/ 5 h 945"/>
                  <a:gd name="T34" fmla="*/ 206 w 408"/>
                  <a:gd name="T35" fmla="*/ 4 h 945"/>
                  <a:gd name="T36" fmla="*/ 208 w 408"/>
                  <a:gd name="T37" fmla="*/ 3 h 945"/>
                  <a:gd name="T38" fmla="*/ 206 w 408"/>
                  <a:gd name="T39" fmla="*/ 4 h 945"/>
                  <a:gd name="T40" fmla="*/ 207 w 408"/>
                  <a:gd name="T41" fmla="*/ 0 h 945"/>
                  <a:gd name="T42" fmla="*/ 206 w 408"/>
                  <a:gd name="T43" fmla="*/ 1 h 945"/>
                  <a:gd name="T44" fmla="*/ 206 w 408"/>
                  <a:gd name="T45" fmla="*/ 2 h 945"/>
                  <a:gd name="T46" fmla="*/ 206 w 408"/>
                  <a:gd name="T47" fmla="*/ 3 h 945"/>
                  <a:gd name="T48" fmla="*/ 0 w 408"/>
                  <a:gd name="T49" fmla="*/ 395 h 945"/>
                  <a:gd name="T50" fmla="*/ 1 w 408"/>
                  <a:gd name="T51" fmla="*/ 399 h 945"/>
                  <a:gd name="T52" fmla="*/ 3 w 408"/>
                  <a:gd name="T53" fmla="*/ 399 h 945"/>
                  <a:gd name="T54" fmla="*/ 206 w 408"/>
                  <a:gd name="T55" fmla="*/ 9 h 945"/>
                  <a:gd name="T56" fmla="*/ 402 w 408"/>
                  <a:gd name="T57" fmla="*/ 932 h 945"/>
                  <a:gd name="T58" fmla="*/ 403 w 408"/>
                  <a:gd name="T59" fmla="*/ 934 h 945"/>
                  <a:gd name="T60" fmla="*/ 404 w 408"/>
                  <a:gd name="T61" fmla="*/ 928 h 945"/>
                  <a:gd name="T62" fmla="*/ 310 w 408"/>
                  <a:gd name="T63" fmla="*/ 487 h 945"/>
                  <a:gd name="T64" fmla="*/ 209 w 408"/>
                  <a:gd name="T65" fmla="*/ 8 h 945"/>
                  <a:gd name="T66" fmla="*/ 208 w 408"/>
                  <a:gd name="T67" fmla="*/ 5 h 945"/>
                  <a:gd name="T68" fmla="*/ 208 w 408"/>
                  <a:gd name="T69" fmla="*/ 3 h 945"/>
                  <a:gd name="T70" fmla="*/ 207 w 408"/>
                  <a:gd name="T71" fmla="*/ 0 h 945"/>
                  <a:gd name="T72" fmla="*/ 207 w 408"/>
                  <a:gd name="T73"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8" h="945">
                    <a:moveTo>
                      <a:pt x="406" y="941"/>
                    </a:moveTo>
                    <a:lnTo>
                      <a:pt x="405" y="942"/>
                    </a:lnTo>
                    <a:lnTo>
                      <a:pt x="406" y="943"/>
                    </a:lnTo>
                    <a:lnTo>
                      <a:pt x="408" y="945"/>
                    </a:lnTo>
                    <a:lnTo>
                      <a:pt x="407" y="942"/>
                    </a:lnTo>
                    <a:lnTo>
                      <a:pt x="406" y="941"/>
                    </a:lnTo>
                    <a:moveTo>
                      <a:pt x="62" y="485"/>
                    </a:moveTo>
                    <a:lnTo>
                      <a:pt x="399" y="934"/>
                    </a:lnTo>
                    <a:lnTo>
                      <a:pt x="399" y="934"/>
                    </a:lnTo>
                    <a:lnTo>
                      <a:pt x="62" y="485"/>
                    </a:lnTo>
                    <a:moveTo>
                      <a:pt x="2" y="400"/>
                    </a:moveTo>
                    <a:lnTo>
                      <a:pt x="2" y="400"/>
                    </a:lnTo>
                    <a:lnTo>
                      <a:pt x="44" y="457"/>
                    </a:lnTo>
                    <a:lnTo>
                      <a:pt x="2" y="400"/>
                    </a:lnTo>
                    <a:moveTo>
                      <a:pt x="205" y="5"/>
                    </a:moveTo>
                    <a:lnTo>
                      <a:pt x="206" y="4"/>
                    </a:lnTo>
                    <a:lnTo>
                      <a:pt x="205" y="5"/>
                    </a:lnTo>
                    <a:moveTo>
                      <a:pt x="206" y="4"/>
                    </a:moveTo>
                    <a:lnTo>
                      <a:pt x="208" y="3"/>
                    </a:lnTo>
                    <a:lnTo>
                      <a:pt x="206" y="4"/>
                    </a:lnTo>
                    <a:moveTo>
                      <a:pt x="207" y="0"/>
                    </a:moveTo>
                    <a:lnTo>
                      <a:pt x="206" y="1"/>
                    </a:lnTo>
                    <a:lnTo>
                      <a:pt x="206" y="2"/>
                    </a:lnTo>
                    <a:lnTo>
                      <a:pt x="206" y="3"/>
                    </a:lnTo>
                    <a:lnTo>
                      <a:pt x="0" y="395"/>
                    </a:lnTo>
                    <a:lnTo>
                      <a:pt x="1" y="399"/>
                    </a:lnTo>
                    <a:lnTo>
                      <a:pt x="3" y="399"/>
                    </a:lnTo>
                    <a:lnTo>
                      <a:pt x="206" y="9"/>
                    </a:lnTo>
                    <a:lnTo>
                      <a:pt x="402" y="932"/>
                    </a:lnTo>
                    <a:lnTo>
                      <a:pt x="403" y="934"/>
                    </a:lnTo>
                    <a:lnTo>
                      <a:pt x="404" y="928"/>
                    </a:lnTo>
                    <a:lnTo>
                      <a:pt x="310" y="487"/>
                    </a:lnTo>
                    <a:lnTo>
                      <a:pt x="209" y="8"/>
                    </a:lnTo>
                    <a:lnTo>
                      <a:pt x="208" y="5"/>
                    </a:lnTo>
                    <a:lnTo>
                      <a:pt x="208" y="3"/>
                    </a:lnTo>
                    <a:lnTo>
                      <a:pt x="207" y="0"/>
                    </a:lnTo>
                    <a:lnTo>
                      <a:pt x="20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489"/>
              <p:cNvSpPr>
                <a:spLocks noEditPoints="1"/>
              </p:cNvSpPr>
              <p:nvPr/>
            </p:nvSpPr>
            <p:spPr bwMode="auto">
              <a:xfrm>
                <a:off x="4329" y="2878"/>
                <a:ext cx="637" cy="662"/>
              </a:xfrm>
              <a:custGeom>
                <a:avLst/>
                <a:gdLst>
                  <a:gd name="T0" fmla="*/ 10 w 637"/>
                  <a:gd name="T1" fmla="*/ 661 h 662"/>
                  <a:gd name="T2" fmla="*/ 10 w 637"/>
                  <a:gd name="T3" fmla="*/ 661 h 662"/>
                  <a:gd name="T4" fmla="*/ 631 w 637"/>
                  <a:gd name="T5" fmla="*/ 662 h 662"/>
                  <a:gd name="T6" fmla="*/ 631 w 637"/>
                  <a:gd name="T7" fmla="*/ 662 h 662"/>
                  <a:gd name="T8" fmla="*/ 10 w 637"/>
                  <a:gd name="T9" fmla="*/ 661 h 662"/>
                  <a:gd name="T10" fmla="*/ 0 w 637"/>
                  <a:gd name="T11" fmla="*/ 660 h 662"/>
                  <a:gd name="T12" fmla="*/ 0 w 637"/>
                  <a:gd name="T13" fmla="*/ 661 h 662"/>
                  <a:gd name="T14" fmla="*/ 2 w 637"/>
                  <a:gd name="T15" fmla="*/ 661 h 662"/>
                  <a:gd name="T16" fmla="*/ 2 w 637"/>
                  <a:gd name="T17" fmla="*/ 661 h 662"/>
                  <a:gd name="T18" fmla="*/ 0 w 637"/>
                  <a:gd name="T19" fmla="*/ 660 h 662"/>
                  <a:gd name="T20" fmla="*/ 454 w 637"/>
                  <a:gd name="T21" fmla="*/ 8 h 662"/>
                  <a:gd name="T22" fmla="*/ 454 w 637"/>
                  <a:gd name="T23" fmla="*/ 8 h 662"/>
                  <a:gd name="T24" fmla="*/ 634 w 637"/>
                  <a:gd name="T25" fmla="*/ 659 h 662"/>
                  <a:gd name="T26" fmla="*/ 7 w 637"/>
                  <a:gd name="T27" fmla="*/ 658 h 662"/>
                  <a:gd name="T28" fmla="*/ 6 w 637"/>
                  <a:gd name="T29" fmla="*/ 658 h 662"/>
                  <a:gd name="T30" fmla="*/ 6 w 637"/>
                  <a:gd name="T31" fmla="*/ 657 h 662"/>
                  <a:gd name="T32" fmla="*/ 195 w 637"/>
                  <a:gd name="T33" fmla="*/ 382 h 662"/>
                  <a:gd name="T34" fmla="*/ 452 w 637"/>
                  <a:gd name="T35" fmla="*/ 10 h 662"/>
                  <a:gd name="T36" fmla="*/ 454 w 637"/>
                  <a:gd name="T37" fmla="*/ 8 h 662"/>
                  <a:gd name="T38" fmla="*/ 453 w 637"/>
                  <a:gd name="T39" fmla="*/ 4 h 662"/>
                  <a:gd name="T40" fmla="*/ 455 w 637"/>
                  <a:gd name="T41" fmla="*/ 4 h 662"/>
                  <a:gd name="T42" fmla="*/ 453 w 637"/>
                  <a:gd name="T43" fmla="*/ 4 h 662"/>
                  <a:gd name="T44" fmla="*/ 455 w 637"/>
                  <a:gd name="T45" fmla="*/ 0 h 662"/>
                  <a:gd name="T46" fmla="*/ 454 w 637"/>
                  <a:gd name="T47" fmla="*/ 2 h 662"/>
                  <a:gd name="T48" fmla="*/ 453 w 637"/>
                  <a:gd name="T49" fmla="*/ 3 h 662"/>
                  <a:gd name="T50" fmla="*/ 452 w 637"/>
                  <a:gd name="T51" fmla="*/ 4 h 662"/>
                  <a:gd name="T52" fmla="*/ 450 w 637"/>
                  <a:gd name="T53" fmla="*/ 8 h 662"/>
                  <a:gd name="T54" fmla="*/ 450 w 637"/>
                  <a:gd name="T55" fmla="*/ 8 h 662"/>
                  <a:gd name="T56" fmla="*/ 3 w 637"/>
                  <a:gd name="T57" fmla="*/ 657 h 662"/>
                  <a:gd name="T58" fmla="*/ 3 w 637"/>
                  <a:gd name="T59" fmla="*/ 657 h 662"/>
                  <a:gd name="T60" fmla="*/ 2 w 637"/>
                  <a:gd name="T61" fmla="*/ 657 h 662"/>
                  <a:gd name="T62" fmla="*/ 2 w 637"/>
                  <a:gd name="T63" fmla="*/ 658 h 662"/>
                  <a:gd name="T64" fmla="*/ 3 w 637"/>
                  <a:gd name="T65" fmla="*/ 658 h 662"/>
                  <a:gd name="T66" fmla="*/ 635 w 637"/>
                  <a:gd name="T67" fmla="*/ 659 h 662"/>
                  <a:gd name="T68" fmla="*/ 636 w 637"/>
                  <a:gd name="T69" fmla="*/ 658 h 662"/>
                  <a:gd name="T70" fmla="*/ 637 w 637"/>
                  <a:gd name="T71" fmla="*/ 659 h 662"/>
                  <a:gd name="T72" fmla="*/ 637 w 637"/>
                  <a:gd name="T73" fmla="*/ 659 h 662"/>
                  <a:gd name="T74" fmla="*/ 636 w 637"/>
                  <a:gd name="T75" fmla="*/ 655 h 662"/>
                  <a:gd name="T76" fmla="*/ 636 w 637"/>
                  <a:gd name="T77" fmla="*/ 655 h 662"/>
                  <a:gd name="T78" fmla="*/ 558 w 637"/>
                  <a:gd name="T79" fmla="*/ 373 h 662"/>
                  <a:gd name="T80" fmla="*/ 455 w 637"/>
                  <a:gd name="T81" fmla="*/ 3 h 662"/>
                  <a:gd name="T82" fmla="*/ 455 w 637"/>
                  <a:gd name="T83" fmla="*/ 1 h 662"/>
                  <a:gd name="T84" fmla="*/ 455 w 637"/>
                  <a:gd name="T85" fmla="*/ 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37" h="662">
                    <a:moveTo>
                      <a:pt x="10" y="661"/>
                    </a:moveTo>
                    <a:lnTo>
                      <a:pt x="10" y="661"/>
                    </a:lnTo>
                    <a:lnTo>
                      <a:pt x="631" y="662"/>
                    </a:lnTo>
                    <a:lnTo>
                      <a:pt x="631" y="662"/>
                    </a:lnTo>
                    <a:lnTo>
                      <a:pt x="10" y="661"/>
                    </a:lnTo>
                    <a:close/>
                    <a:moveTo>
                      <a:pt x="0" y="660"/>
                    </a:moveTo>
                    <a:lnTo>
                      <a:pt x="0" y="661"/>
                    </a:lnTo>
                    <a:lnTo>
                      <a:pt x="2" y="661"/>
                    </a:lnTo>
                    <a:lnTo>
                      <a:pt x="2" y="661"/>
                    </a:lnTo>
                    <a:lnTo>
                      <a:pt x="0" y="660"/>
                    </a:lnTo>
                    <a:close/>
                    <a:moveTo>
                      <a:pt x="454" y="8"/>
                    </a:moveTo>
                    <a:lnTo>
                      <a:pt x="454" y="8"/>
                    </a:lnTo>
                    <a:lnTo>
                      <a:pt x="634" y="659"/>
                    </a:lnTo>
                    <a:lnTo>
                      <a:pt x="7" y="658"/>
                    </a:lnTo>
                    <a:lnTo>
                      <a:pt x="6" y="658"/>
                    </a:lnTo>
                    <a:lnTo>
                      <a:pt x="6" y="657"/>
                    </a:lnTo>
                    <a:lnTo>
                      <a:pt x="195" y="382"/>
                    </a:lnTo>
                    <a:lnTo>
                      <a:pt x="452" y="10"/>
                    </a:lnTo>
                    <a:lnTo>
                      <a:pt x="454" y="8"/>
                    </a:lnTo>
                    <a:close/>
                    <a:moveTo>
                      <a:pt x="453" y="4"/>
                    </a:moveTo>
                    <a:lnTo>
                      <a:pt x="455" y="4"/>
                    </a:lnTo>
                    <a:lnTo>
                      <a:pt x="453" y="4"/>
                    </a:lnTo>
                    <a:close/>
                    <a:moveTo>
                      <a:pt x="455" y="0"/>
                    </a:moveTo>
                    <a:lnTo>
                      <a:pt x="454" y="2"/>
                    </a:lnTo>
                    <a:lnTo>
                      <a:pt x="453" y="3"/>
                    </a:lnTo>
                    <a:lnTo>
                      <a:pt x="452" y="4"/>
                    </a:lnTo>
                    <a:lnTo>
                      <a:pt x="450" y="8"/>
                    </a:lnTo>
                    <a:lnTo>
                      <a:pt x="450" y="8"/>
                    </a:lnTo>
                    <a:lnTo>
                      <a:pt x="3" y="657"/>
                    </a:lnTo>
                    <a:lnTo>
                      <a:pt x="3" y="657"/>
                    </a:lnTo>
                    <a:lnTo>
                      <a:pt x="2" y="657"/>
                    </a:lnTo>
                    <a:lnTo>
                      <a:pt x="2" y="658"/>
                    </a:lnTo>
                    <a:lnTo>
                      <a:pt x="3" y="658"/>
                    </a:lnTo>
                    <a:lnTo>
                      <a:pt x="635" y="659"/>
                    </a:lnTo>
                    <a:lnTo>
                      <a:pt x="636" y="658"/>
                    </a:lnTo>
                    <a:lnTo>
                      <a:pt x="637" y="659"/>
                    </a:lnTo>
                    <a:lnTo>
                      <a:pt x="637" y="659"/>
                    </a:lnTo>
                    <a:lnTo>
                      <a:pt x="636" y="655"/>
                    </a:lnTo>
                    <a:lnTo>
                      <a:pt x="636" y="655"/>
                    </a:lnTo>
                    <a:lnTo>
                      <a:pt x="558" y="373"/>
                    </a:lnTo>
                    <a:lnTo>
                      <a:pt x="455" y="3"/>
                    </a:lnTo>
                    <a:lnTo>
                      <a:pt x="455" y="1"/>
                    </a:lnTo>
                    <a:lnTo>
                      <a:pt x="45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490"/>
              <p:cNvSpPr>
                <a:spLocks noEditPoints="1"/>
              </p:cNvSpPr>
              <p:nvPr/>
            </p:nvSpPr>
            <p:spPr bwMode="auto">
              <a:xfrm>
                <a:off x="4329" y="2878"/>
                <a:ext cx="637" cy="662"/>
              </a:xfrm>
              <a:custGeom>
                <a:avLst/>
                <a:gdLst>
                  <a:gd name="T0" fmla="*/ 10 w 637"/>
                  <a:gd name="T1" fmla="*/ 661 h 662"/>
                  <a:gd name="T2" fmla="*/ 10 w 637"/>
                  <a:gd name="T3" fmla="*/ 661 h 662"/>
                  <a:gd name="T4" fmla="*/ 631 w 637"/>
                  <a:gd name="T5" fmla="*/ 662 h 662"/>
                  <a:gd name="T6" fmla="*/ 631 w 637"/>
                  <a:gd name="T7" fmla="*/ 662 h 662"/>
                  <a:gd name="T8" fmla="*/ 10 w 637"/>
                  <a:gd name="T9" fmla="*/ 661 h 662"/>
                  <a:gd name="T10" fmla="*/ 0 w 637"/>
                  <a:gd name="T11" fmla="*/ 660 h 662"/>
                  <a:gd name="T12" fmla="*/ 0 w 637"/>
                  <a:gd name="T13" fmla="*/ 661 h 662"/>
                  <a:gd name="T14" fmla="*/ 2 w 637"/>
                  <a:gd name="T15" fmla="*/ 661 h 662"/>
                  <a:gd name="T16" fmla="*/ 2 w 637"/>
                  <a:gd name="T17" fmla="*/ 661 h 662"/>
                  <a:gd name="T18" fmla="*/ 0 w 637"/>
                  <a:gd name="T19" fmla="*/ 660 h 662"/>
                  <a:gd name="T20" fmla="*/ 454 w 637"/>
                  <a:gd name="T21" fmla="*/ 8 h 662"/>
                  <a:gd name="T22" fmla="*/ 454 w 637"/>
                  <a:gd name="T23" fmla="*/ 8 h 662"/>
                  <a:gd name="T24" fmla="*/ 634 w 637"/>
                  <a:gd name="T25" fmla="*/ 659 h 662"/>
                  <a:gd name="T26" fmla="*/ 7 w 637"/>
                  <a:gd name="T27" fmla="*/ 658 h 662"/>
                  <a:gd name="T28" fmla="*/ 6 w 637"/>
                  <a:gd name="T29" fmla="*/ 658 h 662"/>
                  <a:gd name="T30" fmla="*/ 6 w 637"/>
                  <a:gd name="T31" fmla="*/ 657 h 662"/>
                  <a:gd name="T32" fmla="*/ 195 w 637"/>
                  <a:gd name="T33" fmla="*/ 382 h 662"/>
                  <a:gd name="T34" fmla="*/ 452 w 637"/>
                  <a:gd name="T35" fmla="*/ 10 h 662"/>
                  <a:gd name="T36" fmla="*/ 454 w 637"/>
                  <a:gd name="T37" fmla="*/ 8 h 662"/>
                  <a:gd name="T38" fmla="*/ 453 w 637"/>
                  <a:gd name="T39" fmla="*/ 4 h 662"/>
                  <a:gd name="T40" fmla="*/ 455 w 637"/>
                  <a:gd name="T41" fmla="*/ 4 h 662"/>
                  <a:gd name="T42" fmla="*/ 453 w 637"/>
                  <a:gd name="T43" fmla="*/ 4 h 662"/>
                  <a:gd name="T44" fmla="*/ 455 w 637"/>
                  <a:gd name="T45" fmla="*/ 0 h 662"/>
                  <a:gd name="T46" fmla="*/ 454 w 637"/>
                  <a:gd name="T47" fmla="*/ 2 h 662"/>
                  <a:gd name="T48" fmla="*/ 453 w 637"/>
                  <a:gd name="T49" fmla="*/ 3 h 662"/>
                  <a:gd name="T50" fmla="*/ 452 w 637"/>
                  <a:gd name="T51" fmla="*/ 4 h 662"/>
                  <a:gd name="T52" fmla="*/ 450 w 637"/>
                  <a:gd name="T53" fmla="*/ 8 h 662"/>
                  <a:gd name="T54" fmla="*/ 450 w 637"/>
                  <a:gd name="T55" fmla="*/ 8 h 662"/>
                  <a:gd name="T56" fmla="*/ 3 w 637"/>
                  <a:gd name="T57" fmla="*/ 657 h 662"/>
                  <a:gd name="T58" fmla="*/ 3 w 637"/>
                  <a:gd name="T59" fmla="*/ 657 h 662"/>
                  <a:gd name="T60" fmla="*/ 2 w 637"/>
                  <a:gd name="T61" fmla="*/ 657 h 662"/>
                  <a:gd name="T62" fmla="*/ 2 w 637"/>
                  <a:gd name="T63" fmla="*/ 658 h 662"/>
                  <a:gd name="T64" fmla="*/ 3 w 637"/>
                  <a:gd name="T65" fmla="*/ 658 h 662"/>
                  <a:gd name="T66" fmla="*/ 635 w 637"/>
                  <a:gd name="T67" fmla="*/ 659 h 662"/>
                  <a:gd name="T68" fmla="*/ 636 w 637"/>
                  <a:gd name="T69" fmla="*/ 658 h 662"/>
                  <a:gd name="T70" fmla="*/ 637 w 637"/>
                  <a:gd name="T71" fmla="*/ 659 h 662"/>
                  <a:gd name="T72" fmla="*/ 637 w 637"/>
                  <a:gd name="T73" fmla="*/ 659 h 662"/>
                  <a:gd name="T74" fmla="*/ 636 w 637"/>
                  <a:gd name="T75" fmla="*/ 655 h 662"/>
                  <a:gd name="T76" fmla="*/ 636 w 637"/>
                  <a:gd name="T77" fmla="*/ 655 h 662"/>
                  <a:gd name="T78" fmla="*/ 558 w 637"/>
                  <a:gd name="T79" fmla="*/ 373 h 662"/>
                  <a:gd name="T80" fmla="*/ 455 w 637"/>
                  <a:gd name="T81" fmla="*/ 3 h 662"/>
                  <a:gd name="T82" fmla="*/ 455 w 637"/>
                  <a:gd name="T83" fmla="*/ 1 h 662"/>
                  <a:gd name="T84" fmla="*/ 455 w 637"/>
                  <a:gd name="T85" fmla="*/ 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37" h="662">
                    <a:moveTo>
                      <a:pt x="10" y="661"/>
                    </a:moveTo>
                    <a:lnTo>
                      <a:pt x="10" y="661"/>
                    </a:lnTo>
                    <a:lnTo>
                      <a:pt x="631" y="662"/>
                    </a:lnTo>
                    <a:lnTo>
                      <a:pt x="631" y="662"/>
                    </a:lnTo>
                    <a:lnTo>
                      <a:pt x="10" y="661"/>
                    </a:lnTo>
                    <a:moveTo>
                      <a:pt x="0" y="660"/>
                    </a:moveTo>
                    <a:lnTo>
                      <a:pt x="0" y="661"/>
                    </a:lnTo>
                    <a:lnTo>
                      <a:pt x="2" y="661"/>
                    </a:lnTo>
                    <a:lnTo>
                      <a:pt x="2" y="661"/>
                    </a:lnTo>
                    <a:lnTo>
                      <a:pt x="0" y="660"/>
                    </a:lnTo>
                    <a:moveTo>
                      <a:pt x="454" y="8"/>
                    </a:moveTo>
                    <a:lnTo>
                      <a:pt x="454" y="8"/>
                    </a:lnTo>
                    <a:lnTo>
                      <a:pt x="634" y="659"/>
                    </a:lnTo>
                    <a:lnTo>
                      <a:pt x="7" y="658"/>
                    </a:lnTo>
                    <a:lnTo>
                      <a:pt x="6" y="658"/>
                    </a:lnTo>
                    <a:lnTo>
                      <a:pt x="6" y="657"/>
                    </a:lnTo>
                    <a:lnTo>
                      <a:pt x="195" y="382"/>
                    </a:lnTo>
                    <a:lnTo>
                      <a:pt x="452" y="10"/>
                    </a:lnTo>
                    <a:lnTo>
                      <a:pt x="454" y="8"/>
                    </a:lnTo>
                    <a:moveTo>
                      <a:pt x="453" y="4"/>
                    </a:moveTo>
                    <a:lnTo>
                      <a:pt x="455" y="4"/>
                    </a:lnTo>
                    <a:lnTo>
                      <a:pt x="453" y="4"/>
                    </a:lnTo>
                    <a:moveTo>
                      <a:pt x="455" y="0"/>
                    </a:moveTo>
                    <a:lnTo>
                      <a:pt x="454" y="2"/>
                    </a:lnTo>
                    <a:lnTo>
                      <a:pt x="453" y="3"/>
                    </a:lnTo>
                    <a:lnTo>
                      <a:pt x="452" y="4"/>
                    </a:lnTo>
                    <a:lnTo>
                      <a:pt x="450" y="8"/>
                    </a:lnTo>
                    <a:lnTo>
                      <a:pt x="450" y="8"/>
                    </a:lnTo>
                    <a:lnTo>
                      <a:pt x="3" y="657"/>
                    </a:lnTo>
                    <a:lnTo>
                      <a:pt x="3" y="657"/>
                    </a:lnTo>
                    <a:lnTo>
                      <a:pt x="2" y="657"/>
                    </a:lnTo>
                    <a:lnTo>
                      <a:pt x="2" y="658"/>
                    </a:lnTo>
                    <a:lnTo>
                      <a:pt x="3" y="658"/>
                    </a:lnTo>
                    <a:lnTo>
                      <a:pt x="635" y="659"/>
                    </a:lnTo>
                    <a:lnTo>
                      <a:pt x="636" y="658"/>
                    </a:lnTo>
                    <a:lnTo>
                      <a:pt x="637" y="659"/>
                    </a:lnTo>
                    <a:lnTo>
                      <a:pt x="637" y="659"/>
                    </a:lnTo>
                    <a:lnTo>
                      <a:pt x="636" y="655"/>
                    </a:lnTo>
                    <a:lnTo>
                      <a:pt x="636" y="655"/>
                    </a:lnTo>
                    <a:lnTo>
                      <a:pt x="558" y="373"/>
                    </a:lnTo>
                    <a:lnTo>
                      <a:pt x="455" y="3"/>
                    </a:lnTo>
                    <a:lnTo>
                      <a:pt x="455" y="1"/>
                    </a:lnTo>
                    <a:lnTo>
                      <a:pt x="4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491"/>
              <p:cNvSpPr>
                <a:spLocks noEditPoints="1"/>
              </p:cNvSpPr>
              <p:nvPr/>
            </p:nvSpPr>
            <p:spPr bwMode="auto">
              <a:xfrm>
                <a:off x="4741" y="3536"/>
                <a:ext cx="634" cy="546"/>
              </a:xfrm>
              <a:custGeom>
                <a:avLst/>
                <a:gdLst>
                  <a:gd name="T0" fmla="*/ 631 w 634"/>
                  <a:gd name="T1" fmla="*/ 542 h 546"/>
                  <a:gd name="T2" fmla="*/ 630 w 634"/>
                  <a:gd name="T3" fmla="*/ 543 h 546"/>
                  <a:gd name="T4" fmla="*/ 630 w 634"/>
                  <a:gd name="T5" fmla="*/ 543 h 546"/>
                  <a:gd name="T6" fmla="*/ 631 w 634"/>
                  <a:gd name="T7" fmla="*/ 544 h 546"/>
                  <a:gd name="T8" fmla="*/ 634 w 634"/>
                  <a:gd name="T9" fmla="*/ 546 h 546"/>
                  <a:gd name="T10" fmla="*/ 631 w 634"/>
                  <a:gd name="T11" fmla="*/ 542 h 546"/>
                  <a:gd name="T12" fmla="*/ 155 w 634"/>
                  <a:gd name="T13" fmla="*/ 278 h 546"/>
                  <a:gd name="T14" fmla="*/ 625 w 634"/>
                  <a:gd name="T15" fmla="*/ 540 h 546"/>
                  <a:gd name="T16" fmla="*/ 625 w 634"/>
                  <a:gd name="T17" fmla="*/ 540 h 546"/>
                  <a:gd name="T18" fmla="*/ 155 w 634"/>
                  <a:gd name="T19" fmla="*/ 278 h 546"/>
                  <a:gd name="T20" fmla="*/ 4 w 634"/>
                  <a:gd name="T21" fmla="*/ 189 h 546"/>
                  <a:gd name="T22" fmla="*/ 4 w 634"/>
                  <a:gd name="T23" fmla="*/ 189 h 546"/>
                  <a:gd name="T24" fmla="*/ 400 w 634"/>
                  <a:gd name="T25" fmla="*/ 411 h 546"/>
                  <a:gd name="T26" fmla="*/ 4 w 634"/>
                  <a:gd name="T27" fmla="*/ 189 h 546"/>
                  <a:gd name="T28" fmla="*/ 83 w 634"/>
                  <a:gd name="T29" fmla="*/ 122 h 546"/>
                  <a:gd name="T30" fmla="*/ 3 w 634"/>
                  <a:gd name="T31" fmla="*/ 189 h 546"/>
                  <a:gd name="T32" fmla="*/ 3 w 634"/>
                  <a:gd name="T33" fmla="*/ 189 h 546"/>
                  <a:gd name="T34" fmla="*/ 83 w 634"/>
                  <a:gd name="T35" fmla="*/ 122 h 546"/>
                  <a:gd name="T36" fmla="*/ 219 w 634"/>
                  <a:gd name="T37" fmla="*/ 4 h 546"/>
                  <a:gd name="T38" fmla="*/ 219 w 634"/>
                  <a:gd name="T39" fmla="*/ 4 h 546"/>
                  <a:gd name="T40" fmla="*/ 0 w 634"/>
                  <a:gd name="T41" fmla="*/ 187 h 546"/>
                  <a:gd name="T42" fmla="*/ 0 w 634"/>
                  <a:gd name="T43" fmla="*/ 187 h 546"/>
                  <a:gd name="T44" fmla="*/ 219 w 634"/>
                  <a:gd name="T45" fmla="*/ 4 h 546"/>
                  <a:gd name="T46" fmla="*/ 226 w 634"/>
                  <a:gd name="T47" fmla="*/ 2 h 546"/>
                  <a:gd name="T48" fmla="*/ 223 w 634"/>
                  <a:gd name="T49" fmla="*/ 5 h 546"/>
                  <a:gd name="T50" fmla="*/ 224 w 634"/>
                  <a:gd name="T51" fmla="*/ 5 h 546"/>
                  <a:gd name="T52" fmla="*/ 286 w 634"/>
                  <a:gd name="T53" fmla="*/ 87 h 546"/>
                  <a:gd name="T54" fmla="*/ 623 w 634"/>
                  <a:gd name="T55" fmla="*/ 536 h 546"/>
                  <a:gd name="T56" fmla="*/ 627 w 634"/>
                  <a:gd name="T57" fmla="*/ 538 h 546"/>
                  <a:gd name="T58" fmla="*/ 627 w 634"/>
                  <a:gd name="T59" fmla="*/ 536 h 546"/>
                  <a:gd name="T60" fmla="*/ 626 w 634"/>
                  <a:gd name="T61" fmla="*/ 534 h 546"/>
                  <a:gd name="T62" fmla="*/ 626 w 634"/>
                  <a:gd name="T63" fmla="*/ 534 h 546"/>
                  <a:gd name="T64" fmla="*/ 268 w 634"/>
                  <a:gd name="T65" fmla="*/ 59 h 546"/>
                  <a:gd name="T66" fmla="*/ 226 w 634"/>
                  <a:gd name="T67" fmla="*/ 2 h 546"/>
                  <a:gd name="T68" fmla="*/ 224 w 634"/>
                  <a:gd name="T69" fmla="*/ 0 h 546"/>
                  <a:gd name="T70" fmla="*/ 223 w 634"/>
                  <a:gd name="T71" fmla="*/ 1 h 546"/>
                  <a:gd name="T72" fmla="*/ 224 w 634"/>
                  <a:gd name="T73" fmla="*/ 1 h 546"/>
                  <a:gd name="T74" fmla="*/ 225 w 634"/>
                  <a:gd name="T75" fmla="*/ 1 h 546"/>
                  <a:gd name="T76" fmla="*/ 224 w 634"/>
                  <a:gd name="T7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4" h="546">
                    <a:moveTo>
                      <a:pt x="631" y="542"/>
                    </a:moveTo>
                    <a:lnTo>
                      <a:pt x="630" y="543"/>
                    </a:lnTo>
                    <a:lnTo>
                      <a:pt x="630" y="543"/>
                    </a:lnTo>
                    <a:lnTo>
                      <a:pt x="631" y="544"/>
                    </a:lnTo>
                    <a:lnTo>
                      <a:pt x="634" y="546"/>
                    </a:lnTo>
                    <a:lnTo>
                      <a:pt x="631" y="542"/>
                    </a:lnTo>
                    <a:close/>
                    <a:moveTo>
                      <a:pt x="155" y="278"/>
                    </a:moveTo>
                    <a:lnTo>
                      <a:pt x="625" y="540"/>
                    </a:lnTo>
                    <a:lnTo>
                      <a:pt x="625" y="540"/>
                    </a:lnTo>
                    <a:lnTo>
                      <a:pt x="155" y="278"/>
                    </a:lnTo>
                    <a:close/>
                    <a:moveTo>
                      <a:pt x="4" y="189"/>
                    </a:moveTo>
                    <a:lnTo>
                      <a:pt x="4" y="189"/>
                    </a:lnTo>
                    <a:lnTo>
                      <a:pt x="400" y="411"/>
                    </a:lnTo>
                    <a:lnTo>
                      <a:pt x="4" y="189"/>
                    </a:lnTo>
                    <a:close/>
                    <a:moveTo>
                      <a:pt x="83" y="122"/>
                    </a:moveTo>
                    <a:lnTo>
                      <a:pt x="3" y="189"/>
                    </a:lnTo>
                    <a:lnTo>
                      <a:pt x="3" y="189"/>
                    </a:lnTo>
                    <a:lnTo>
                      <a:pt x="83" y="122"/>
                    </a:lnTo>
                    <a:close/>
                    <a:moveTo>
                      <a:pt x="219" y="4"/>
                    </a:moveTo>
                    <a:lnTo>
                      <a:pt x="219" y="4"/>
                    </a:lnTo>
                    <a:lnTo>
                      <a:pt x="0" y="187"/>
                    </a:lnTo>
                    <a:lnTo>
                      <a:pt x="0" y="187"/>
                    </a:lnTo>
                    <a:lnTo>
                      <a:pt x="219" y="4"/>
                    </a:lnTo>
                    <a:close/>
                    <a:moveTo>
                      <a:pt x="226" y="2"/>
                    </a:moveTo>
                    <a:lnTo>
                      <a:pt x="223" y="5"/>
                    </a:lnTo>
                    <a:lnTo>
                      <a:pt x="224" y="5"/>
                    </a:lnTo>
                    <a:lnTo>
                      <a:pt x="286" y="87"/>
                    </a:lnTo>
                    <a:lnTo>
                      <a:pt x="623" y="536"/>
                    </a:lnTo>
                    <a:lnTo>
                      <a:pt x="627" y="538"/>
                    </a:lnTo>
                    <a:lnTo>
                      <a:pt x="627" y="536"/>
                    </a:lnTo>
                    <a:lnTo>
                      <a:pt x="626" y="534"/>
                    </a:lnTo>
                    <a:lnTo>
                      <a:pt x="626" y="534"/>
                    </a:lnTo>
                    <a:lnTo>
                      <a:pt x="268" y="59"/>
                    </a:lnTo>
                    <a:lnTo>
                      <a:pt x="226" y="2"/>
                    </a:lnTo>
                    <a:close/>
                    <a:moveTo>
                      <a:pt x="224" y="0"/>
                    </a:moveTo>
                    <a:lnTo>
                      <a:pt x="223" y="1"/>
                    </a:lnTo>
                    <a:lnTo>
                      <a:pt x="224" y="1"/>
                    </a:lnTo>
                    <a:lnTo>
                      <a:pt x="225" y="1"/>
                    </a:lnTo>
                    <a:lnTo>
                      <a:pt x="22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Freeform 492"/>
              <p:cNvSpPr>
                <a:spLocks noEditPoints="1"/>
              </p:cNvSpPr>
              <p:nvPr/>
            </p:nvSpPr>
            <p:spPr bwMode="auto">
              <a:xfrm>
                <a:off x="4741" y="3536"/>
                <a:ext cx="634" cy="546"/>
              </a:xfrm>
              <a:custGeom>
                <a:avLst/>
                <a:gdLst>
                  <a:gd name="T0" fmla="*/ 631 w 634"/>
                  <a:gd name="T1" fmla="*/ 542 h 546"/>
                  <a:gd name="T2" fmla="*/ 630 w 634"/>
                  <a:gd name="T3" fmla="*/ 543 h 546"/>
                  <a:gd name="T4" fmla="*/ 630 w 634"/>
                  <a:gd name="T5" fmla="*/ 543 h 546"/>
                  <a:gd name="T6" fmla="*/ 631 w 634"/>
                  <a:gd name="T7" fmla="*/ 544 h 546"/>
                  <a:gd name="T8" fmla="*/ 634 w 634"/>
                  <a:gd name="T9" fmla="*/ 546 h 546"/>
                  <a:gd name="T10" fmla="*/ 631 w 634"/>
                  <a:gd name="T11" fmla="*/ 542 h 546"/>
                  <a:gd name="T12" fmla="*/ 155 w 634"/>
                  <a:gd name="T13" fmla="*/ 278 h 546"/>
                  <a:gd name="T14" fmla="*/ 625 w 634"/>
                  <a:gd name="T15" fmla="*/ 540 h 546"/>
                  <a:gd name="T16" fmla="*/ 625 w 634"/>
                  <a:gd name="T17" fmla="*/ 540 h 546"/>
                  <a:gd name="T18" fmla="*/ 155 w 634"/>
                  <a:gd name="T19" fmla="*/ 278 h 546"/>
                  <a:gd name="T20" fmla="*/ 4 w 634"/>
                  <a:gd name="T21" fmla="*/ 189 h 546"/>
                  <a:gd name="T22" fmla="*/ 4 w 634"/>
                  <a:gd name="T23" fmla="*/ 189 h 546"/>
                  <a:gd name="T24" fmla="*/ 400 w 634"/>
                  <a:gd name="T25" fmla="*/ 411 h 546"/>
                  <a:gd name="T26" fmla="*/ 4 w 634"/>
                  <a:gd name="T27" fmla="*/ 189 h 546"/>
                  <a:gd name="T28" fmla="*/ 83 w 634"/>
                  <a:gd name="T29" fmla="*/ 122 h 546"/>
                  <a:gd name="T30" fmla="*/ 3 w 634"/>
                  <a:gd name="T31" fmla="*/ 189 h 546"/>
                  <a:gd name="T32" fmla="*/ 3 w 634"/>
                  <a:gd name="T33" fmla="*/ 189 h 546"/>
                  <a:gd name="T34" fmla="*/ 83 w 634"/>
                  <a:gd name="T35" fmla="*/ 122 h 546"/>
                  <a:gd name="T36" fmla="*/ 219 w 634"/>
                  <a:gd name="T37" fmla="*/ 4 h 546"/>
                  <a:gd name="T38" fmla="*/ 219 w 634"/>
                  <a:gd name="T39" fmla="*/ 4 h 546"/>
                  <a:gd name="T40" fmla="*/ 0 w 634"/>
                  <a:gd name="T41" fmla="*/ 187 h 546"/>
                  <a:gd name="T42" fmla="*/ 0 w 634"/>
                  <a:gd name="T43" fmla="*/ 187 h 546"/>
                  <a:gd name="T44" fmla="*/ 219 w 634"/>
                  <a:gd name="T45" fmla="*/ 4 h 546"/>
                  <a:gd name="T46" fmla="*/ 226 w 634"/>
                  <a:gd name="T47" fmla="*/ 2 h 546"/>
                  <a:gd name="T48" fmla="*/ 223 w 634"/>
                  <a:gd name="T49" fmla="*/ 5 h 546"/>
                  <a:gd name="T50" fmla="*/ 224 w 634"/>
                  <a:gd name="T51" fmla="*/ 5 h 546"/>
                  <a:gd name="T52" fmla="*/ 286 w 634"/>
                  <a:gd name="T53" fmla="*/ 87 h 546"/>
                  <a:gd name="T54" fmla="*/ 623 w 634"/>
                  <a:gd name="T55" fmla="*/ 536 h 546"/>
                  <a:gd name="T56" fmla="*/ 627 w 634"/>
                  <a:gd name="T57" fmla="*/ 538 h 546"/>
                  <a:gd name="T58" fmla="*/ 627 w 634"/>
                  <a:gd name="T59" fmla="*/ 536 h 546"/>
                  <a:gd name="T60" fmla="*/ 626 w 634"/>
                  <a:gd name="T61" fmla="*/ 534 h 546"/>
                  <a:gd name="T62" fmla="*/ 626 w 634"/>
                  <a:gd name="T63" fmla="*/ 534 h 546"/>
                  <a:gd name="T64" fmla="*/ 268 w 634"/>
                  <a:gd name="T65" fmla="*/ 59 h 546"/>
                  <a:gd name="T66" fmla="*/ 226 w 634"/>
                  <a:gd name="T67" fmla="*/ 2 h 546"/>
                  <a:gd name="T68" fmla="*/ 224 w 634"/>
                  <a:gd name="T69" fmla="*/ 0 h 546"/>
                  <a:gd name="T70" fmla="*/ 223 w 634"/>
                  <a:gd name="T71" fmla="*/ 1 h 546"/>
                  <a:gd name="T72" fmla="*/ 224 w 634"/>
                  <a:gd name="T73" fmla="*/ 1 h 546"/>
                  <a:gd name="T74" fmla="*/ 225 w 634"/>
                  <a:gd name="T75" fmla="*/ 1 h 546"/>
                  <a:gd name="T76" fmla="*/ 224 w 634"/>
                  <a:gd name="T7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4" h="546">
                    <a:moveTo>
                      <a:pt x="631" y="542"/>
                    </a:moveTo>
                    <a:lnTo>
                      <a:pt x="630" y="543"/>
                    </a:lnTo>
                    <a:lnTo>
                      <a:pt x="630" y="543"/>
                    </a:lnTo>
                    <a:lnTo>
                      <a:pt x="631" y="544"/>
                    </a:lnTo>
                    <a:lnTo>
                      <a:pt x="634" y="546"/>
                    </a:lnTo>
                    <a:lnTo>
                      <a:pt x="631" y="542"/>
                    </a:lnTo>
                    <a:moveTo>
                      <a:pt x="155" y="278"/>
                    </a:moveTo>
                    <a:lnTo>
                      <a:pt x="625" y="540"/>
                    </a:lnTo>
                    <a:lnTo>
                      <a:pt x="625" y="540"/>
                    </a:lnTo>
                    <a:lnTo>
                      <a:pt x="155" y="278"/>
                    </a:lnTo>
                    <a:moveTo>
                      <a:pt x="4" y="189"/>
                    </a:moveTo>
                    <a:lnTo>
                      <a:pt x="4" y="189"/>
                    </a:lnTo>
                    <a:lnTo>
                      <a:pt x="400" y="411"/>
                    </a:lnTo>
                    <a:lnTo>
                      <a:pt x="4" y="189"/>
                    </a:lnTo>
                    <a:moveTo>
                      <a:pt x="83" y="122"/>
                    </a:moveTo>
                    <a:lnTo>
                      <a:pt x="3" y="189"/>
                    </a:lnTo>
                    <a:lnTo>
                      <a:pt x="3" y="189"/>
                    </a:lnTo>
                    <a:lnTo>
                      <a:pt x="83" y="122"/>
                    </a:lnTo>
                    <a:moveTo>
                      <a:pt x="219" y="4"/>
                    </a:moveTo>
                    <a:lnTo>
                      <a:pt x="219" y="4"/>
                    </a:lnTo>
                    <a:lnTo>
                      <a:pt x="0" y="187"/>
                    </a:lnTo>
                    <a:lnTo>
                      <a:pt x="0" y="187"/>
                    </a:lnTo>
                    <a:lnTo>
                      <a:pt x="219" y="4"/>
                    </a:lnTo>
                    <a:moveTo>
                      <a:pt x="226" y="2"/>
                    </a:moveTo>
                    <a:lnTo>
                      <a:pt x="223" y="5"/>
                    </a:lnTo>
                    <a:lnTo>
                      <a:pt x="224" y="5"/>
                    </a:lnTo>
                    <a:lnTo>
                      <a:pt x="286" y="87"/>
                    </a:lnTo>
                    <a:lnTo>
                      <a:pt x="623" y="536"/>
                    </a:lnTo>
                    <a:lnTo>
                      <a:pt x="627" y="538"/>
                    </a:lnTo>
                    <a:lnTo>
                      <a:pt x="627" y="536"/>
                    </a:lnTo>
                    <a:lnTo>
                      <a:pt x="626" y="534"/>
                    </a:lnTo>
                    <a:lnTo>
                      <a:pt x="626" y="534"/>
                    </a:lnTo>
                    <a:lnTo>
                      <a:pt x="268" y="59"/>
                    </a:lnTo>
                    <a:lnTo>
                      <a:pt x="226" y="2"/>
                    </a:lnTo>
                    <a:moveTo>
                      <a:pt x="224" y="0"/>
                    </a:moveTo>
                    <a:lnTo>
                      <a:pt x="223" y="1"/>
                    </a:lnTo>
                    <a:lnTo>
                      <a:pt x="224" y="1"/>
                    </a:lnTo>
                    <a:lnTo>
                      <a:pt x="225" y="1"/>
                    </a:lnTo>
                    <a:lnTo>
                      <a:pt x="2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493"/>
              <p:cNvSpPr>
                <a:spLocks noEditPoints="1"/>
              </p:cNvSpPr>
              <p:nvPr/>
            </p:nvSpPr>
            <p:spPr bwMode="auto">
              <a:xfrm>
                <a:off x="4325" y="3536"/>
                <a:ext cx="644" cy="189"/>
              </a:xfrm>
              <a:custGeom>
                <a:avLst/>
                <a:gdLst>
                  <a:gd name="T0" fmla="*/ 377 w 644"/>
                  <a:gd name="T1" fmla="*/ 173 h 189"/>
                  <a:gd name="T2" fmla="*/ 412 w 644"/>
                  <a:gd name="T3" fmla="*/ 189 h 189"/>
                  <a:gd name="T4" fmla="*/ 377 w 644"/>
                  <a:gd name="T5" fmla="*/ 173 h 189"/>
                  <a:gd name="T6" fmla="*/ 7 w 644"/>
                  <a:gd name="T7" fmla="*/ 0 h 189"/>
                  <a:gd name="T8" fmla="*/ 346 w 644"/>
                  <a:gd name="T9" fmla="*/ 155 h 189"/>
                  <a:gd name="T10" fmla="*/ 14 w 644"/>
                  <a:gd name="T11" fmla="*/ 3 h 189"/>
                  <a:gd name="T12" fmla="*/ 635 w 644"/>
                  <a:gd name="T13" fmla="*/ 4 h 189"/>
                  <a:gd name="T14" fmla="*/ 416 w 644"/>
                  <a:gd name="T15" fmla="*/ 187 h 189"/>
                  <a:gd name="T16" fmla="*/ 416 w 644"/>
                  <a:gd name="T17" fmla="*/ 187 h 189"/>
                  <a:gd name="T18" fmla="*/ 418 w 644"/>
                  <a:gd name="T19" fmla="*/ 187 h 189"/>
                  <a:gd name="T20" fmla="*/ 418 w 644"/>
                  <a:gd name="T21" fmla="*/ 188 h 189"/>
                  <a:gd name="T22" fmla="*/ 419 w 644"/>
                  <a:gd name="T23" fmla="*/ 189 h 189"/>
                  <a:gd name="T24" fmla="*/ 499 w 644"/>
                  <a:gd name="T25" fmla="*/ 122 h 189"/>
                  <a:gd name="T26" fmla="*/ 639 w 644"/>
                  <a:gd name="T27" fmla="*/ 5 h 189"/>
                  <a:gd name="T28" fmla="*/ 639 w 644"/>
                  <a:gd name="T29" fmla="*/ 5 h 189"/>
                  <a:gd name="T30" fmla="*/ 642 w 644"/>
                  <a:gd name="T31" fmla="*/ 2 h 189"/>
                  <a:gd name="T32" fmla="*/ 642 w 644"/>
                  <a:gd name="T33" fmla="*/ 2 h 189"/>
                  <a:gd name="T34" fmla="*/ 644 w 644"/>
                  <a:gd name="T35" fmla="*/ 1 h 189"/>
                  <a:gd name="T36" fmla="*/ 643 w 644"/>
                  <a:gd name="T37" fmla="*/ 1 h 189"/>
                  <a:gd name="T38" fmla="*/ 641 w 644"/>
                  <a:gd name="T39" fmla="*/ 1 h 189"/>
                  <a:gd name="T40" fmla="*/ 641 w 644"/>
                  <a:gd name="T41" fmla="*/ 1 h 189"/>
                  <a:gd name="T42" fmla="*/ 640 w 644"/>
                  <a:gd name="T43" fmla="*/ 1 h 189"/>
                  <a:gd name="T44" fmla="*/ 639 w 644"/>
                  <a:gd name="T45" fmla="*/ 1 h 189"/>
                  <a:gd name="T46" fmla="*/ 7 w 644"/>
                  <a:gd name="T47" fmla="*/ 0 h 189"/>
                  <a:gd name="T48" fmla="*/ 0 w 644"/>
                  <a:gd name="T49" fmla="*/ 0 h 189"/>
                  <a:gd name="T50" fmla="*/ 1 w 644"/>
                  <a:gd name="T51" fmla="*/ 1 h 189"/>
                  <a:gd name="T52" fmla="*/ 4 w 644"/>
                  <a:gd name="T53" fmla="*/ 2 h 189"/>
                  <a:gd name="T54" fmla="*/ 6 w 644"/>
                  <a:gd name="T55" fmla="*/ 3 h 189"/>
                  <a:gd name="T56" fmla="*/ 2 w 644"/>
                  <a:gd name="T57" fmla="*/ 0 h 189"/>
                  <a:gd name="T58" fmla="*/ 0 w 644"/>
                  <a:gd name="T59"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44" h="189">
                    <a:moveTo>
                      <a:pt x="377" y="173"/>
                    </a:moveTo>
                    <a:lnTo>
                      <a:pt x="412" y="189"/>
                    </a:lnTo>
                    <a:lnTo>
                      <a:pt x="377" y="173"/>
                    </a:lnTo>
                    <a:close/>
                    <a:moveTo>
                      <a:pt x="7" y="0"/>
                    </a:moveTo>
                    <a:lnTo>
                      <a:pt x="346" y="155"/>
                    </a:lnTo>
                    <a:lnTo>
                      <a:pt x="14" y="3"/>
                    </a:lnTo>
                    <a:lnTo>
                      <a:pt x="635" y="4"/>
                    </a:lnTo>
                    <a:lnTo>
                      <a:pt x="416" y="187"/>
                    </a:lnTo>
                    <a:lnTo>
                      <a:pt x="416" y="187"/>
                    </a:lnTo>
                    <a:lnTo>
                      <a:pt x="418" y="187"/>
                    </a:lnTo>
                    <a:lnTo>
                      <a:pt x="418" y="188"/>
                    </a:lnTo>
                    <a:lnTo>
                      <a:pt x="419" y="189"/>
                    </a:lnTo>
                    <a:lnTo>
                      <a:pt x="499" y="122"/>
                    </a:lnTo>
                    <a:lnTo>
                      <a:pt x="639" y="5"/>
                    </a:lnTo>
                    <a:lnTo>
                      <a:pt x="639" y="5"/>
                    </a:lnTo>
                    <a:lnTo>
                      <a:pt x="642" y="2"/>
                    </a:lnTo>
                    <a:lnTo>
                      <a:pt x="642" y="2"/>
                    </a:lnTo>
                    <a:lnTo>
                      <a:pt x="644" y="1"/>
                    </a:lnTo>
                    <a:lnTo>
                      <a:pt x="643" y="1"/>
                    </a:lnTo>
                    <a:lnTo>
                      <a:pt x="641" y="1"/>
                    </a:lnTo>
                    <a:lnTo>
                      <a:pt x="641" y="1"/>
                    </a:lnTo>
                    <a:lnTo>
                      <a:pt x="640" y="1"/>
                    </a:lnTo>
                    <a:lnTo>
                      <a:pt x="639" y="1"/>
                    </a:lnTo>
                    <a:lnTo>
                      <a:pt x="7" y="0"/>
                    </a:lnTo>
                    <a:close/>
                    <a:moveTo>
                      <a:pt x="0" y="0"/>
                    </a:moveTo>
                    <a:lnTo>
                      <a:pt x="1" y="1"/>
                    </a:lnTo>
                    <a:lnTo>
                      <a:pt x="4" y="2"/>
                    </a:lnTo>
                    <a:lnTo>
                      <a:pt x="6" y="3"/>
                    </a:lnTo>
                    <a:lnTo>
                      <a:pt x="2"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494"/>
              <p:cNvSpPr>
                <a:spLocks noEditPoints="1"/>
              </p:cNvSpPr>
              <p:nvPr/>
            </p:nvSpPr>
            <p:spPr bwMode="auto">
              <a:xfrm>
                <a:off x="4325" y="3536"/>
                <a:ext cx="644" cy="189"/>
              </a:xfrm>
              <a:custGeom>
                <a:avLst/>
                <a:gdLst>
                  <a:gd name="T0" fmla="*/ 377 w 644"/>
                  <a:gd name="T1" fmla="*/ 173 h 189"/>
                  <a:gd name="T2" fmla="*/ 412 w 644"/>
                  <a:gd name="T3" fmla="*/ 189 h 189"/>
                  <a:gd name="T4" fmla="*/ 377 w 644"/>
                  <a:gd name="T5" fmla="*/ 173 h 189"/>
                  <a:gd name="T6" fmla="*/ 7 w 644"/>
                  <a:gd name="T7" fmla="*/ 0 h 189"/>
                  <a:gd name="T8" fmla="*/ 346 w 644"/>
                  <a:gd name="T9" fmla="*/ 155 h 189"/>
                  <a:gd name="T10" fmla="*/ 14 w 644"/>
                  <a:gd name="T11" fmla="*/ 3 h 189"/>
                  <a:gd name="T12" fmla="*/ 635 w 644"/>
                  <a:gd name="T13" fmla="*/ 4 h 189"/>
                  <a:gd name="T14" fmla="*/ 416 w 644"/>
                  <a:gd name="T15" fmla="*/ 187 h 189"/>
                  <a:gd name="T16" fmla="*/ 416 w 644"/>
                  <a:gd name="T17" fmla="*/ 187 h 189"/>
                  <a:gd name="T18" fmla="*/ 418 w 644"/>
                  <a:gd name="T19" fmla="*/ 187 h 189"/>
                  <a:gd name="T20" fmla="*/ 418 w 644"/>
                  <a:gd name="T21" fmla="*/ 188 h 189"/>
                  <a:gd name="T22" fmla="*/ 419 w 644"/>
                  <a:gd name="T23" fmla="*/ 189 h 189"/>
                  <a:gd name="T24" fmla="*/ 499 w 644"/>
                  <a:gd name="T25" fmla="*/ 122 h 189"/>
                  <a:gd name="T26" fmla="*/ 639 w 644"/>
                  <a:gd name="T27" fmla="*/ 5 h 189"/>
                  <a:gd name="T28" fmla="*/ 639 w 644"/>
                  <a:gd name="T29" fmla="*/ 5 h 189"/>
                  <a:gd name="T30" fmla="*/ 642 w 644"/>
                  <a:gd name="T31" fmla="*/ 2 h 189"/>
                  <a:gd name="T32" fmla="*/ 642 w 644"/>
                  <a:gd name="T33" fmla="*/ 2 h 189"/>
                  <a:gd name="T34" fmla="*/ 644 w 644"/>
                  <a:gd name="T35" fmla="*/ 1 h 189"/>
                  <a:gd name="T36" fmla="*/ 643 w 644"/>
                  <a:gd name="T37" fmla="*/ 1 h 189"/>
                  <a:gd name="T38" fmla="*/ 641 w 644"/>
                  <a:gd name="T39" fmla="*/ 1 h 189"/>
                  <a:gd name="T40" fmla="*/ 641 w 644"/>
                  <a:gd name="T41" fmla="*/ 1 h 189"/>
                  <a:gd name="T42" fmla="*/ 640 w 644"/>
                  <a:gd name="T43" fmla="*/ 1 h 189"/>
                  <a:gd name="T44" fmla="*/ 639 w 644"/>
                  <a:gd name="T45" fmla="*/ 1 h 189"/>
                  <a:gd name="T46" fmla="*/ 7 w 644"/>
                  <a:gd name="T47" fmla="*/ 0 h 189"/>
                  <a:gd name="T48" fmla="*/ 0 w 644"/>
                  <a:gd name="T49" fmla="*/ 0 h 189"/>
                  <a:gd name="T50" fmla="*/ 1 w 644"/>
                  <a:gd name="T51" fmla="*/ 1 h 189"/>
                  <a:gd name="T52" fmla="*/ 4 w 644"/>
                  <a:gd name="T53" fmla="*/ 2 h 189"/>
                  <a:gd name="T54" fmla="*/ 6 w 644"/>
                  <a:gd name="T55" fmla="*/ 3 h 189"/>
                  <a:gd name="T56" fmla="*/ 2 w 644"/>
                  <a:gd name="T57" fmla="*/ 0 h 189"/>
                  <a:gd name="T58" fmla="*/ 0 w 644"/>
                  <a:gd name="T59"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44" h="189">
                    <a:moveTo>
                      <a:pt x="377" y="173"/>
                    </a:moveTo>
                    <a:lnTo>
                      <a:pt x="412" y="189"/>
                    </a:lnTo>
                    <a:lnTo>
                      <a:pt x="377" y="173"/>
                    </a:lnTo>
                    <a:moveTo>
                      <a:pt x="7" y="0"/>
                    </a:moveTo>
                    <a:lnTo>
                      <a:pt x="346" y="155"/>
                    </a:lnTo>
                    <a:lnTo>
                      <a:pt x="14" y="3"/>
                    </a:lnTo>
                    <a:lnTo>
                      <a:pt x="635" y="4"/>
                    </a:lnTo>
                    <a:lnTo>
                      <a:pt x="416" y="187"/>
                    </a:lnTo>
                    <a:lnTo>
                      <a:pt x="416" y="187"/>
                    </a:lnTo>
                    <a:lnTo>
                      <a:pt x="418" y="187"/>
                    </a:lnTo>
                    <a:lnTo>
                      <a:pt x="418" y="188"/>
                    </a:lnTo>
                    <a:lnTo>
                      <a:pt x="419" y="189"/>
                    </a:lnTo>
                    <a:lnTo>
                      <a:pt x="499" y="122"/>
                    </a:lnTo>
                    <a:lnTo>
                      <a:pt x="639" y="5"/>
                    </a:lnTo>
                    <a:lnTo>
                      <a:pt x="639" y="5"/>
                    </a:lnTo>
                    <a:lnTo>
                      <a:pt x="642" y="2"/>
                    </a:lnTo>
                    <a:lnTo>
                      <a:pt x="642" y="2"/>
                    </a:lnTo>
                    <a:lnTo>
                      <a:pt x="644" y="1"/>
                    </a:lnTo>
                    <a:lnTo>
                      <a:pt x="643" y="1"/>
                    </a:lnTo>
                    <a:lnTo>
                      <a:pt x="641" y="1"/>
                    </a:lnTo>
                    <a:lnTo>
                      <a:pt x="641" y="1"/>
                    </a:lnTo>
                    <a:lnTo>
                      <a:pt x="640" y="1"/>
                    </a:lnTo>
                    <a:lnTo>
                      <a:pt x="639" y="1"/>
                    </a:lnTo>
                    <a:lnTo>
                      <a:pt x="7" y="0"/>
                    </a:lnTo>
                    <a:moveTo>
                      <a:pt x="0" y="0"/>
                    </a:moveTo>
                    <a:lnTo>
                      <a:pt x="1" y="1"/>
                    </a:lnTo>
                    <a:lnTo>
                      <a:pt x="4" y="2"/>
                    </a:lnTo>
                    <a:lnTo>
                      <a:pt x="6" y="3"/>
                    </a:lnTo>
                    <a:lnTo>
                      <a:pt x="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495"/>
              <p:cNvSpPr>
                <a:spLocks noEditPoints="1"/>
              </p:cNvSpPr>
              <p:nvPr/>
            </p:nvSpPr>
            <p:spPr bwMode="auto">
              <a:xfrm>
                <a:off x="4683" y="3723"/>
                <a:ext cx="691" cy="523"/>
              </a:xfrm>
              <a:custGeom>
                <a:avLst/>
                <a:gdLst>
                  <a:gd name="T0" fmla="*/ 0 w 691"/>
                  <a:gd name="T1" fmla="*/ 521 h 523"/>
                  <a:gd name="T2" fmla="*/ 0 w 691"/>
                  <a:gd name="T3" fmla="*/ 523 h 523"/>
                  <a:gd name="T4" fmla="*/ 0 w 691"/>
                  <a:gd name="T5" fmla="*/ 523 h 523"/>
                  <a:gd name="T6" fmla="*/ 0 w 691"/>
                  <a:gd name="T7" fmla="*/ 521 h 523"/>
                  <a:gd name="T8" fmla="*/ 689 w 691"/>
                  <a:gd name="T9" fmla="*/ 353 h 523"/>
                  <a:gd name="T10" fmla="*/ 688 w 691"/>
                  <a:gd name="T11" fmla="*/ 356 h 523"/>
                  <a:gd name="T12" fmla="*/ 689 w 691"/>
                  <a:gd name="T13" fmla="*/ 355 h 523"/>
                  <a:gd name="T14" fmla="*/ 691 w 691"/>
                  <a:gd name="T15" fmla="*/ 355 h 523"/>
                  <a:gd name="T16" fmla="*/ 689 w 691"/>
                  <a:gd name="T17" fmla="*/ 353 h 523"/>
                  <a:gd name="T18" fmla="*/ 62 w 691"/>
                  <a:gd name="T19" fmla="*/ 2 h 523"/>
                  <a:gd name="T20" fmla="*/ 60 w 691"/>
                  <a:gd name="T21" fmla="*/ 3 h 523"/>
                  <a:gd name="T22" fmla="*/ 50 w 691"/>
                  <a:gd name="T23" fmla="*/ 87 h 523"/>
                  <a:gd name="T24" fmla="*/ 60 w 691"/>
                  <a:gd name="T25" fmla="*/ 4 h 523"/>
                  <a:gd name="T26" fmla="*/ 213 w 691"/>
                  <a:gd name="T27" fmla="*/ 91 h 523"/>
                  <a:gd name="T28" fmla="*/ 683 w 691"/>
                  <a:gd name="T29" fmla="*/ 353 h 523"/>
                  <a:gd name="T30" fmla="*/ 683 w 691"/>
                  <a:gd name="T31" fmla="*/ 353 h 523"/>
                  <a:gd name="T32" fmla="*/ 10 w 691"/>
                  <a:gd name="T33" fmla="*/ 517 h 523"/>
                  <a:gd name="T34" fmla="*/ 3 w 691"/>
                  <a:gd name="T35" fmla="*/ 519 h 523"/>
                  <a:gd name="T36" fmla="*/ 3 w 691"/>
                  <a:gd name="T37" fmla="*/ 522 h 523"/>
                  <a:gd name="T38" fmla="*/ 3 w 691"/>
                  <a:gd name="T39" fmla="*/ 522 h 523"/>
                  <a:gd name="T40" fmla="*/ 685 w 691"/>
                  <a:gd name="T41" fmla="*/ 356 h 523"/>
                  <a:gd name="T42" fmla="*/ 685 w 691"/>
                  <a:gd name="T43" fmla="*/ 351 h 523"/>
                  <a:gd name="T44" fmla="*/ 681 w 691"/>
                  <a:gd name="T45" fmla="*/ 349 h 523"/>
                  <a:gd name="T46" fmla="*/ 681 w 691"/>
                  <a:gd name="T47" fmla="*/ 349 h 523"/>
                  <a:gd name="T48" fmla="*/ 458 w 691"/>
                  <a:gd name="T49" fmla="*/ 224 h 523"/>
                  <a:gd name="T50" fmla="*/ 62 w 691"/>
                  <a:gd name="T51" fmla="*/ 2 h 523"/>
                  <a:gd name="T52" fmla="*/ 57 w 691"/>
                  <a:gd name="T53" fmla="*/ 0 h 523"/>
                  <a:gd name="T54" fmla="*/ 57 w 691"/>
                  <a:gd name="T55" fmla="*/ 0 h 523"/>
                  <a:gd name="T56" fmla="*/ 58 w 691"/>
                  <a:gd name="T57" fmla="*/ 0 h 523"/>
                  <a:gd name="T58" fmla="*/ 58 w 691"/>
                  <a:gd name="T59" fmla="*/ 0 h 523"/>
                  <a:gd name="T60" fmla="*/ 58 w 691"/>
                  <a:gd name="T61" fmla="*/ 0 h 523"/>
                  <a:gd name="T62" fmla="*/ 58 w 691"/>
                  <a:gd name="T63" fmla="*/ 0 h 523"/>
                  <a:gd name="T64" fmla="*/ 57 w 691"/>
                  <a:gd name="T65"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91" h="523">
                    <a:moveTo>
                      <a:pt x="0" y="521"/>
                    </a:moveTo>
                    <a:lnTo>
                      <a:pt x="0" y="523"/>
                    </a:lnTo>
                    <a:lnTo>
                      <a:pt x="0" y="523"/>
                    </a:lnTo>
                    <a:lnTo>
                      <a:pt x="0" y="521"/>
                    </a:lnTo>
                    <a:close/>
                    <a:moveTo>
                      <a:pt x="689" y="353"/>
                    </a:moveTo>
                    <a:lnTo>
                      <a:pt x="688" y="356"/>
                    </a:lnTo>
                    <a:lnTo>
                      <a:pt x="689" y="355"/>
                    </a:lnTo>
                    <a:lnTo>
                      <a:pt x="691" y="355"/>
                    </a:lnTo>
                    <a:lnTo>
                      <a:pt x="689" y="353"/>
                    </a:lnTo>
                    <a:close/>
                    <a:moveTo>
                      <a:pt x="62" y="2"/>
                    </a:moveTo>
                    <a:lnTo>
                      <a:pt x="60" y="3"/>
                    </a:lnTo>
                    <a:lnTo>
                      <a:pt x="50" y="87"/>
                    </a:lnTo>
                    <a:lnTo>
                      <a:pt x="60" y="4"/>
                    </a:lnTo>
                    <a:lnTo>
                      <a:pt x="213" y="91"/>
                    </a:lnTo>
                    <a:lnTo>
                      <a:pt x="683" y="353"/>
                    </a:lnTo>
                    <a:lnTo>
                      <a:pt x="683" y="353"/>
                    </a:lnTo>
                    <a:lnTo>
                      <a:pt x="10" y="517"/>
                    </a:lnTo>
                    <a:lnTo>
                      <a:pt x="3" y="519"/>
                    </a:lnTo>
                    <a:lnTo>
                      <a:pt x="3" y="522"/>
                    </a:lnTo>
                    <a:lnTo>
                      <a:pt x="3" y="522"/>
                    </a:lnTo>
                    <a:lnTo>
                      <a:pt x="685" y="356"/>
                    </a:lnTo>
                    <a:lnTo>
                      <a:pt x="685" y="351"/>
                    </a:lnTo>
                    <a:lnTo>
                      <a:pt x="681" y="349"/>
                    </a:lnTo>
                    <a:lnTo>
                      <a:pt x="681" y="349"/>
                    </a:lnTo>
                    <a:lnTo>
                      <a:pt x="458" y="224"/>
                    </a:lnTo>
                    <a:lnTo>
                      <a:pt x="62" y="2"/>
                    </a:lnTo>
                    <a:close/>
                    <a:moveTo>
                      <a:pt x="57" y="0"/>
                    </a:moveTo>
                    <a:lnTo>
                      <a:pt x="57" y="0"/>
                    </a:lnTo>
                    <a:lnTo>
                      <a:pt x="58" y="0"/>
                    </a:lnTo>
                    <a:lnTo>
                      <a:pt x="58" y="0"/>
                    </a:lnTo>
                    <a:lnTo>
                      <a:pt x="58" y="0"/>
                    </a:lnTo>
                    <a:lnTo>
                      <a:pt x="58" y="0"/>
                    </a:lnTo>
                    <a:lnTo>
                      <a:pt x="5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Freeform 496"/>
              <p:cNvSpPr>
                <a:spLocks noEditPoints="1"/>
              </p:cNvSpPr>
              <p:nvPr/>
            </p:nvSpPr>
            <p:spPr bwMode="auto">
              <a:xfrm>
                <a:off x="4683" y="3723"/>
                <a:ext cx="691" cy="523"/>
              </a:xfrm>
              <a:custGeom>
                <a:avLst/>
                <a:gdLst>
                  <a:gd name="T0" fmla="*/ 0 w 691"/>
                  <a:gd name="T1" fmla="*/ 521 h 523"/>
                  <a:gd name="T2" fmla="*/ 0 w 691"/>
                  <a:gd name="T3" fmla="*/ 523 h 523"/>
                  <a:gd name="T4" fmla="*/ 0 w 691"/>
                  <a:gd name="T5" fmla="*/ 523 h 523"/>
                  <a:gd name="T6" fmla="*/ 0 w 691"/>
                  <a:gd name="T7" fmla="*/ 521 h 523"/>
                  <a:gd name="T8" fmla="*/ 689 w 691"/>
                  <a:gd name="T9" fmla="*/ 353 h 523"/>
                  <a:gd name="T10" fmla="*/ 688 w 691"/>
                  <a:gd name="T11" fmla="*/ 356 h 523"/>
                  <a:gd name="T12" fmla="*/ 689 w 691"/>
                  <a:gd name="T13" fmla="*/ 355 h 523"/>
                  <a:gd name="T14" fmla="*/ 691 w 691"/>
                  <a:gd name="T15" fmla="*/ 355 h 523"/>
                  <a:gd name="T16" fmla="*/ 689 w 691"/>
                  <a:gd name="T17" fmla="*/ 353 h 523"/>
                  <a:gd name="T18" fmla="*/ 62 w 691"/>
                  <a:gd name="T19" fmla="*/ 2 h 523"/>
                  <a:gd name="T20" fmla="*/ 60 w 691"/>
                  <a:gd name="T21" fmla="*/ 3 h 523"/>
                  <a:gd name="T22" fmla="*/ 50 w 691"/>
                  <a:gd name="T23" fmla="*/ 87 h 523"/>
                  <a:gd name="T24" fmla="*/ 60 w 691"/>
                  <a:gd name="T25" fmla="*/ 4 h 523"/>
                  <a:gd name="T26" fmla="*/ 213 w 691"/>
                  <a:gd name="T27" fmla="*/ 91 h 523"/>
                  <a:gd name="T28" fmla="*/ 683 w 691"/>
                  <a:gd name="T29" fmla="*/ 353 h 523"/>
                  <a:gd name="T30" fmla="*/ 683 w 691"/>
                  <a:gd name="T31" fmla="*/ 353 h 523"/>
                  <a:gd name="T32" fmla="*/ 10 w 691"/>
                  <a:gd name="T33" fmla="*/ 517 h 523"/>
                  <a:gd name="T34" fmla="*/ 3 w 691"/>
                  <a:gd name="T35" fmla="*/ 519 h 523"/>
                  <a:gd name="T36" fmla="*/ 3 w 691"/>
                  <a:gd name="T37" fmla="*/ 522 h 523"/>
                  <a:gd name="T38" fmla="*/ 3 w 691"/>
                  <a:gd name="T39" fmla="*/ 522 h 523"/>
                  <a:gd name="T40" fmla="*/ 685 w 691"/>
                  <a:gd name="T41" fmla="*/ 356 h 523"/>
                  <a:gd name="T42" fmla="*/ 685 w 691"/>
                  <a:gd name="T43" fmla="*/ 351 h 523"/>
                  <a:gd name="T44" fmla="*/ 681 w 691"/>
                  <a:gd name="T45" fmla="*/ 349 h 523"/>
                  <a:gd name="T46" fmla="*/ 681 w 691"/>
                  <a:gd name="T47" fmla="*/ 349 h 523"/>
                  <a:gd name="T48" fmla="*/ 458 w 691"/>
                  <a:gd name="T49" fmla="*/ 224 h 523"/>
                  <a:gd name="T50" fmla="*/ 62 w 691"/>
                  <a:gd name="T51" fmla="*/ 2 h 523"/>
                  <a:gd name="T52" fmla="*/ 57 w 691"/>
                  <a:gd name="T53" fmla="*/ 0 h 523"/>
                  <a:gd name="T54" fmla="*/ 57 w 691"/>
                  <a:gd name="T55" fmla="*/ 0 h 523"/>
                  <a:gd name="T56" fmla="*/ 58 w 691"/>
                  <a:gd name="T57" fmla="*/ 0 h 523"/>
                  <a:gd name="T58" fmla="*/ 58 w 691"/>
                  <a:gd name="T59" fmla="*/ 0 h 523"/>
                  <a:gd name="T60" fmla="*/ 58 w 691"/>
                  <a:gd name="T61" fmla="*/ 0 h 523"/>
                  <a:gd name="T62" fmla="*/ 58 w 691"/>
                  <a:gd name="T63" fmla="*/ 0 h 523"/>
                  <a:gd name="T64" fmla="*/ 57 w 691"/>
                  <a:gd name="T65"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91" h="523">
                    <a:moveTo>
                      <a:pt x="0" y="521"/>
                    </a:moveTo>
                    <a:lnTo>
                      <a:pt x="0" y="523"/>
                    </a:lnTo>
                    <a:lnTo>
                      <a:pt x="0" y="523"/>
                    </a:lnTo>
                    <a:lnTo>
                      <a:pt x="0" y="521"/>
                    </a:lnTo>
                    <a:moveTo>
                      <a:pt x="689" y="353"/>
                    </a:moveTo>
                    <a:lnTo>
                      <a:pt x="688" y="356"/>
                    </a:lnTo>
                    <a:lnTo>
                      <a:pt x="689" y="355"/>
                    </a:lnTo>
                    <a:lnTo>
                      <a:pt x="691" y="355"/>
                    </a:lnTo>
                    <a:lnTo>
                      <a:pt x="689" y="353"/>
                    </a:lnTo>
                    <a:moveTo>
                      <a:pt x="62" y="2"/>
                    </a:moveTo>
                    <a:lnTo>
                      <a:pt x="60" y="3"/>
                    </a:lnTo>
                    <a:lnTo>
                      <a:pt x="50" y="87"/>
                    </a:lnTo>
                    <a:lnTo>
                      <a:pt x="60" y="4"/>
                    </a:lnTo>
                    <a:lnTo>
                      <a:pt x="213" y="91"/>
                    </a:lnTo>
                    <a:lnTo>
                      <a:pt x="683" y="353"/>
                    </a:lnTo>
                    <a:lnTo>
                      <a:pt x="683" y="353"/>
                    </a:lnTo>
                    <a:lnTo>
                      <a:pt x="10" y="517"/>
                    </a:lnTo>
                    <a:lnTo>
                      <a:pt x="3" y="519"/>
                    </a:lnTo>
                    <a:lnTo>
                      <a:pt x="3" y="522"/>
                    </a:lnTo>
                    <a:lnTo>
                      <a:pt x="3" y="522"/>
                    </a:lnTo>
                    <a:lnTo>
                      <a:pt x="685" y="356"/>
                    </a:lnTo>
                    <a:lnTo>
                      <a:pt x="685" y="351"/>
                    </a:lnTo>
                    <a:lnTo>
                      <a:pt x="681" y="349"/>
                    </a:lnTo>
                    <a:lnTo>
                      <a:pt x="681" y="349"/>
                    </a:lnTo>
                    <a:lnTo>
                      <a:pt x="458" y="224"/>
                    </a:lnTo>
                    <a:lnTo>
                      <a:pt x="62" y="2"/>
                    </a:lnTo>
                    <a:moveTo>
                      <a:pt x="57" y="0"/>
                    </a:moveTo>
                    <a:lnTo>
                      <a:pt x="57" y="0"/>
                    </a:lnTo>
                    <a:lnTo>
                      <a:pt x="58" y="0"/>
                    </a:lnTo>
                    <a:lnTo>
                      <a:pt x="58" y="0"/>
                    </a:lnTo>
                    <a:lnTo>
                      <a:pt x="58" y="0"/>
                    </a:lnTo>
                    <a:lnTo>
                      <a:pt x="58" y="0"/>
                    </a:lnTo>
                    <a:lnTo>
                      <a:pt x="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6" name="Freeform 497"/>
              <p:cNvSpPr>
                <a:spLocks noEditPoints="1"/>
              </p:cNvSpPr>
              <p:nvPr/>
            </p:nvSpPr>
            <p:spPr bwMode="auto">
              <a:xfrm>
                <a:off x="4321" y="3531"/>
                <a:ext cx="424" cy="244"/>
              </a:xfrm>
              <a:custGeom>
                <a:avLst/>
                <a:gdLst>
                  <a:gd name="T0" fmla="*/ 419 w 424"/>
                  <a:gd name="T1" fmla="*/ 196 h 244"/>
                  <a:gd name="T2" fmla="*/ 295 w 424"/>
                  <a:gd name="T3" fmla="*/ 244 h 244"/>
                  <a:gd name="T4" fmla="*/ 295 w 424"/>
                  <a:gd name="T5" fmla="*/ 244 h 244"/>
                  <a:gd name="T6" fmla="*/ 419 w 424"/>
                  <a:gd name="T7" fmla="*/ 196 h 244"/>
                  <a:gd name="T8" fmla="*/ 419 w 424"/>
                  <a:gd name="T9" fmla="*/ 196 h 244"/>
                  <a:gd name="T10" fmla="*/ 422 w 424"/>
                  <a:gd name="T11" fmla="*/ 193 h 244"/>
                  <a:gd name="T12" fmla="*/ 422 w 424"/>
                  <a:gd name="T13" fmla="*/ 195 h 244"/>
                  <a:gd name="T14" fmla="*/ 424 w 424"/>
                  <a:gd name="T15" fmla="*/ 194 h 244"/>
                  <a:gd name="T16" fmla="*/ 424 w 424"/>
                  <a:gd name="T17" fmla="*/ 194 h 244"/>
                  <a:gd name="T18" fmla="*/ 424 w 424"/>
                  <a:gd name="T19" fmla="*/ 194 h 244"/>
                  <a:gd name="T20" fmla="*/ 423 w 424"/>
                  <a:gd name="T21" fmla="*/ 194 h 244"/>
                  <a:gd name="T22" fmla="*/ 423 w 424"/>
                  <a:gd name="T23" fmla="*/ 194 h 244"/>
                  <a:gd name="T24" fmla="*/ 422 w 424"/>
                  <a:gd name="T25" fmla="*/ 193 h 244"/>
                  <a:gd name="T26" fmla="*/ 11 w 424"/>
                  <a:gd name="T27" fmla="*/ 6 h 244"/>
                  <a:gd name="T28" fmla="*/ 10 w 424"/>
                  <a:gd name="T29" fmla="*/ 6 h 244"/>
                  <a:gd name="T30" fmla="*/ 11 w 424"/>
                  <a:gd name="T31" fmla="*/ 6 h 244"/>
                  <a:gd name="T32" fmla="*/ 0 w 424"/>
                  <a:gd name="T33" fmla="*/ 0 h 244"/>
                  <a:gd name="T34" fmla="*/ 4 w 424"/>
                  <a:gd name="T35" fmla="*/ 3 h 244"/>
                  <a:gd name="T36" fmla="*/ 4 w 424"/>
                  <a:gd name="T37" fmla="*/ 3 h 244"/>
                  <a:gd name="T38" fmla="*/ 6 w 424"/>
                  <a:gd name="T39" fmla="*/ 5 h 244"/>
                  <a:gd name="T40" fmla="*/ 10 w 424"/>
                  <a:gd name="T41" fmla="*/ 8 h 244"/>
                  <a:gd name="T42" fmla="*/ 10 w 424"/>
                  <a:gd name="T43" fmla="*/ 8 h 244"/>
                  <a:gd name="T44" fmla="*/ 11 w 424"/>
                  <a:gd name="T45" fmla="*/ 9 h 244"/>
                  <a:gd name="T46" fmla="*/ 16 w 424"/>
                  <a:gd name="T47" fmla="*/ 13 h 244"/>
                  <a:gd name="T48" fmla="*/ 16 w 424"/>
                  <a:gd name="T49" fmla="*/ 13 h 244"/>
                  <a:gd name="T50" fmla="*/ 291 w 424"/>
                  <a:gd name="T51" fmla="*/ 243 h 244"/>
                  <a:gd name="T52" fmla="*/ 292 w 424"/>
                  <a:gd name="T53" fmla="*/ 243 h 244"/>
                  <a:gd name="T54" fmla="*/ 292 w 424"/>
                  <a:gd name="T55" fmla="*/ 243 h 244"/>
                  <a:gd name="T56" fmla="*/ 294 w 424"/>
                  <a:gd name="T57" fmla="*/ 242 h 244"/>
                  <a:gd name="T58" fmla="*/ 292 w 424"/>
                  <a:gd name="T59" fmla="*/ 243 h 244"/>
                  <a:gd name="T60" fmla="*/ 291 w 424"/>
                  <a:gd name="T61" fmla="*/ 241 h 244"/>
                  <a:gd name="T62" fmla="*/ 294 w 424"/>
                  <a:gd name="T63" fmla="*/ 240 h 244"/>
                  <a:gd name="T64" fmla="*/ 293 w 424"/>
                  <a:gd name="T65" fmla="*/ 240 h 244"/>
                  <a:gd name="T66" fmla="*/ 21 w 424"/>
                  <a:gd name="T67" fmla="*/ 13 h 244"/>
                  <a:gd name="T68" fmla="*/ 381 w 424"/>
                  <a:gd name="T69" fmla="*/ 178 h 244"/>
                  <a:gd name="T70" fmla="*/ 416 w 424"/>
                  <a:gd name="T71" fmla="*/ 194 h 244"/>
                  <a:gd name="T72" fmla="*/ 420 w 424"/>
                  <a:gd name="T73" fmla="*/ 192 h 244"/>
                  <a:gd name="T74" fmla="*/ 419 w 424"/>
                  <a:gd name="T75" fmla="*/ 192 h 244"/>
                  <a:gd name="T76" fmla="*/ 350 w 424"/>
                  <a:gd name="T77" fmla="*/ 160 h 244"/>
                  <a:gd name="T78" fmla="*/ 11 w 424"/>
                  <a:gd name="T79" fmla="*/ 5 h 244"/>
                  <a:gd name="T80" fmla="*/ 10 w 424"/>
                  <a:gd name="T81" fmla="*/ 5 h 244"/>
                  <a:gd name="T82" fmla="*/ 7 w 424"/>
                  <a:gd name="T83" fmla="*/ 3 h 244"/>
                  <a:gd name="T84" fmla="*/ 6 w 424"/>
                  <a:gd name="T85" fmla="*/ 2 h 244"/>
                  <a:gd name="T86" fmla="*/ 0 w 424"/>
                  <a:gd name="T8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4" h="244">
                    <a:moveTo>
                      <a:pt x="419" y="196"/>
                    </a:moveTo>
                    <a:lnTo>
                      <a:pt x="295" y="244"/>
                    </a:lnTo>
                    <a:lnTo>
                      <a:pt x="295" y="244"/>
                    </a:lnTo>
                    <a:lnTo>
                      <a:pt x="419" y="196"/>
                    </a:lnTo>
                    <a:lnTo>
                      <a:pt x="419" y="196"/>
                    </a:lnTo>
                    <a:close/>
                    <a:moveTo>
                      <a:pt x="422" y="193"/>
                    </a:moveTo>
                    <a:lnTo>
                      <a:pt x="422" y="195"/>
                    </a:lnTo>
                    <a:lnTo>
                      <a:pt x="424" y="194"/>
                    </a:lnTo>
                    <a:lnTo>
                      <a:pt x="424" y="194"/>
                    </a:lnTo>
                    <a:lnTo>
                      <a:pt x="424" y="194"/>
                    </a:lnTo>
                    <a:lnTo>
                      <a:pt x="423" y="194"/>
                    </a:lnTo>
                    <a:lnTo>
                      <a:pt x="423" y="194"/>
                    </a:lnTo>
                    <a:lnTo>
                      <a:pt x="422" y="193"/>
                    </a:lnTo>
                    <a:close/>
                    <a:moveTo>
                      <a:pt x="11" y="6"/>
                    </a:moveTo>
                    <a:lnTo>
                      <a:pt x="10" y="6"/>
                    </a:lnTo>
                    <a:lnTo>
                      <a:pt x="11" y="6"/>
                    </a:lnTo>
                    <a:close/>
                    <a:moveTo>
                      <a:pt x="0" y="0"/>
                    </a:moveTo>
                    <a:lnTo>
                      <a:pt x="4" y="3"/>
                    </a:lnTo>
                    <a:lnTo>
                      <a:pt x="4" y="3"/>
                    </a:lnTo>
                    <a:lnTo>
                      <a:pt x="6" y="5"/>
                    </a:lnTo>
                    <a:lnTo>
                      <a:pt x="10" y="8"/>
                    </a:lnTo>
                    <a:lnTo>
                      <a:pt x="10" y="8"/>
                    </a:lnTo>
                    <a:lnTo>
                      <a:pt x="11" y="9"/>
                    </a:lnTo>
                    <a:lnTo>
                      <a:pt x="16" y="13"/>
                    </a:lnTo>
                    <a:lnTo>
                      <a:pt x="16" y="13"/>
                    </a:lnTo>
                    <a:lnTo>
                      <a:pt x="291" y="243"/>
                    </a:lnTo>
                    <a:lnTo>
                      <a:pt x="292" y="243"/>
                    </a:lnTo>
                    <a:lnTo>
                      <a:pt x="292" y="243"/>
                    </a:lnTo>
                    <a:lnTo>
                      <a:pt x="294" y="242"/>
                    </a:lnTo>
                    <a:lnTo>
                      <a:pt x="292" y="243"/>
                    </a:lnTo>
                    <a:lnTo>
                      <a:pt x="291" y="241"/>
                    </a:lnTo>
                    <a:lnTo>
                      <a:pt x="294" y="240"/>
                    </a:lnTo>
                    <a:lnTo>
                      <a:pt x="293" y="240"/>
                    </a:lnTo>
                    <a:lnTo>
                      <a:pt x="21" y="13"/>
                    </a:lnTo>
                    <a:lnTo>
                      <a:pt x="381" y="178"/>
                    </a:lnTo>
                    <a:lnTo>
                      <a:pt x="416" y="194"/>
                    </a:lnTo>
                    <a:lnTo>
                      <a:pt x="420" y="192"/>
                    </a:lnTo>
                    <a:lnTo>
                      <a:pt x="419" y="192"/>
                    </a:lnTo>
                    <a:lnTo>
                      <a:pt x="350" y="160"/>
                    </a:lnTo>
                    <a:lnTo>
                      <a:pt x="11" y="5"/>
                    </a:lnTo>
                    <a:lnTo>
                      <a:pt x="10" y="5"/>
                    </a:lnTo>
                    <a:lnTo>
                      <a:pt x="7" y="3"/>
                    </a:lnTo>
                    <a:lnTo>
                      <a:pt x="6" y="2"/>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7" name="Freeform 498"/>
              <p:cNvSpPr>
                <a:spLocks noEditPoints="1"/>
              </p:cNvSpPr>
              <p:nvPr/>
            </p:nvSpPr>
            <p:spPr bwMode="auto">
              <a:xfrm>
                <a:off x="4321" y="3531"/>
                <a:ext cx="424" cy="244"/>
              </a:xfrm>
              <a:custGeom>
                <a:avLst/>
                <a:gdLst>
                  <a:gd name="T0" fmla="*/ 419 w 424"/>
                  <a:gd name="T1" fmla="*/ 196 h 244"/>
                  <a:gd name="T2" fmla="*/ 295 w 424"/>
                  <a:gd name="T3" fmla="*/ 244 h 244"/>
                  <a:gd name="T4" fmla="*/ 295 w 424"/>
                  <a:gd name="T5" fmla="*/ 244 h 244"/>
                  <a:gd name="T6" fmla="*/ 419 w 424"/>
                  <a:gd name="T7" fmla="*/ 196 h 244"/>
                  <a:gd name="T8" fmla="*/ 419 w 424"/>
                  <a:gd name="T9" fmla="*/ 196 h 244"/>
                  <a:gd name="T10" fmla="*/ 422 w 424"/>
                  <a:gd name="T11" fmla="*/ 193 h 244"/>
                  <a:gd name="T12" fmla="*/ 422 w 424"/>
                  <a:gd name="T13" fmla="*/ 195 h 244"/>
                  <a:gd name="T14" fmla="*/ 424 w 424"/>
                  <a:gd name="T15" fmla="*/ 194 h 244"/>
                  <a:gd name="T16" fmla="*/ 424 w 424"/>
                  <a:gd name="T17" fmla="*/ 194 h 244"/>
                  <a:gd name="T18" fmla="*/ 424 w 424"/>
                  <a:gd name="T19" fmla="*/ 194 h 244"/>
                  <a:gd name="T20" fmla="*/ 423 w 424"/>
                  <a:gd name="T21" fmla="*/ 194 h 244"/>
                  <a:gd name="T22" fmla="*/ 423 w 424"/>
                  <a:gd name="T23" fmla="*/ 194 h 244"/>
                  <a:gd name="T24" fmla="*/ 422 w 424"/>
                  <a:gd name="T25" fmla="*/ 193 h 244"/>
                  <a:gd name="T26" fmla="*/ 11 w 424"/>
                  <a:gd name="T27" fmla="*/ 6 h 244"/>
                  <a:gd name="T28" fmla="*/ 10 w 424"/>
                  <a:gd name="T29" fmla="*/ 6 h 244"/>
                  <a:gd name="T30" fmla="*/ 11 w 424"/>
                  <a:gd name="T31" fmla="*/ 6 h 244"/>
                  <a:gd name="T32" fmla="*/ 0 w 424"/>
                  <a:gd name="T33" fmla="*/ 0 h 244"/>
                  <a:gd name="T34" fmla="*/ 4 w 424"/>
                  <a:gd name="T35" fmla="*/ 3 h 244"/>
                  <a:gd name="T36" fmla="*/ 4 w 424"/>
                  <a:gd name="T37" fmla="*/ 3 h 244"/>
                  <a:gd name="T38" fmla="*/ 6 w 424"/>
                  <a:gd name="T39" fmla="*/ 5 h 244"/>
                  <a:gd name="T40" fmla="*/ 10 w 424"/>
                  <a:gd name="T41" fmla="*/ 8 h 244"/>
                  <a:gd name="T42" fmla="*/ 10 w 424"/>
                  <a:gd name="T43" fmla="*/ 8 h 244"/>
                  <a:gd name="T44" fmla="*/ 11 w 424"/>
                  <a:gd name="T45" fmla="*/ 9 h 244"/>
                  <a:gd name="T46" fmla="*/ 16 w 424"/>
                  <a:gd name="T47" fmla="*/ 13 h 244"/>
                  <a:gd name="T48" fmla="*/ 16 w 424"/>
                  <a:gd name="T49" fmla="*/ 13 h 244"/>
                  <a:gd name="T50" fmla="*/ 291 w 424"/>
                  <a:gd name="T51" fmla="*/ 243 h 244"/>
                  <a:gd name="T52" fmla="*/ 292 w 424"/>
                  <a:gd name="T53" fmla="*/ 243 h 244"/>
                  <a:gd name="T54" fmla="*/ 292 w 424"/>
                  <a:gd name="T55" fmla="*/ 243 h 244"/>
                  <a:gd name="T56" fmla="*/ 294 w 424"/>
                  <a:gd name="T57" fmla="*/ 242 h 244"/>
                  <a:gd name="T58" fmla="*/ 292 w 424"/>
                  <a:gd name="T59" fmla="*/ 243 h 244"/>
                  <a:gd name="T60" fmla="*/ 291 w 424"/>
                  <a:gd name="T61" fmla="*/ 241 h 244"/>
                  <a:gd name="T62" fmla="*/ 294 w 424"/>
                  <a:gd name="T63" fmla="*/ 240 h 244"/>
                  <a:gd name="T64" fmla="*/ 293 w 424"/>
                  <a:gd name="T65" fmla="*/ 240 h 244"/>
                  <a:gd name="T66" fmla="*/ 21 w 424"/>
                  <a:gd name="T67" fmla="*/ 13 h 244"/>
                  <a:gd name="T68" fmla="*/ 381 w 424"/>
                  <a:gd name="T69" fmla="*/ 178 h 244"/>
                  <a:gd name="T70" fmla="*/ 416 w 424"/>
                  <a:gd name="T71" fmla="*/ 194 h 244"/>
                  <a:gd name="T72" fmla="*/ 420 w 424"/>
                  <a:gd name="T73" fmla="*/ 192 h 244"/>
                  <a:gd name="T74" fmla="*/ 419 w 424"/>
                  <a:gd name="T75" fmla="*/ 192 h 244"/>
                  <a:gd name="T76" fmla="*/ 350 w 424"/>
                  <a:gd name="T77" fmla="*/ 160 h 244"/>
                  <a:gd name="T78" fmla="*/ 11 w 424"/>
                  <a:gd name="T79" fmla="*/ 5 h 244"/>
                  <a:gd name="T80" fmla="*/ 10 w 424"/>
                  <a:gd name="T81" fmla="*/ 5 h 244"/>
                  <a:gd name="T82" fmla="*/ 7 w 424"/>
                  <a:gd name="T83" fmla="*/ 3 h 244"/>
                  <a:gd name="T84" fmla="*/ 6 w 424"/>
                  <a:gd name="T85" fmla="*/ 2 h 244"/>
                  <a:gd name="T86" fmla="*/ 0 w 424"/>
                  <a:gd name="T8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4" h="244">
                    <a:moveTo>
                      <a:pt x="419" y="196"/>
                    </a:moveTo>
                    <a:lnTo>
                      <a:pt x="295" y="244"/>
                    </a:lnTo>
                    <a:lnTo>
                      <a:pt x="295" y="244"/>
                    </a:lnTo>
                    <a:lnTo>
                      <a:pt x="419" y="196"/>
                    </a:lnTo>
                    <a:lnTo>
                      <a:pt x="419" y="196"/>
                    </a:lnTo>
                    <a:moveTo>
                      <a:pt x="422" y="193"/>
                    </a:moveTo>
                    <a:lnTo>
                      <a:pt x="422" y="195"/>
                    </a:lnTo>
                    <a:lnTo>
                      <a:pt x="424" y="194"/>
                    </a:lnTo>
                    <a:lnTo>
                      <a:pt x="424" y="194"/>
                    </a:lnTo>
                    <a:lnTo>
                      <a:pt x="424" y="194"/>
                    </a:lnTo>
                    <a:lnTo>
                      <a:pt x="423" y="194"/>
                    </a:lnTo>
                    <a:lnTo>
                      <a:pt x="423" y="194"/>
                    </a:lnTo>
                    <a:lnTo>
                      <a:pt x="422" y="193"/>
                    </a:lnTo>
                    <a:moveTo>
                      <a:pt x="11" y="6"/>
                    </a:moveTo>
                    <a:lnTo>
                      <a:pt x="10" y="6"/>
                    </a:lnTo>
                    <a:lnTo>
                      <a:pt x="11" y="6"/>
                    </a:lnTo>
                    <a:moveTo>
                      <a:pt x="0" y="0"/>
                    </a:moveTo>
                    <a:lnTo>
                      <a:pt x="4" y="3"/>
                    </a:lnTo>
                    <a:lnTo>
                      <a:pt x="4" y="3"/>
                    </a:lnTo>
                    <a:lnTo>
                      <a:pt x="6" y="5"/>
                    </a:lnTo>
                    <a:lnTo>
                      <a:pt x="10" y="8"/>
                    </a:lnTo>
                    <a:lnTo>
                      <a:pt x="10" y="8"/>
                    </a:lnTo>
                    <a:lnTo>
                      <a:pt x="11" y="9"/>
                    </a:lnTo>
                    <a:lnTo>
                      <a:pt x="16" y="13"/>
                    </a:lnTo>
                    <a:lnTo>
                      <a:pt x="16" y="13"/>
                    </a:lnTo>
                    <a:lnTo>
                      <a:pt x="291" y="243"/>
                    </a:lnTo>
                    <a:lnTo>
                      <a:pt x="292" y="243"/>
                    </a:lnTo>
                    <a:lnTo>
                      <a:pt x="292" y="243"/>
                    </a:lnTo>
                    <a:lnTo>
                      <a:pt x="294" y="242"/>
                    </a:lnTo>
                    <a:lnTo>
                      <a:pt x="292" y="243"/>
                    </a:lnTo>
                    <a:lnTo>
                      <a:pt x="291" y="241"/>
                    </a:lnTo>
                    <a:lnTo>
                      <a:pt x="294" y="240"/>
                    </a:lnTo>
                    <a:lnTo>
                      <a:pt x="293" y="240"/>
                    </a:lnTo>
                    <a:lnTo>
                      <a:pt x="21" y="13"/>
                    </a:lnTo>
                    <a:lnTo>
                      <a:pt x="381" y="178"/>
                    </a:lnTo>
                    <a:lnTo>
                      <a:pt x="416" y="194"/>
                    </a:lnTo>
                    <a:lnTo>
                      <a:pt x="420" y="192"/>
                    </a:lnTo>
                    <a:lnTo>
                      <a:pt x="419" y="192"/>
                    </a:lnTo>
                    <a:lnTo>
                      <a:pt x="350" y="160"/>
                    </a:lnTo>
                    <a:lnTo>
                      <a:pt x="11" y="5"/>
                    </a:lnTo>
                    <a:lnTo>
                      <a:pt x="10" y="5"/>
                    </a:lnTo>
                    <a:lnTo>
                      <a:pt x="7" y="3"/>
                    </a:lnTo>
                    <a:lnTo>
                      <a:pt x="6"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8" name="Freeform 499"/>
              <p:cNvSpPr>
                <a:spLocks noEditPoints="1"/>
              </p:cNvSpPr>
              <p:nvPr/>
            </p:nvSpPr>
            <p:spPr bwMode="auto">
              <a:xfrm>
                <a:off x="4612" y="3723"/>
                <a:ext cx="131" cy="533"/>
              </a:xfrm>
              <a:custGeom>
                <a:avLst/>
                <a:gdLst>
                  <a:gd name="T0" fmla="*/ 4 w 131"/>
                  <a:gd name="T1" fmla="*/ 52 h 533"/>
                  <a:gd name="T2" fmla="*/ 128 w 131"/>
                  <a:gd name="T3" fmla="*/ 4 h 533"/>
                  <a:gd name="T4" fmla="*/ 72 w 131"/>
                  <a:gd name="T5" fmla="*/ 509 h 533"/>
                  <a:gd name="T6" fmla="*/ 4 w 131"/>
                  <a:gd name="T7" fmla="*/ 52 h 533"/>
                  <a:gd name="T8" fmla="*/ 131 w 131"/>
                  <a:gd name="T9" fmla="*/ 0 h 533"/>
                  <a:gd name="T10" fmla="*/ 129 w 131"/>
                  <a:gd name="T11" fmla="*/ 0 h 533"/>
                  <a:gd name="T12" fmla="*/ 129 w 131"/>
                  <a:gd name="T13" fmla="*/ 0 h 533"/>
                  <a:gd name="T14" fmla="*/ 125 w 131"/>
                  <a:gd name="T15" fmla="*/ 2 h 533"/>
                  <a:gd name="T16" fmla="*/ 4 w 131"/>
                  <a:gd name="T17" fmla="*/ 48 h 533"/>
                  <a:gd name="T18" fmla="*/ 3 w 131"/>
                  <a:gd name="T19" fmla="*/ 48 h 533"/>
                  <a:gd name="T20" fmla="*/ 0 w 131"/>
                  <a:gd name="T21" fmla="*/ 49 h 533"/>
                  <a:gd name="T22" fmla="*/ 1 w 131"/>
                  <a:gd name="T23" fmla="*/ 51 h 533"/>
                  <a:gd name="T24" fmla="*/ 3 w 131"/>
                  <a:gd name="T25" fmla="*/ 50 h 533"/>
                  <a:gd name="T26" fmla="*/ 1 w 131"/>
                  <a:gd name="T27" fmla="*/ 49 h 533"/>
                  <a:gd name="T28" fmla="*/ 3 w 131"/>
                  <a:gd name="T29" fmla="*/ 50 h 533"/>
                  <a:gd name="T30" fmla="*/ 4 w 131"/>
                  <a:gd name="T31" fmla="*/ 49 h 533"/>
                  <a:gd name="T32" fmla="*/ 3 w 131"/>
                  <a:gd name="T33" fmla="*/ 50 h 533"/>
                  <a:gd name="T34" fmla="*/ 1 w 131"/>
                  <a:gd name="T35" fmla="*/ 51 h 533"/>
                  <a:gd name="T36" fmla="*/ 1 w 131"/>
                  <a:gd name="T37" fmla="*/ 51 h 533"/>
                  <a:gd name="T38" fmla="*/ 1 w 131"/>
                  <a:gd name="T39" fmla="*/ 55 h 533"/>
                  <a:gd name="T40" fmla="*/ 1 w 131"/>
                  <a:gd name="T41" fmla="*/ 55 h 533"/>
                  <a:gd name="T42" fmla="*/ 69 w 131"/>
                  <a:gd name="T43" fmla="*/ 510 h 533"/>
                  <a:gd name="T44" fmla="*/ 69 w 131"/>
                  <a:gd name="T45" fmla="*/ 510 h 533"/>
                  <a:gd name="T46" fmla="*/ 71 w 131"/>
                  <a:gd name="T47" fmla="*/ 520 h 533"/>
                  <a:gd name="T48" fmla="*/ 71 w 131"/>
                  <a:gd name="T49" fmla="*/ 521 h 533"/>
                  <a:gd name="T50" fmla="*/ 71 w 131"/>
                  <a:gd name="T51" fmla="*/ 523 h 533"/>
                  <a:gd name="T52" fmla="*/ 71 w 131"/>
                  <a:gd name="T53" fmla="*/ 524 h 533"/>
                  <a:gd name="T54" fmla="*/ 72 w 131"/>
                  <a:gd name="T55" fmla="*/ 533 h 533"/>
                  <a:gd name="T56" fmla="*/ 73 w 131"/>
                  <a:gd name="T57" fmla="*/ 527 h 533"/>
                  <a:gd name="T58" fmla="*/ 74 w 131"/>
                  <a:gd name="T59" fmla="*/ 522 h 533"/>
                  <a:gd name="T60" fmla="*/ 74 w 131"/>
                  <a:gd name="T61" fmla="*/ 519 h 533"/>
                  <a:gd name="T62" fmla="*/ 74 w 131"/>
                  <a:gd name="T63" fmla="*/ 519 h 533"/>
                  <a:gd name="T64" fmla="*/ 121 w 131"/>
                  <a:gd name="T65" fmla="*/ 87 h 533"/>
                  <a:gd name="T66" fmla="*/ 131 w 131"/>
                  <a:gd name="T67" fmla="*/ 3 h 533"/>
                  <a:gd name="T68" fmla="*/ 131 w 131"/>
                  <a:gd name="T69" fmla="*/ 1 h 533"/>
                  <a:gd name="T70" fmla="*/ 131 w 131"/>
                  <a:gd name="T71"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1" h="533">
                    <a:moveTo>
                      <a:pt x="4" y="52"/>
                    </a:moveTo>
                    <a:lnTo>
                      <a:pt x="128" y="4"/>
                    </a:lnTo>
                    <a:lnTo>
                      <a:pt x="72" y="509"/>
                    </a:lnTo>
                    <a:lnTo>
                      <a:pt x="4" y="52"/>
                    </a:lnTo>
                    <a:close/>
                    <a:moveTo>
                      <a:pt x="131" y="0"/>
                    </a:moveTo>
                    <a:lnTo>
                      <a:pt x="129" y="0"/>
                    </a:lnTo>
                    <a:lnTo>
                      <a:pt x="129" y="0"/>
                    </a:lnTo>
                    <a:lnTo>
                      <a:pt x="125" y="2"/>
                    </a:lnTo>
                    <a:lnTo>
                      <a:pt x="4" y="48"/>
                    </a:lnTo>
                    <a:lnTo>
                      <a:pt x="3" y="48"/>
                    </a:lnTo>
                    <a:lnTo>
                      <a:pt x="0" y="49"/>
                    </a:lnTo>
                    <a:lnTo>
                      <a:pt x="1" y="51"/>
                    </a:lnTo>
                    <a:lnTo>
                      <a:pt x="3" y="50"/>
                    </a:lnTo>
                    <a:lnTo>
                      <a:pt x="1" y="49"/>
                    </a:lnTo>
                    <a:lnTo>
                      <a:pt x="3" y="50"/>
                    </a:lnTo>
                    <a:lnTo>
                      <a:pt x="4" y="49"/>
                    </a:lnTo>
                    <a:lnTo>
                      <a:pt x="3" y="50"/>
                    </a:lnTo>
                    <a:lnTo>
                      <a:pt x="1" y="51"/>
                    </a:lnTo>
                    <a:lnTo>
                      <a:pt x="1" y="51"/>
                    </a:lnTo>
                    <a:lnTo>
                      <a:pt x="1" y="55"/>
                    </a:lnTo>
                    <a:lnTo>
                      <a:pt x="1" y="55"/>
                    </a:lnTo>
                    <a:lnTo>
                      <a:pt x="69" y="510"/>
                    </a:lnTo>
                    <a:lnTo>
                      <a:pt x="69" y="510"/>
                    </a:lnTo>
                    <a:lnTo>
                      <a:pt x="71" y="520"/>
                    </a:lnTo>
                    <a:lnTo>
                      <a:pt x="71" y="521"/>
                    </a:lnTo>
                    <a:lnTo>
                      <a:pt x="71" y="523"/>
                    </a:lnTo>
                    <a:lnTo>
                      <a:pt x="71" y="524"/>
                    </a:lnTo>
                    <a:lnTo>
                      <a:pt x="72" y="533"/>
                    </a:lnTo>
                    <a:lnTo>
                      <a:pt x="73" y="527"/>
                    </a:lnTo>
                    <a:lnTo>
                      <a:pt x="74" y="522"/>
                    </a:lnTo>
                    <a:lnTo>
                      <a:pt x="74" y="519"/>
                    </a:lnTo>
                    <a:lnTo>
                      <a:pt x="74" y="519"/>
                    </a:lnTo>
                    <a:lnTo>
                      <a:pt x="121" y="87"/>
                    </a:lnTo>
                    <a:lnTo>
                      <a:pt x="131" y="3"/>
                    </a:lnTo>
                    <a:lnTo>
                      <a:pt x="131" y="1"/>
                    </a:lnTo>
                    <a:lnTo>
                      <a:pt x="13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9" name="Freeform 500"/>
              <p:cNvSpPr>
                <a:spLocks noEditPoints="1"/>
              </p:cNvSpPr>
              <p:nvPr/>
            </p:nvSpPr>
            <p:spPr bwMode="auto">
              <a:xfrm>
                <a:off x="4612" y="3723"/>
                <a:ext cx="131" cy="533"/>
              </a:xfrm>
              <a:custGeom>
                <a:avLst/>
                <a:gdLst>
                  <a:gd name="T0" fmla="*/ 4 w 131"/>
                  <a:gd name="T1" fmla="*/ 52 h 533"/>
                  <a:gd name="T2" fmla="*/ 128 w 131"/>
                  <a:gd name="T3" fmla="*/ 4 h 533"/>
                  <a:gd name="T4" fmla="*/ 72 w 131"/>
                  <a:gd name="T5" fmla="*/ 509 h 533"/>
                  <a:gd name="T6" fmla="*/ 4 w 131"/>
                  <a:gd name="T7" fmla="*/ 52 h 533"/>
                  <a:gd name="T8" fmla="*/ 131 w 131"/>
                  <a:gd name="T9" fmla="*/ 0 h 533"/>
                  <a:gd name="T10" fmla="*/ 129 w 131"/>
                  <a:gd name="T11" fmla="*/ 0 h 533"/>
                  <a:gd name="T12" fmla="*/ 129 w 131"/>
                  <a:gd name="T13" fmla="*/ 0 h 533"/>
                  <a:gd name="T14" fmla="*/ 125 w 131"/>
                  <a:gd name="T15" fmla="*/ 2 h 533"/>
                  <a:gd name="T16" fmla="*/ 4 w 131"/>
                  <a:gd name="T17" fmla="*/ 48 h 533"/>
                  <a:gd name="T18" fmla="*/ 3 w 131"/>
                  <a:gd name="T19" fmla="*/ 48 h 533"/>
                  <a:gd name="T20" fmla="*/ 0 w 131"/>
                  <a:gd name="T21" fmla="*/ 49 h 533"/>
                  <a:gd name="T22" fmla="*/ 1 w 131"/>
                  <a:gd name="T23" fmla="*/ 51 h 533"/>
                  <a:gd name="T24" fmla="*/ 3 w 131"/>
                  <a:gd name="T25" fmla="*/ 50 h 533"/>
                  <a:gd name="T26" fmla="*/ 1 w 131"/>
                  <a:gd name="T27" fmla="*/ 49 h 533"/>
                  <a:gd name="T28" fmla="*/ 3 w 131"/>
                  <a:gd name="T29" fmla="*/ 50 h 533"/>
                  <a:gd name="T30" fmla="*/ 4 w 131"/>
                  <a:gd name="T31" fmla="*/ 49 h 533"/>
                  <a:gd name="T32" fmla="*/ 3 w 131"/>
                  <a:gd name="T33" fmla="*/ 50 h 533"/>
                  <a:gd name="T34" fmla="*/ 1 w 131"/>
                  <a:gd name="T35" fmla="*/ 51 h 533"/>
                  <a:gd name="T36" fmla="*/ 1 w 131"/>
                  <a:gd name="T37" fmla="*/ 51 h 533"/>
                  <a:gd name="T38" fmla="*/ 1 w 131"/>
                  <a:gd name="T39" fmla="*/ 55 h 533"/>
                  <a:gd name="T40" fmla="*/ 1 w 131"/>
                  <a:gd name="T41" fmla="*/ 55 h 533"/>
                  <a:gd name="T42" fmla="*/ 69 w 131"/>
                  <a:gd name="T43" fmla="*/ 510 h 533"/>
                  <a:gd name="T44" fmla="*/ 69 w 131"/>
                  <a:gd name="T45" fmla="*/ 510 h 533"/>
                  <a:gd name="T46" fmla="*/ 71 w 131"/>
                  <a:gd name="T47" fmla="*/ 520 h 533"/>
                  <a:gd name="T48" fmla="*/ 71 w 131"/>
                  <a:gd name="T49" fmla="*/ 521 h 533"/>
                  <a:gd name="T50" fmla="*/ 71 w 131"/>
                  <a:gd name="T51" fmla="*/ 523 h 533"/>
                  <a:gd name="T52" fmla="*/ 71 w 131"/>
                  <a:gd name="T53" fmla="*/ 524 h 533"/>
                  <a:gd name="T54" fmla="*/ 72 w 131"/>
                  <a:gd name="T55" fmla="*/ 533 h 533"/>
                  <a:gd name="T56" fmla="*/ 73 w 131"/>
                  <a:gd name="T57" fmla="*/ 527 h 533"/>
                  <a:gd name="T58" fmla="*/ 74 w 131"/>
                  <a:gd name="T59" fmla="*/ 522 h 533"/>
                  <a:gd name="T60" fmla="*/ 74 w 131"/>
                  <a:gd name="T61" fmla="*/ 519 h 533"/>
                  <a:gd name="T62" fmla="*/ 74 w 131"/>
                  <a:gd name="T63" fmla="*/ 519 h 533"/>
                  <a:gd name="T64" fmla="*/ 121 w 131"/>
                  <a:gd name="T65" fmla="*/ 87 h 533"/>
                  <a:gd name="T66" fmla="*/ 131 w 131"/>
                  <a:gd name="T67" fmla="*/ 3 h 533"/>
                  <a:gd name="T68" fmla="*/ 131 w 131"/>
                  <a:gd name="T69" fmla="*/ 1 h 533"/>
                  <a:gd name="T70" fmla="*/ 131 w 131"/>
                  <a:gd name="T71"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1" h="533">
                    <a:moveTo>
                      <a:pt x="4" y="52"/>
                    </a:moveTo>
                    <a:lnTo>
                      <a:pt x="128" y="4"/>
                    </a:lnTo>
                    <a:lnTo>
                      <a:pt x="72" y="509"/>
                    </a:lnTo>
                    <a:lnTo>
                      <a:pt x="4" y="52"/>
                    </a:lnTo>
                    <a:moveTo>
                      <a:pt x="131" y="0"/>
                    </a:moveTo>
                    <a:lnTo>
                      <a:pt x="129" y="0"/>
                    </a:lnTo>
                    <a:lnTo>
                      <a:pt x="129" y="0"/>
                    </a:lnTo>
                    <a:lnTo>
                      <a:pt x="125" y="2"/>
                    </a:lnTo>
                    <a:lnTo>
                      <a:pt x="4" y="48"/>
                    </a:lnTo>
                    <a:lnTo>
                      <a:pt x="3" y="48"/>
                    </a:lnTo>
                    <a:lnTo>
                      <a:pt x="0" y="49"/>
                    </a:lnTo>
                    <a:lnTo>
                      <a:pt x="1" y="51"/>
                    </a:lnTo>
                    <a:lnTo>
                      <a:pt x="3" y="50"/>
                    </a:lnTo>
                    <a:lnTo>
                      <a:pt x="1" y="49"/>
                    </a:lnTo>
                    <a:lnTo>
                      <a:pt x="3" y="50"/>
                    </a:lnTo>
                    <a:lnTo>
                      <a:pt x="4" y="49"/>
                    </a:lnTo>
                    <a:lnTo>
                      <a:pt x="3" y="50"/>
                    </a:lnTo>
                    <a:lnTo>
                      <a:pt x="1" y="51"/>
                    </a:lnTo>
                    <a:lnTo>
                      <a:pt x="1" y="51"/>
                    </a:lnTo>
                    <a:lnTo>
                      <a:pt x="1" y="55"/>
                    </a:lnTo>
                    <a:lnTo>
                      <a:pt x="1" y="55"/>
                    </a:lnTo>
                    <a:lnTo>
                      <a:pt x="69" y="510"/>
                    </a:lnTo>
                    <a:lnTo>
                      <a:pt x="69" y="510"/>
                    </a:lnTo>
                    <a:lnTo>
                      <a:pt x="71" y="520"/>
                    </a:lnTo>
                    <a:lnTo>
                      <a:pt x="71" y="521"/>
                    </a:lnTo>
                    <a:lnTo>
                      <a:pt x="71" y="523"/>
                    </a:lnTo>
                    <a:lnTo>
                      <a:pt x="71" y="524"/>
                    </a:lnTo>
                    <a:lnTo>
                      <a:pt x="72" y="533"/>
                    </a:lnTo>
                    <a:lnTo>
                      <a:pt x="73" y="527"/>
                    </a:lnTo>
                    <a:lnTo>
                      <a:pt x="74" y="522"/>
                    </a:lnTo>
                    <a:lnTo>
                      <a:pt x="74" y="519"/>
                    </a:lnTo>
                    <a:lnTo>
                      <a:pt x="74" y="519"/>
                    </a:lnTo>
                    <a:lnTo>
                      <a:pt x="121" y="87"/>
                    </a:lnTo>
                    <a:lnTo>
                      <a:pt x="131" y="3"/>
                    </a:lnTo>
                    <a:lnTo>
                      <a:pt x="131" y="1"/>
                    </a:lnTo>
                    <a:lnTo>
                      <a:pt x="1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0" name="Freeform 501"/>
              <p:cNvSpPr>
                <a:spLocks noEditPoints="1"/>
              </p:cNvSpPr>
              <p:nvPr/>
            </p:nvSpPr>
            <p:spPr bwMode="auto">
              <a:xfrm>
                <a:off x="3179" y="3756"/>
                <a:ext cx="540" cy="379"/>
              </a:xfrm>
              <a:custGeom>
                <a:avLst/>
                <a:gdLst>
                  <a:gd name="T0" fmla="*/ 8 w 540"/>
                  <a:gd name="T1" fmla="*/ 371 h 379"/>
                  <a:gd name="T2" fmla="*/ 0 w 540"/>
                  <a:gd name="T3" fmla="*/ 379 h 379"/>
                  <a:gd name="T4" fmla="*/ 1 w 540"/>
                  <a:gd name="T5" fmla="*/ 378 h 379"/>
                  <a:gd name="T6" fmla="*/ 9 w 540"/>
                  <a:gd name="T7" fmla="*/ 371 h 379"/>
                  <a:gd name="T8" fmla="*/ 8 w 540"/>
                  <a:gd name="T9" fmla="*/ 371 h 379"/>
                  <a:gd name="T10" fmla="*/ 535 w 540"/>
                  <a:gd name="T11" fmla="*/ 97 h 379"/>
                  <a:gd name="T12" fmla="*/ 432 w 540"/>
                  <a:gd name="T13" fmla="*/ 152 h 379"/>
                  <a:gd name="T14" fmla="*/ 531 w 540"/>
                  <a:gd name="T15" fmla="*/ 100 h 379"/>
                  <a:gd name="T16" fmla="*/ 535 w 540"/>
                  <a:gd name="T17" fmla="*/ 97 h 379"/>
                  <a:gd name="T18" fmla="*/ 535 w 540"/>
                  <a:gd name="T19" fmla="*/ 97 h 379"/>
                  <a:gd name="T20" fmla="*/ 540 w 540"/>
                  <a:gd name="T21" fmla="*/ 94 h 379"/>
                  <a:gd name="T22" fmla="*/ 539 w 540"/>
                  <a:gd name="T23" fmla="*/ 95 h 379"/>
                  <a:gd name="T24" fmla="*/ 540 w 540"/>
                  <a:gd name="T25" fmla="*/ 95 h 379"/>
                  <a:gd name="T26" fmla="*/ 540 w 540"/>
                  <a:gd name="T27" fmla="*/ 94 h 379"/>
                  <a:gd name="T28" fmla="*/ 462 w 540"/>
                  <a:gd name="T29" fmla="*/ 3 h 379"/>
                  <a:gd name="T30" fmla="*/ 459 w 540"/>
                  <a:gd name="T31" fmla="*/ 5 h 379"/>
                  <a:gd name="T32" fmla="*/ 459 w 540"/>
                  <a:gd name="T33" fmla="*/ 5 h 379"/>
                  <a:gd name="T34" fmla="*/ 535 w 540"/>
                  <a:gd name="T35" fmla="*/ 94 h 379"/>
                  <a:gd name="T36" fmla="*/ 537 w 540"/>
                  <a:gd name="T37" fmla="*/ 92 h 379"/>
                  <a:gd name="T38" fmla="*/ 539 w 540"/>
                  <a:gd name="T39" fmla="*/ 92 h 379"/>
                  <a:gd name="T40" fmla="*/ 539 w 540"/>
                  <a:gd name="T41" fmla="*/ 92 h 379"/>
                  <a:gd name="T42" fmla="*/ 538 w 540"/>
                  <a:gd name="T43" fmla="*/ 92 h 379"/>
                  <a:gd name="T44" fmla="*/ 537 w 540"/>
                  <a:gd name="T45" fmla="*/ 91 h 379"/>
                  <a:gd name="T46" fmla="*/ 519 w 540"/>
                  <a:gd name="T47" fmla="*/ 70 h 379"/>
                  <a:gd name="T48" fmla="*/ 463 w 540"/>
                  <a:gd name="T49" fmla="*/ 4 h 379"/>
                  <a:gd name="T50" fmla="*/ 462 w 540"/>
                  <a:gd name="T51" fmla="*/ 3 h 379"/>
                  <a:gd name="T52" fmla="*/ 459 w 540"/>
                  <a:gd name="T53" fmla="*/ 0 h 379"/>
                  <a:gd name="T54" fmla="*/ 459 w 540"/>
                  <a:gd name="T55" fmla="*/ 1 h 379"/>
                  <a:gd name="T56" fmla="*/ 459 w 540"/>
                  <a:gd name="T57" fmla="*/ 1 h 379"/>
                  <a:gd name="T58" fmla="*/ 459 w 540"/>
                  <a:gd name="T59" fmla="*/ 1 h 379"/>
                  <a:gd name="T60" fmla="*/ 459 w 540"/>
                  <a:gd name="T61" fmla="*/ 1 h 379"/>
                  <a:gd name="T62" fmla="*/ 459 w 540"/>
                  <a:gd name="T63" fmla="*/ 3 h 379"/>
                  <a:gd name="T64" fmla="*/ 459 w 540"/>
                  <a:gd name="T65" fmla="*/ 1 h 379"/>
                  <a:gd name="T66" fmla="*/ 460 w 540"/>
                  <a:gd name="T67" fmla="*/ 1 h 379"/>
                  <a:gd name="T68" fmla="*/ 459 w 54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379">
                    <a:moveTo>
                      <a:pt x="8" y="371"/>
                    </a:moveTo>
                    <a:lnTo>
                      <a:pt x="0" y="379"/>
                    </a:lnTo>
                    <a:lnTo>
                      <a:pt x="1" y="378"/>
                    </a:lnTo>
                    <a:lnTo>
                      <a:pt x="9" y="371"/>
                    </a:lnTo>
                    <a:lnTo>
                      <a:pt x="8" y="371"/>
                    </a:lnTo>
                    <a:close/>
                    <a:moveTo>
                      <a:pt x="535" y="97"/>
                    </a:moveTo>
                    <a:lnTo>
                      <a:pt x="432" y="152"/>
                    </a:lnTo>
                    <a:lnTo>
                      <a:pt x="531" y="100"/>
                    </a:lnTo>
                    <a:lnTo>
                      <a:pt x="535" y="97"/>
                    </a:lnTo>
                    <a:lnTo>
                      <a:pt x="535" y="97"/>
                    </a:lnTo>
                    <a:close/>
                    <a:moveTo>
                      <a:pt x="540" y="94"/>
                    </a:moveTo>
                    <a:lnTo>
                      <a:pt x="539" y="95"/>
                    </a:lnTo>
                    <a:lnTo>
                      <a:pt x="540" y="95"/>
                    </a:lnTo>
                    <a:lnTo>
                      <a:pt x="540" y="94"/>
                    </a:lnTo>
                    <a:close/>
                    <a:moveTo>
                      <a:pt x="462" y="3"/>
                    </a:moveTo>
                    <a:lnTo>
                      <a:pt x="459" y="5"/>
                    </a:lnTo>
                    <a:lnTo>
                      <a:pt x="459" y="5"/>
                    </a:lnTo>
                    <a:lnTo>
                      <a:pt x="535" y="94"/>
                    </a:lnTo>
                    <a:lnTo>
                      <a:pt x="537" y="92"/>
                    </a:lnTo>
                    <a:lnTo>
                      <a:pt x="539" y="92"/>
                    </a:lnTo>
                    <a:lnTo>
                      <a:pt x="539" y="92"/>
                    </a:lnTo>
                    <a:lnTo>
                      <a:pt x="538" y="92"/>
                    </a:lnTo>
                    <a:lnTo>
                      <a:pt x="537" y="91"/>
                    </a:lnTo>
                    <a:lnTo>
                      <a:pt x="519" y="70"/>
                    </a:lnTo>
                    <a:lnTo>
                      <a:pt x="463" y="4"/>
                    </a:lnTo>
                    <a:lnTo>
                      <a:pt x="462" y="3"/>
                    </a:lnTo>
                    <a:close/>
                    <a:moveTo>
                      <a:pt x="459" y="0"/>
                    </a:moveTo>
                    <a:lnTo>
                      <a:pt x="459" y="1"/>
                    </a:lnTo>
                    <a:lnTo>
                      <a:pt x="459" y="1"/>
                    </a:lnTo>
                    <a:lnTo>
                      <a:pt x="459" y="1"/>
                    </a:lnTo>
                    <a:lnTo>
                      <a:pt x="459" y="1"/>
                    </a:lnTo>
                    <a:lnTo>
                      <a:pt x="459" y="3"/>
                    </a:lnTo>
                    <a:lnTo>
                      <a:pt x="459" y="1"/>
                    </a:lnTo>
                    <a:lnTo>
                      <a:pt x="460" y="1"/>
                    </a:lnTo>
                    <a:lnTo>
                      <a:pt x="459"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1" name="Freeform 502"/>
              <p:cNvSpPr>
                <a:spLocks noEditPoints="1"/>
              </p:cNvSpPr>
              <p:nvPr/>
            </p:nvSpPr>
            <p:spPr bwMode="auto">
              <a:xfrm>
                <a:off x="3179" y="3756"/>
                <a:ext cx="540" cy="379"/>
              </a:xfrm>
              <a:custGeom>
                <a:avLst/>
                <a:gdLst>
                  <a:gd name="T0" fmla="*/ 8 w 540"/>
                  <a:gd name="T1" fmla="*/ 371 h 379"/>
                  <a:gd name="T2" fmla="*/ 0 w 540"/>
                  <a:gd name="T3" fmla="*/ 379 h 379"/>
                  <a:gd name="T4" fmla="*/ 1 w 540"/>
                  <a:gd name="T5" fmla="*/ 378 h 379"/>
                  <a:gd name="T6" fmla="*/ 9 w 540"/>
                  <a:gd name="T7" fmla="*/ 371 h 379"/>
                  <a:gd name="T8" fmla="*/ 8 w 540"/>
                  <a:gd name="T9" fmla="*/ 371 h 379"/>
                  <a:gd name="T10" fmla="*/ 535 w 540"/>
                  <a:gd name="T11" fmla="*/ 97 h 379"/>
                  <a:gd name="T12" fmla="*/ 432 w 540"/>
                  <a:gd name="T13" fmla="*/ 152 h 379"/>
                  <a:gd name="T14" fmla="*/ 531 w 540"/>
                  <a:gd name="T15" fmla="*/ 100 h 379"/>
                  <a:gd name="T16" fmla="*/ 535 w 540"/>
                  <a:gd name="T17" fmla="*/ 97 h 379"/>
                  <a:gd name="T18" fmla="*/ 535 w 540"/>
                  <a:gd name="T19" fmla="*/ 97 h 379"/>
                  <a:gd name="T20" fmla="*/ 540 w 540"/>
                  <a:gd name="T21" fmla="*/ 94 h 379"/>
                  <a:gd name="T22" fmla="*/ 539 w 540"/>
                  <a:gd name="T23" fmla="*/ 95 h 379"/>
                  <a:gd name="T24" fmla="*/ 540 w 540"/>
                  <a:gd name="T25" fmla="*/ 95 h 379"/>
                  <a:gd name="T26" fmla="*/ 540 w 540"/>
                  <a:gd name="T27" fmla="*/ 94 h 379"/>
                  <a:gd name="T28" fmla="*/ 462 w 540"/>
                  <a:gd name="T29" fmla="*/ 3 h 379"/>
                  <a:gd name="T30" fmla="*/ 459 w 540"/>
                  <a:gd name="T31" fmla="*/ 5 h 379"/>
                  <a:gd name="T32" fmla="*/ 459 w 540"/>
                  <a:gd name="T33" fmla="*/ 5 h 379"/>
                  <a:gd name="T34" fmla="*/ 535 w 540"/>
                  <a:gd name="T35" fmla="*/ 94 h 379"/>
                  <a:gd name="T36" fmla="*/ 537 w 540"/>
                  <a:gd name="T37" fmla="*/ 92 h 379"/>
                  <a:gd name="T38" fmla="*/ 539 w 540"/>
                  <a:gd name="T39" fmla="*/ 92 h 379"/>
                  <a:gd name="T40" fmla="*/ 539 w 540"/>
                  <a:gd name="T41" fmla="*/ 92 h 379"/>
                  <a:gd name="T42" fmla="*/ 538 w 540"/>
                  <a:gd name="T43" fmla="*/ 92 h 379"/>
                  <a:gd name="T44" fmla="*/ 537 w 540"/>
                  <a:gd name="T45" fmla="*/ 91 h 379"/>
                  <a:gd name="T46" fmla="*/ 519 w 540"/>
                  <a:gd name="T47" fmla="*/ 70 h 379"/>
                  <a:gd name="T48" fmla="*/ 463 w 540"/>
                  <a:gd name="T49" fmla="*/ 4 h 379"/>
                  <a:gd name="T50" fmla="*/ 462 w 540"/>
                  <a:gd name="T51" fmla="*/ 3 h 379"/>
                  <a:gd name="T52" fmla="*/ 459 w 540"/>
                  <a:gd name="T53" fmla="*/ 0 h 379"/>
                  <a:gd name="T54" fmla="*/ 459 w 540"/>
                  <a:gd name="T55" fmla="*/ 1 h 379"/>
                  <a:gd name="T56" fmla="*/ 459 w 540"/>
                  <a:gd name="T57" fmla="*/ 1 h 379"/>
                  <a:gd name="T58" fmla="*/ 459 w 540"/>
                  <a:gd name="T59" fmla="*/ 1 h 379"/>
                  <a:gd name="T60" fmla="*/ 459 w 540"/>
                  <a:gd name="T61" fmla="*/ 1 h 379"/>
                  <a:gd name="T62" fmla="*/ 459 w 540"/>
                  <a:gd name="T63" fmla="*/ 3 h 379"/>
                  <a:gd name="T64" fmla="*/ 459 w 540"/>
                  <a:gd name="T65" fmla="*/ 1 h 379"/>
                  <a:gd name="T66" fmla="*/ 460 w 540"/>
                  <a:gd name="T67" fmla="*/ 1 h 379"/>
                  <a:gd name="T68" fmla="*/ 459 w 540"/>
                  <a:gd name="T69" fmla="*/ 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0" h="379">
                    <a:moveTo>
                      <a:pt x="8" y="371"/>
                    </a:moveTo>
                    <a:lnTo>
                      <a:pt x="0" y="379"/>
                    </a:lnTo>
                    <a:lnTo>
                      <a:pt x="1" y="378"/>
                    </a:lnTo>
                    <a:lnTo>
                      <a:pt x="9" y="371"/>
                    </a:lnTo>
                    <a:lnTo>
                      <a:pt x="8" y="371"/>
                    </a:lnTo>
                    <a:moveTo>
                      <a:pt x="535" y="97"/>
                    </a:moveTo>
                    <a:lnTo>
                      <a:pt x="432" y="152"/>
                    </a:lnTo>
                    <a:lnTo>
                      <a:pt x="531" y="100"/>
                    </a:lnTo>
                    <a:lnTo>
                      <a:pt x="535" y="97"/>
                    </a:lnTo>
                    <a:lnTo>
                      <a:pt x="535" y="97"/>
                    </a:lnTo>
                    <a:moveTo>
                      <a:pt x="540" y="94"/>
                    </a:moveTo>
                    <a:lnTo>
                      <a:pt x="539" y="95"/>
                    </a:lnTo>
                    <a:lnTo>
                      <a:pt x="540" y="95"/>
                    </a:lnTo>
                    <a:lnTo>
                      <a:pt x="540" y="94"/>
                    </a:lnTo>
                    <a:moveTo>
                      <a:pt x="462" y="3"/>
                    </a:moveTo>
                    <a:lnTo>
                      <a:pt x="459" y="5"/>
                    </a:lnTo>
                    <a:lnTo>
                      <a:pt x="459" y="5"/>
                    </a:lnTo>
                    <a:lnTo>
                      <a:pt x="535" y="94"/>
                    </a:lnTo>
                    <a:lnTo>
                      <a:pt x="537" y="92"/>
                    </a:lnTo>
                    <a:lnTo>
                      <a:pt x="539" y="92"/>
                    </a:lnTo>
                    <a:lnTo>
                      <a:pt x="539" y="92"/>
                    </a:lnTo>
                    <a:lnTo>
                      <a:pt x="538" y="92"/>
                    </a:lnTo>
                    <a:lnTo>
                      <a:pt x="537" y="91"/>
                    </a:lnTo>
                    <a:lnTo>
                      <a:pt x="519" y="70"/>
                    </a:lnTo>
                    <a:lnTo>
                      <a:pt x="463" y="4"/>
                    </a:lnTo>
                    <a:lnTo>
                      <a:pt x="462" y="3"/>
                    </a:lnTo>
                    <a:moveTo>
                      <a:pt x="459" y="0"/>
                    </a:moveTo>
                    <a:lnTo>
                      <a:pt x="459" y="1"/>
                    </a:lnTo>
                    <a:lnTo>
                      <a:pt x="459" y="1"/>
                    </a:lnTo>
                    <a:lnTo>
                      <a:pt x="459" y="1"/>
                    </a:lnTo>
                    <a:lnTo>
                      <a:pt x="459" y="1"/>
                    </a:lnTo>
                    <a:lnTo>
                      <a:pt x="459" y="3"/>
                    </a:lnTo>
                    <a:lnTo>
                      <a:pt x="459" y="1"/>
                    </a:lnTo>
                    <a:lnTo>
                      <a:pt x="460" y="1"/>
                    </a:lnTo>
                    <a:lnTo>
                      <a:pt x="45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Freeform 503"/>
              <p:cNvSpPr>
                <a:spLocks noEditPoints="1"/>
              </p:cNvSpPr>
              <p:nvPr/>
            </p:nvSpPr>
            <p:spPr bwMode="auto">
              <a:xfrm>
                <a:off x="3191" y="3757"/>
                <a:ext cx="452" cy="366"/>
              </a:xfrm>
              <a:custGeom>
                <a:avLst/>
                <a:gdLst>
                  <a:gd name="T0" fmla="*/ 53 w 452"/>
                  <a:gd name="T1" fmla="*/ 11 h 366"/>
                  <a:gd name="T2" fmla="*/ 53 w 452"/>
                  <a:gd name="T3" fmla="*/ 11 h 366"/>
                  <a:gd name="T4" fmla="*/ 0 w 452"/>
                  <a:gd name="T5" fmla="*/ 361 h 366"/>
                  <a:gd name="T6" fmla="*/ 0 w 452"/>
                  <a:gd name="T7" fmla="*/ 361 h 366"/>
                  <a:gd name="T8" fmla="*/ 53 w 452"/>
                  <a:gd name="T9" fmla="*/ 11 h 366"/>
                  <a:gd name="T10" fmla="*/ 55 w 452"/>
                  <a:gd name="T11" fmla="*/ 7 h 366"/>
                  <a:gd name="T12" fmla="*/ 53 w 452"/>
                  <a:gd name="T13" fmla="*/ 7 h 366"/>
                  <a:gd name="T14" fmla="*/ 53 w 452"/>
                  <a:gd name="T15" fmla="*/ 7 h 366"/>
                  <a:gd name="T16" fmla="*/ 54 w 452"/>
                  <a:gd name="T17" fmla="*/ 7 h 366"/>
                  <a:gd name="T18" fmla="*/ 55 w 452"/>
                  <a:gd name="T19" fmla="*/ 9 h 366"/>
                  <a:gd name="T20" fmla="*/ 54 w 452"/>
                  <a:gd name="T21" fmla="*/ 7 h 366"/>
                  <a:gd name="T22" fmla="*/ 55 w 452"/>
                  <a:gd name="T23" fmla="*/ 7 h 366"/>
                  <a:gd name="T24" fmla="*/ 447 w 452"/>
                  <a:gd name="T25" fmla="*/ 2 h 366"/>
                  <a:gd name="T26" fmla="*/ 447 w 452"/>
                  <a:gd name="T27" fmla="*/ 2 h 366"/>
                  <a:gd name="T28" fmla="*/ 447 w 452"/>
                  <a:gd name="T29" fmla="*/ 0 h 366"/>
                  <a:gd name="T30" fmla="*/ 447 w 452"/>
                  <a:gd name="T31" fmla="*/ 2 h 366"/>
                  <a:gd name="T32" fmla="*/ 448 w 452"/>
                  <a:gd name="T33" fmla="*/ 0 h 366"/>
                  <a:gd name="T34" fmla="*/ 447 w 452"/>
                  <a:gd name="T35" fmla="*/ 2 h 366"/>
                  <a:gd name="T36" fmla="*/ 452 w 452"/>
                  <a:gd name="T37" fmla="*/ 0 h 366"/>
                  <a:gd name="T38" fmla="*/ 451 w 452"/>
                  <a:gd name="T39" fmla="*/ 0 h 366"/>
                  <a:gd name="T40" fmla="*/ 448 w 452"/>
                  <a:gd name="T41" fmla="*/ 0 h 366"/>
                  <a:gd name="T42" fmla="*/ 448 w 452"/>
                  <a:gd name="T43" fmla="*/ 0 h 366"/>
                  <a:gd name="T44" fmla="*/ 447 w 452"/>
                  <a:gd name="T45" fmla="*/ 0 h 366"/>
                  <a:gd name="T46" fmla="*/ 447 w 452"/>
                  <a:gd name="T47" fmla="*/ 2 h 366"/>
                  <a:gd name="T48" fmla="*/ 447 w 452"/>
                  <a:gd name="T49" fmla="*/ 0 h 366"/>
                  <a:gd name="T50" fmla="*/ 447 w 452"/>
                  <a:gd name="T51" fmla="*/ 0 h 366"/>
                  <a:gd name="T52" fmla="*/ 441 w 452"/>
                  <a:gd name="T53" fmla="*/ 0 h 366"/>
                  <a:gd name="T54" fmla="*/ 57 w 452"/>
                  <a:gd name="T55" fmla="*/ 7 h 366"/>
                  <a:gd name="T56" fmla="*/ 52 w 452"/>
                  <a:gd name="T57" fmla="*/ 44 h 366"/>
                  <a:gd name="T58" fmla="*/ 56 w 452"/>
                  <a:gd name="T59" fmla="*/ 10 h 366"/>
                  <a:gd name="T60" fmla="*/ 56 w 452"/>
                  <a:gd name="T61" fmla="*/ 10 h 366"/>
                  <a:gd name="T62" fmla="*/ 56 w 452"/>
                  <a:gd name="T63" fmla="*/ 10 h 366"/>
                  <a:gd name="T64" fmla="*/ 443 w 452"/>
                  <a:gd name="T65" fmla="*/ 3 h 366"/>
                  <a:gd name="T66" fmla="*/ 5 w 452"/>
                  <a:gd name="T67" fmla="*/ 363 h 366"/>
                  <a:gd name="T68" fmla="*/ 4 w 452"/>
                  <a:gd name="T69" fmla="*/ 366 h 366"/>
                  <a:gd name="T70" fmla="*/ 14 w 452"/>
                  <a:gd name="T71" fmla="*/ 360 h 366"/>
                  <a:gd name="T72" fmla="*/ 447 w 452"/>
                  <a:gd name="T73" fmla="*/ 4 h 366"/>
                  <a:gd name="T74" fmla="*/ 447 w 452"/>
                  <a:gd name="T75" fmla="*/ 4 h 366"/>
                  <a:gd name="T76" fmla="*/ 450 w 452"/>
                  <a:gd name="T77" fmla="*/ 2 h 366"/>
                  <a:gd name="T78" fmla="*/ 450 w 452"/>
                  <a:gd name="T79" fmla="*/ 2 h 366"/>
                  <a:gd name="T80" fmla="*/ 452 w 452"/>
                  <a:gd name="T81"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52" h="366">
                    <a:moveTo>
                      <a:pt x="53" y="11"/>
                    </a:moveTo>
                    <a:lnTo>
                      <a:pt x="53" y="11"/>
                    </a:lnTo>
                    <a:lnTo>
                      <a:pt x="0" y="361"/>
                    </a:lnTo>
                    <a:lnTo>
                      <a:pt x="0" y="361"/>
                    </a:lnTo>
                    <a:lnTo>
                      <a:pt x="53" y="11"/>
                    </a:lnTo>
                    <a:close/>
                    <a:moveTo>
                      <a:pt x="55" y="7"/>
                    </a:moveTo>
                    <a:lnTo>
                      <a:pt x="53" y="7"/>
                    </a:lnTo>
                    <a:lnTo>
                      <a:pt x="53" y="7"/>
                    </a:lnTo>
                    <a:lnTo>
                      <a:pt x="54" y="7"/>
                    </a:lnTo>
                    <a:lnTo>
                      <a:pt x="55" y="9"/>
                    </a:lnTo>
                    <a:lnTo>
                      <a:pt x="54" y="7"/>
                    </a:lnTo>
                    <a:lnTo>
                      <a:pt x="55" y="7"/>
                    </a:lnTo>
                    <a:close/>
                    <a:moveTo>
                      <a:pt x="447" y="2"/>
                    </a:moveTo>
                    <a:lnTo>
                      <a:pt x="447" y="2"/>
                    </a:lnTo>
                    <a:lnTo>
                      <a:pt x="447" y="0"/>
                    </a:lnTo>
                    <a:lnTo>
                      <a:pt x="447" y="2"/>
                    </a:lnTo>
                    <a:lnTo>
                      <a:pt x="448" y="0"/>
                    </a:lnTo>
                    <a:lnTo>
                      <a:pt x="447" y="2"/>
                    </a:lnTo>
                    <a:close/>
                    <a:moveTo>
                      <a:pt x="452" y="0"/>
                    </a:moveTo>
                    <a:lnTo>
                      <a:pt x="451" y="0"/>
                    </a:lnTo>
                    <a:lnTo>
                      <a:pt x="448" y="0"/>
                    </a:lnTo>
                    <a:lnTo>
                      <a:pt x="448" y="0"/>
                    </a:lnTo>
                    <a:lnTo>
                      <a:pt x="447" y="0"/>
                    </a:lnTo>
                    <a:lnTo>
                      <a:pt x="447" y="2"/>
                    </a:lnTo>
                    <a:lnTo>
                      <a:pt x="447" y="0"/>
                    </a:lnTo>
                    <a:lnTo>
                      <a:pt x="447" y="0"/>
                    </a:lnTo>
                    <a:lnTo>
                      <a:pt x="441" y="0"/>
                    </a:lnTo>
                    <a:lnTo>
                      <a:pt x="57" y="7"/>
                    </a:lnTo>
                    <a:lnTo>
                      <a:pt x="52" y="44"/>
                    </a:lnTo>
                    <a:lnTo>
                      <a:pt x="56" y="10"/>
                    </a:lnTo>
                    <a:lnTo>
                      <a:pt x="56" y="10"/>
                    </a:lnTo>
                    <a:lnTo>
                      <a:pt x="56" y="10"/>
                    </a:lnTo>
                    <a:lnTo>
                      <a:pt x="443" y="3"/>
                    </a:lnTo>
                    <a:lnTo>
                      <a:pt x="5" y="363"/>
                    </a:lnTo>
                    <a:lnTo>
                      <a:pt x="4" y="366"/>
                    </a:lnTo>
                    <a:lnTo>
                      <a:pt x="14" y="360"/>
                    </a:lnTo>
                    <a:lnTo>
                      <a:pt x="447" y="4"/>
                    </a:lnTo>
                    <a:lnTo>
                      <a:pt x="447" y="4"/>
                    </a:lnTo>
                    <a:lnTo>
                      <a:pt x="450" y="2"/>
                    </a:lnTo>
                    <a:lnTo>
                      <a:pt x="450" y="2"/>
                    </a:lnTo>
                    <a:lnTo>
                      <a:pt x="45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3" name="Freeform 504"/>
              <p:cNvSpPr>
                <a:spLocks noEditPoints="1"/>
              </p:cNvSpPr>
              <p:nvPr/>
            </p:nvSpPr>
            <p:spPr bwMode="auto">
              <a:xfrm>
                <a:off x="3191" y="3757"/>
                <a:ext cx="452" cy="366"/>
              </a:xfrm>
              <a:custGeom>
                <a:avLst/>
                <a:gdLst>
                  <a:gd name="T0" fmla="*/ 53 w 452"/>
                  <a:gd name="T1" fmla="*/ 11 h 366"/>
                  <a:gd name="T2" fmla="*/ 53 w 452"/>
                  <a:gd name="T3" fmla="*/ 11 h 366"/>
                  <a:gd name="T4" fmla="*/ 0 w 452"/>
                  <a:gd name="T5" fmla="*/ 361 h 366"/>
                  <a:gd name="T6" fmla="*/ 0 w 452"/>
                  <a:gd name="T7" fmla="*/ 361 h 366"/>
                  <a:gd name="T8" fmla="*/ 53 w 452"/>
                  <a:gd name="T9" fmla="*/ 11 h 366"/>
                  <a:gd name="T10" fmla="*/ 55 w 452"/>
                  <a:gd name="T11" fmla="*/ 7 h 366"/>
                  <a:gd name="T12" fmla="*/ 53 w 452"/>
                  <a:gd name="T13" fmla="*/ 7 h 366"/>
                  <a:gd name="T14" fmla="*/ 53 w 452"/>
                  <a:gd name="T15" fmla="*/ 7 h 366"/>
                  <a:gd name="T16" fmla="*/ 54 w 452"/>
                  <a:gd name="T17" fmla="*/ 7 h 366"/>
                  <a:gd name="T18" fmla="*/ 55 w 452"/>
                  <a:gd name="T19" fmla="*/ 9 h 366"/>
                  <a:gd name="T20" fmla="*/ 54 w 452"/>
                  <a:gd name="T21" fmla="*/ 7 h 366"/>
                  <a:gd name="T22" fmla="*/ 55 w 452"/>
                  <a:gd name="T23" fmla="*/ 7 h 366"/>
                  <a:gd name="T24" fmla="*/ 447 w 452"/>
                  <a:gd name="T25" fmla="*/ 2 h 366"/>
                  <a:gd name="T26" fmla="*/ 447 w 452"/>
                  <a:gd name="T27" fmla="*/ 2 h 366"/>
                  <a:gd name="T28" fmla="*/ 447 w 452"/>
                  <a:gd name="T29" fmla="*/ 0 h 366"/>
                  <a:gd name="T30" fmla="*/ 447 w 452"/>
                  <a:gd name="T31" fmla="*/ 2 h 366"/>
                  <a:gd name="T32" fmla="*/ 448 w 452"/>
                  <a:gd name="T33" fmla="*/ 0 h 366"/>
                  <a:gd name="T34" fmla="*/ 447 w 452"/>
                  <a:gd name="T35" fmla="*/ 2 h 366"/>
                  <a:gd name="T36" fmla="*/ 452 w 452"/>
                  <a:gd name="T37" fmla="*/ 0 h 366"/>
                  <a:gd name="T38" fmla="*/ 451 w 452"/>
                  <a:gd name="T39" fmla="*/ 0 h 366"/>
                  <a:gd name="T40" fmla="*/ 448 w 452"/>
                  <a:gd name="T41" fmla="*/ 0 h 366"/>
                  <a:gd name="T42" fmla="*/ 448 w 452"/>
                  <a:gd name="T43" fmla="*/ 0 h 366"/>
                  <a:gd name="T44" fmla="*/ 447 w 452"/>
                  <a:gd name="T45" fmla="*/ 0 h 366"/>
                  <a:gd name="T46" fmla="*/ 447 w 452"/>
                  <a:gd name="T47" fmla="*/ 2 h 366"/>
                  <a:gd name="T48" fmla="*/ 447 w 452"/>
                  <a:gd name="T49" fmla="*/ 0 h 366"/>
                  <a:gd name="T50" fmla="*/ 447 w 452"/>
                  <a:gd name="T51" fmla="*/ 0 h 366"/>
                  <a:gd name="T52" fmla="*/ 441 w 452"/>
                  <a:gd name="T53" fmla="*/ 0 h 366"/>
                  <a:gd name="T54" fmla="*/ 57 w 452"/>
                  <a:gd name="T55" fmla="*/ 7 h 366"/>
                  <a:gd name="T56" fmla="*/ 52 w 452"/>
                  <a:gd name="T57" fmla="*/ 44 h 366"/>
                  <a:gd name="T58" fmla="*/ 56 w 452"/>
                  <a:gd name="T59" fmla="*/ 10 h 366"/>
                  <a:gd name="T60" fmla="*/ 56 w 452"/>
                  <a:gd name="T61" fmla="*/ 10 h 366"/>
                  <a:gd name="T62" fmla="*/ 56 w 452"/>
                  <a:gd name="T63" fmla="*/ 10 h 366"/>
                  <a:gd name="T64" fmla="*/ 443 w 452"/>
                  <a:gd name="T65" fmla="*/ 3 h 366"/>
                  <a:gd name="T66" fmla="*/ 5 w 452"/>
                  <a:gd name="T67" fmla="*/ 363 h 366"/>
                  <a:gd name="T68" fmla="*/ 4 w 452"/>
                  <a:gd name="T69" fmla="*/ 366 h 366"/>
                  <a:gd name="T70" fmla="*/ 14 w 452"/>
                  <a:gd name="T71" fmla="*/ 360 h 366"/>
                  <a:gd name="T72" fmla="*/ 447 w 452"/>
                  <a:gd name="T73" fmla="*/ 4 h 366"/>
                  <a:gd name="T74" fmla="*/ 447 w 452"/>
                  <a:gd name="T75" fmla="*/ 4 h 366"/>
                  <a:gd name="T76" fmla="*/ 450 w 452"/>
                  <a:gd name="T77" fmla="*/ 2 h 366"/>
                  <a:gd name="T78" fmla="*/ 450 w 452"/>
                  <a:gd name="T79" fmla="*/ 2 h 366"/>
                  <a:gd name="T80" fmla="*/ 452 w 452"/>
                  <a:gd name="T81"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52" h="366">
                    <a:moveTo>
                      <a:pt x="53" y="11"/>
                    </a:moveTo>
                    <a:lnTo>
                      <a:pt x="53" y="11"/>
                    </a:lnTo>
                    <a:lnTo>
                      <a:pt x="0" y="361"/>
                    </a:lnTo>
                    <a:lnTo>
                      <a:pt x="0" y="361"/>
                    </a:lnTo>
                    <a:lnTo>
                      <a:pt x="53" y="11"/>
                    </a:lnTo>
                    <a:moveTo>
                      <a:pt x="55" y="7"/>
                    </a:moveTo>
                    <a:lnTo>
                      <a:pt x="53" y="7"/>
                    </a:lnTo>
                    <a:lnTo>
                      <a:pt x="53" y="7"/>
                    </a:lnTo>
                    <a:lnTo>
                      <a:pt x="54" y="7"/>
                    </a:lnTo>
                    <a:lnTo>
                      <a:pt x="55" y="9"/>
                    </a:lnTo>
                    <a:lnTo>
                      <a:pt x="54" y="7"/>
                    </a:lnTo>
                    <a:lnTo>
                      <a:pt x="55" y="7"/>
                    </a:lnTo>
                    <a:moveTo>
                      <a:pt x="447" y="2"/>
                    </a:moveTo>
                    <a:lnTo>
                      <a:pt x="447" y="2"/>
                    </a:lnTo>
                    <a:lnTo>
                      <a:pt x="447" y="0"/>
                    </a:lnTo>
                    <a:lnTo>
                      <a:pt x="447" y="2"/>
                    </a:lnTo>
                    <a:lnTo>
                      <a:pt x="448" y="0"/>
                    </a:lnTo>
                    <a:lnTo>
                      <a:pt x="447" y="2"/>
                    </a:lnTo>
                    <a:moveTo>
                      <a:pt x="452" y="0"/>
                    </a:moveTo>
                    <a:lnTo>
                      <a:pt x="451" y="0"/>
                    </a:lnTo>
                    <a:lnTo>
                      <a:pt x="448" y="0"/>
                    </a:lnTo>
                    <a:lnTo>
                      <a:pt x="448" y="0"/>
                    </a:lnTo>
                    <a:lnTo>
                      <a:pt x="447" y="0"/>
                    </a:lnTo>
                    <a:lnTo>
                      <a:pt x="447" y="2"/>
                    </a:lnTo>
                    <a:lnTo>
                      <a:pt x="447" y="0"/>
                    </a:lnTo>
                    <a:lnTo>
                      <a:pt x="447" y="0"/>
                    </a:lnTo>
                    <a:lnTo>
                      <a:pt x="441" y="0"/>
                    </a:lnTo>
                    <a:lnTo>
                      <a:pt x="57" y="7"/>
                    </a:lnTo>
                    <a:lnTo>
                      <a:pt x="52" y="44"/>
                    </a:lnTo>
                    <a:lnTo>
                      <a:pt x="56" y="10"/>
                    </a:lnTo>
                    <a:lnTo>
                      <a:pt x="56" y="10"/>
                    </a:lnTo>
                    <a:lnTo>
                      <a:pt x="56" y="10"/>
                    </a:lnTo>
                    <a:lnTo>
                      <a:pt x="443" y="3"/>
                    </a:lnTo>
                    <a:lnTo>
                      <a:pt x="5" y="363"/>
                    </a:lnTo>
                    <a:lnTo>
                      <a:pt x="4" y="366"/>
                    </a:lnTo>
                    <a:lnTo>
                      <a:pt x="14" y="360"/>
                    </a:lnTo>
                    <a:lnTo>
                      <a:pt x="447" y="4"/>
                    </a:lnTo>
                    <a:lnTo>
                      <a:pt x="447" y="4"/>
                    </a:lnTo>
                    <a:lnTo>
                      <a:pt x="450" y="2"/>
                    </a:lnTo>
                    <a:lnTo>
                      <a:pt x="450" y="2"/>
                    </a:lnTo>
                    <a:lnTo>
                      <a:pt x="45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4" name="Freeform 505"/>
              <p:cNvSpPr>
                <a:spLocks noEditPoints="1"/>
              </p:cNvSpPr>
              <p:nvPr/>
            </p:nvSpPr>
            <p:spPr bwMode="auto">
              <a:xfrm>
                <a:off x="3193" y="3847"/>
                <a:ext cx="527" cy="624"/>
              </a:xfrm>
              <a:custGeom>
                <a:avLst/>
                <a:gdLst>
                  <a:gd name="T0" fmla="*/ 338 w 527"/>
                  <a:gd name="T1" fmla="*/ 622 h 624"/>
                  <a:gd name="T2" fmla="*/ 338 w 527"/>
                  <a:gd name="T3" fmla="*/ 622 h 624"/>
                  <a:gd name="T4" fmla="*/ 338 w 527"/>
                  <a:gd name="T5" fmla="*/ 622 h 624"/>
                  <a:gd name="T6" fmla="*/ 340 w 527"/>
                  <a:gd name="T7" fmla="*/ 624 h 624"/>
                  <a:gd name="T8" fmla="*/ 340 w 527"/>
                  <a:gd name="T9" fmla="*/ 623 h 624"/>
                  <a:gd name="T10" fmla="*/ 340 w 527"/>
                  <a:gd name="T11" fmla="*/ 622 h 624"/>
                  <a:gd name="T12" fmla="*/ 338 w 527"/>
                  <a:gd name="T13" fmla="*/ 622 h 624"/>
                  <a:gd name="T14" fmla="*/ 0 w 527"/>
                  <a:gd name="T15" fmla="*/ 282 h 624"/>
                  <a:gd name="T16" fmla="*/ 0 w 527"/>
                  <a:gd name="T17" fmla="*/ 282 h 624"/>
                  <a:gd name="T18" fmla="*/ 334 w 527"/>
                  <a:gd name="T19" fmla="*/ 618 h 624"/>
                  <a:gd name="T20" fmla="*/ 334 w 527"/>
                  <a:gd name="T21" fmla="*/ 618 h 624"/>
                  <a:gd name="T22" fmla="*/ 0 w 527"/>
                  <a:gd name="T23" fmla="*/ 282 h 624"/>
                  <a:gd name="T24" fmla="*/ 524 w 527"/>
                  <a:gd name="T25" fmla="*/ 3 h 624"/>
                  <a:gd name="T26" fmla="*/ 522 w 527"/>
                  <a:gd name="T27" fmla="*/ 3 h 624"/>
                  <a:gd name="T28" fmla="*/ 524 w 527"/>
                  <a:gd name="T29" fmla="*/ 3 h 624"/>
                  <a:gd name="T30" fmla="*/ 527 w 527"/>
                  <a:gd name="T31" fmla="*/ 0 h 624"/>
                  <a:gd name="T32" fmla="*/ 525 w 527"/>
                  <a:gd name="T33" fmla="*/ 1 h 624"/>
                  <a:gd name="T34" fmla="*/ 523 w 527"/>
                  <a:gd name="T35" fmla="*/ 1 h 624"/>
                  <a:gd name="T36" fmla="*/ 521 w 527"/>
                  <a:gd name="T37" fmla="*/ 3 h 624"/>
                  <a:gd name="T38" fmla="*/ 521 w 527"/>
                  <a:gd name="T39" fmla="*/ 3 h 624"/>
                  <a:gd name="T40" fmla="*/ 12 w 527"/>
                  <a:gd name="T41" fmla="*/ 270 h 624"/>
                  <a:gd name="T42" fmla="*/ 2 w 527"/>
                  <a:gd name="T43" fmla="*/ 276 h 624"/>
                  <a:gd name="T44" fmla="*/ 1 w 527"/>
                  <a:gd name="T45" fmla="*/ 278 h 624"/>
                  <a:gd name="T46" fmla="*/ 2 w 527"/>
                  <a:gd name="T47" fmla="*/ 278 h 624"/>
                  <a:gd name="T48" fmla="*/ 1 w 527"/>
                  <a:gd name="T49" fmla="*/ 279 h 624"/>
                  <a:gd name="T50" fmla="*/ 2 w 527"/>
                  <a:gd name="T51" fmla="*/ 280 h 624"/>
                  <a:gd name="T52" fmla="*/ 418 w 527"/>
                  <a:gd name="T53" fmla="*/ 61 h 624"/>
                  <a:gd name="T54" fmla="*/ 521 w 527"/>
                  <a:gd name="T55" fmla="*/ 6 h 624"/>
                  <a:gd name="T56" fmla="*/ 521 w 527"/>
                  <a:gd name="T57" fmla="*/ 6 h 624"/>
                  <a:gd name="T58" fmla="*/ 521 w 527"/>
                  <a:gd name="T59" fmla="*/ 7 h 624"/>
                  <a:gd name="T60" fmla="*/ 338 w 527"/>
                  <a:gd name="T61" fmla="*/ 617 h 624"/>
                  <a:gd name="T62" fmla="*/ 246 w 527"/>
                  <a:gd name="T63" fmla="*/ 525 h 624"/>
                  <a:gd name="T64" fmla="*/ 340 w 527"/>
                  <a:gd name="T65" fmla="*/ 620 h 624"/>
                  <a:gd name="T66" fmla="*/ 341 w 527"/>
                  <a:gd name="T67" fmla="*/ 620 h 624"/>
                  <a:gd name="T68" fmla="*/ 341 w 527"/>
                  <a:gd name="T69" fmla="*/ 620 h 624"/>
                  <a:gd name="T70" fmla="*/ 341 w 527"/>
                  <a:gd name="T71" fmla="*/ 619 h 624"/>
                  <a:gd name="T72" fmla="*/ 341 w 527"/>
                  <a:gd name="T73" fmla="*/ 619 h 624"/>
                  <a:gd name="T74" fmla="*/ 524 w 527"/>
                  <a:gd name="T75" fmla="*/ 9 h 624"/>
                  <a:gd name="T76" fmla="*/ 525 w 527"/>
                  <a:gd name="T77" fmla="*/ 5 h 624"/>
                  <a:gd name="T78" fmla="*/ 525 w 527"/>
                  <a:gd name="T79" fmla="*/ 4 h 624"/>
                  <a:gd name="T80" fmla="*/ 526 w 527"/>
                  <a:gd name="T81" fmla="*/ 3 h 624"/>
                  <a:gd name="T82" fmla="*/ 527 w 527"/>
                  <a:gd name="T83" fmla="*/ 0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27" h="624">
                    <a:moveTo>
                      <a:pt x="338" y="622"/>
                    </a:moveTo>
                    <a:lnTo>
                      <a:pt x="338" y="622"/>
                    </a:lnTo>
                    <a:lnTo>
                      <a:pt x="338" y="622"/>
                    </a:lnTo>
                    <a:lnTo>
                      <a:pt x="340" y="624"/>
                    </a:lnTo>
                    <a:lnTo>
                      <a:pt x="340" y="623"/>
                    </a:lnTo>
                    <a:lnTo>
                      <a:pt x="340" y="622"/>
                    </a:lnTo>
                    <a:lnTo>
                      <a:pt x="338" y="622"/>
                    </a:lnTo>
                    <a:close/>
                    <a:moveTo>
                      <a:pt x="0" y="282"/>
                    </a:moveTo>
                    <a:lnTo>
                      <a:pt x="0" y="282"/>
                    </a:lnTo>
                    <a:lnTo>
                      <a:pt x="334" y="618"/>
                    </a:lnTo>
                    <a:lnTo>
                      <a:pt x="334" y="618"/>
                    </a:lnTo>
                    <a:lnTo>
                      <a:pt x="0" y="282"/>
                    </a:lnTo>
                    <a:close/>
                    <a:moveTo>
                      <a:pt x="524" y="3"/>
                    </a:moveTo>
                    <a:lnTo>
                      <a:pt x="522" y="3"/>
                    </a:lnTo>
                    <a:lnTo>
                      <a:pt x="524" y="3"/>
                    </a:lnTo>
                    <a:close/>
                    <a:moveTo>
                      <a:pt x="527" y="0"/>
                    </a:moveTo>
                    <a:lnTo>
                      <a:pt x="525" y="1"/>
                    </a:lnTo>
                    <a:lnTo>
                      <a:pt x="523" y="1"/>
                    </a:lnTo>
                    <a:lnTo>
                      <a:pt x="521" y="3"/>
                    </a:lnTo>
                    <a:lnTo>
                      <a:pt x="521" y="3"/>
                    </a:lnTo>
                    <a:lnTo>
                      <a:pt x="12" y="270"/>
                    </a:lnTo>
                    <a:lnTo>
                      <a:pt x="2" y="276"/>
                    </a:lnTo>
                    <a:lnTo>
                      <a:pt x="1" y="278"/>
                    </a:lnTo>
                    <a:lnTo>
                      <a:pt x="2" y="278"/>
                    </a:lnTo>
                    <a:lnTo>
                      <a:pt x="1" y="279"/>
                    </a:lnTo>
                    <a:lnTo>
                      <a:pt x="2" y="280"/>
                    </a:lnTo>
                    <a:lnTo>
                      <a:pt x="418" y="61"/>
                    </a:lnTo>
                    <a:lnTo>
                      <a:pt x="521" y="6"/>
                    </a:lnTo>
                    <a:lnTo>
                      <a:pt x="521" y="6"/>
                    </a:lnTo>
                    <a:lnTo>
                      <a:pt x="521" y="7"/>
                    </a:lnTo>
                    <a:lnTo>
                      <a:pt x="338" y="617"/>
                    </a:lnTo>
                    <a:lnTo>
                      <a:pt x="246" y="525"/>
                    </a:lnTo>
                    <a:lnTo>
                      <a:pt x="340" y="620"/>
                    </a:lnTo>
                    <a:lnTo>
                      <a:pt x="341" y="620"/>
                    </a:lnTo>
                    <a:lnTo>
                      <a:pt x="341" y="620"/>
                    </a:lnTo>
                    <a:lnTo>
                      <a:pt x="341" y="619"/>
                    </a:lnTo>
                    <a:lnTo>
                      <a:pt x="341" y="619"/>
                    </a:lnTo>
                    <a:lnTo>
                      <a:pt x="524" y="9"/>
                    </a:lnTo>
                    <a:lnTo>
                      <a:pt x="525" y="5"/>
                    </a:lnTo>
                    <a:lnTo>
                      <a:pt x="525" y="4"/>
                    </a:lnTo>
                    <a:lnTo>
                      <a:pt x="526" y="3"/>
                    </a:lnTo>
                    <a:lnTo>
                      <a:pt x="52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5" name="Freeform 506"/>
              <p:cNvSpPr>
                <a:spLocks noEditPoints="1"/>
              </p:cNvSpPr>
              <p:nvPr/>
            </p:nvSpPr>
            <p:spPr bwMode="auto">
              <a:xfrm>
                <a:off x="3193" y="3847"/>
                <a:ext cx="527" cy="624"/>
              </a:xfrm>
              <a:custGeom>
                <a:avLst/>
                <a:gdLst>
                  <a:gd name="T0" fmla="*/ 338 w 527"/>
                  <a:gd name="T1" fmla="*/ 622 h 624"/>
                  <a:gd name="T2" fmla="*/ 338 w 527"/>
                  <a:gd name="T3" fmla="*/ 622 h 624"/>
                  <a:gd name="T4" fmla="*/ 338 w 527"/>
                  <a:gd name="T5" fmla="*/ 622 h 624"/>
                  <a:gd name="T6" fmla="*/ 340 w 527"/>
                  <a:gd name="T7" fmla="*/ 624 h 624"/>
                  <a:gd name="T8" fmla="*/ 340 w 527"/>
                  <a:gd name="T9" fmla="*/ 623 h 624"/>
                  <a:gd name="T10" fmla="*/ 340 w 527"/>
                  <a:gd name="T11" fmla="*/ 622 h 624"/>
                  <a:gd name="T12" fmla="*/ 338 w 527"/>
                  <a:gd name="T13" fmla="*/ 622 h 624"/>
                  <a:gd name="T14" fmla="*/ 0 w 527"/>
                  <a:gd name="T15" fmla="*/ 282 h 624"/>
                  <a:gd name="T16" fmla="*/ 0 w 527"/>
                  <a:gd name="T17" fmla="*/ 282 h 624"/>
                  <a:gd name="T18" fmla="*/ 334 w 527"/>
                  <a:gd name="T19" fmla="*/ 618 h 624"/>
                  <a:gd name="T20" fmla="*/ 334 w 527"/>
                  <a:gd name="T21" fmla="*/ 618 h 624"/>
                  <a:gd name="T22" fmla="*/ 0 w 527"/>
                  <a:gd name="T23" fmla="*/ 282 h 624"/>
                  <a:gd name="T24" fmla="*/ 524 w 527"/>
                  <a:gd name="T25" fmla="*/ 3 h 624"/>
                  <a:gd name="T26" fmla="*/ 522 w 527"/>
                  <a:gd name="T27" fmla="*/ 3 h 624"/>
                  <a:gd name="T28" fmla="*/ 524 w 527"/>
                  <a:gd name="T29" fmla="*/ 3 h 624"/>
                  <a:gd name="T30" fmla="*/ 527 w 527"/>
                  <a:gd name="T31" fmla="*/ 0 h 624"/>
                  <a:gd name="T32" fmla="*/ 525 w 527"/>
                  <a:gd name="T33" fmla="*/ 1 h 624"/>
                  <a:gd name="T34" fmla="*/ 523 w 527"/>
                  <a:gd name="T35" fmla="*/ 1 h 624"/>
                  <a:gd name="T36" fmla="*/ 521 w 527"/>
                  <a:gd name="T37" fmla="*/ 3 h 624"/>
                  <a:gd name="T38" fmla="*/ 521 w 527"/>
                  <a:gd name="T39" fmla="*/ 3 h 624"/>
                  <a:gd name="T40" fmla="*/ 12 w 527"/>
                  <a:gd name="T41" fmla="*/ 270 h 624"/>
                  <a:gd name="T42" fmla="*/ 2 w 527"/>
                  <a:gd name="T43" fmla="*/ 276 h 624"/>
                  <a:gd name="T44" fmla="*/ 1 w 527"/>
                  <a:gd name="T45" fmla="*/ 278 h 624"/>
                  <a:gd name="T46" fmla="*/ 2 w 527"/>
                  <a:gd name="T47" fmla="*/ 278 h 624"/>
                  <a:gd name="T48" fmla="*/ 1 w 527"/>
                  <a:gd name="T49" fmla="*/ 279 h 624"/>
                  <a:gd name="T50" fmla="*/ 2 w 527"/>
                  <a:gd name="T51" fmla="*/ 280 h 624"/>
                  <a:gd name="T52" fmla="*/ 418 w 527"/>
                  <a:gd name="T53" fmla="*/ 61 h 624"/>
                  <a:gd name="T54" fmla="*/ 521 w 527"/>
                  <a:gd name="T55" fmla="*/ 6 h 624"/>
                  <a:gd name="T56" fmla="*/ 521 w 527"/>
                  <a:gd name="T57" fmla="*/ 6 h 624"/>
                  <a:gd name="T58" fmla="*/ 521 w 527"/>
                  <a:gd name="T59" fmla="*/ 7 h 624"/>
                  <a:gd name="T60" fmla="*/ 338 w 527"/>
                  <a:gd name="T61" fmla="*/ 617 h 624"/>
                  <a:gd name="T62" fmla="*/ 246 w 527"/>
                  <a:gd name="T63" fmla="*/ 525 h 624"/>
                  <a:gd name="T64" fmla="*/ 340 w 527"/>
                  <a:gd name="T65" fmla="*/ 620 h 624"/>
                  <a:gd name="T66" fmla="*/ 341 w 527"/>
                  <a:gd name="T67" fmla="*/ 620 h 624"/>
                  <a:gd name="T68" fmla="*/ 341 w 527"/>
                  <a:gd name="T69" fmla="*/ 620 h 624"/>
                  <a:gd name="T70" fmla="*/ 341 w 527"/>
                  <a:gd name="T71" fmla="*/ 619 h 624"/>
                  <a:gd name="T72" fmla="*/ 341 w 527"/>
                  <a:gd name="T73" fmla="*/ 619 h 624"/>
                  <a:gd name="T74" fmla="*/ 524 w 527"/>
                  <a:gd name="T75" fmla="*/ 9 h 624"/>
                  <a:gd name="T76" fmla="*/ 525 w 527"/>
                  <a:gd name="T77" fmla="*/ 5 h 624"/>
                  <a:gd name="T78" fmla="*/ 525 w 527"/>
                  <a:gd name="T79" fmla="*/ 4 h 624"/>
                  <a:gd name="T80" fmla="*/ 526 w 527"/>
                  <a:gd name="T81" fmla="*/ 3 h 624"/>
                  <a:gd name="T82" fmla="*/ 527 w 527"/>
                  <a:gd name="T83" fmla="*/ 0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27" h="624">
                    <a:moveTo>
                      <a:pt x="338" y="622"/>
                    </a:moveTo>
                    <a:lnTo>
                      <a:pt x="338" y="622"/>
                    </a:lnTo>
                    <a:lnTo>
                      <a:pt x="338" y="622"/>
                    </a:lnTo>
                    <a:lnTo>
                      <a:pt x="340" y="624"/>
                    </a:lnTo>
                    <a:lnTo>
                      <a:pt x="340" y="623"/>
                    </a:lnTo>
                    <a:lnTo>
                      <a:pt x="340" y="622"/>
                    </a:lnTo>
                    <a:lnTo>
                      <a:pt x="338" y="622"/>
                    </a:lnTo>
                    <a:moveTo>
                      <a:pt x="0" y="282"/>
                    </a:moveTo>
                    <a:lnTo>
                      <a:pt x="0" y="282"/>
                    </a:lnTo>
                    <a:lnTo>
                      <a:pt x="334" y="618"/>
                    </a:lnTo>
                    <a:lnTo>
                      <a:pt x="334" y="618"/>
                    </a:lnTo>
                    <a:lnTo>
                      <a:pt x="0" y="282"/>
                    </a:lnTo>
                    <a:moveTo>
                      <a:pt x="524" y="3"/>
                    </a:moveTo>
                    <a:lnTo>
                      <a:pt x="522" y="3"/>
                    </a:lnTo>
                    <a:lnTo>
                      <a:pt x="524" y="3"/>
                    </a:lnTo>
                    <a:moveTo>
                      <a:pt x="527" y="0"/>
                    </a:moveTo>
                    <a:lnTo>
                      <a:pt x="525" y="1"/>
                    </a:lnTo>
                    <a:lnTo>
                      <a:pt x="523" y="1"/>
                    </a:lnTo>
                    <a:lnTo>
                      <a:pt x="521" y="3"/>
                    </a:lnTo>
                    <a:lnTo>
                      <a:pt x="521" y="3"/>
                    </a:lnTo>
                    <a:lnTo>
                      <a:pt x="12" y="270"/>
                    </a:lnTo>
                    <a:lnTo>
                      <a:pt x="2" y="276"/>
                    </a:lnTo>
                    <a:lnTo>
                      <a:pt x="1" y="278"/>
                    </a:lnTo>
                    <a:lnTo>
                      <a:pt x="2" y="278"/>
                    </a:lnTo>
                    <a:lnTo>
                      <a:pt x="1" y="279"/>
                    </a:lnTo>
                    <a:lnTo>
                      <a:pt x="2" y="280"/>
                    </a:lnTo>
                    <a:lnTo>
                      <a:pt x="418" y="61"/>
                    </a:lnTo>
                    <a:lnTo>
                      <a:pt x="521" y="6"/>
                    </a:lnTo>
                    <a:lnTo>
                      <a:pt x="521" y="6"/>
                    </a:lnTo>
                    <a:lnTo>
                      <a:pt x="521" y="7"/>
                    </a:lnTo>
                    <a:lnTo>
                      <a:pt x="338" y="617"/>
                    </a:lnTo>
                    <a:lnTo>
                      <a:pt x="246" y="525"/>
                    </a:lnTo>
                    <a:lnTo>
                      <a:pt x="340" y="620"/>
                    </a:lnTo>
                    <a:lnTo>
                      <a:pt x="341" y="620"/>
                    </a:lnTo>
                    <a:lnTo>
                      <a:pt x="341" y="620"/>
                    </a:lnTo>
                    <a:lnTo>
                      <a:pt x="341" y="619"/>
                    </a:lnTo>
                    <a:lnTo>
                      <a:pt x="341" y="619"/>
                    </a:lnTo>
                    <a:lnTo>
                      <a:pt x="524" y="9"/>
                    </a:lnTo>
                    <a:lnTo>
                      <a:pt x="525" y="5"/>
                    </a:lnTo>
                    <a:lnTo>
                      <a:pt x="525" y="4"/>
                    </a:lnTo>
                    <a:lnTo>
                      <a:pt x="526" y="3"/>
                    </a:lnTo>
                    <a:lnTo>
                      <a:pt x="5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507"/>
              <p:cNvSpPr>
                <a:spLocks noEditPoints="1"/>
              </p:cNvSpPr>
              <p:nvPr/>
            </p:nvSpPr>
            <p:spPr bwMode="auto">
              <a:xfrm>
                <a:off x="3115" y="3763"/>
                <a:ext cx="133" cy="372"/>
              </a:xfrm>
              <a:custGeom>
                <a:avLst/>
                <a:gdLst>
                  <a:gd name="T0" fmla="*/ 77 w 133"/>
                  <a:gd name="T1" fmla="*/ 366 h 372"/>
                  <a:gd name="T2" fmla="*/ 76 w 133"/>
                  <a:gd name="T3" fmla="*/ 368 h 372"/>
                  <a:gd name="T4" fmla="*/ 77 w 133"/>
                  <a:gd name="T5" fmla="*/ 372 h 372"/>
                  <a:gd name="T6" fmla="*/ 78 w 133"/>
                  <a:gd name="T7" fmla="*/ 366 h 372"/>
                  <a:gd name="T8" fmla="*/ 78 w 133"/>
                  <a:gd name="T9" fmla="*/ 366 h 372"/>
                  <a:gd name="T10" fmla="*/ 77 w 133"/>
                  <a:gd name="T11" fmla="*/ 366 h 372"/>
                  <a:gd name="T12" fmla="*/ 2 w 133"/>
                  <a:gd name="T13" fmla="*/ 53 h 372"/>
                  <a:gd name="T14" fmla="*/ 2 w 133"/>
                  <a:gd name="T15" fmla="*/ 53 h 372"/>
                  <a:gd name="T16" fmla="*/ 2 w 133"/>
                  <a:gd name="T17" fmla="*/ 53 h 372"/>
                  <a:gd name="T18" fmla="*/ 75 w 133"/>
                  <a:gd name="T19" fmla="*/ 361 h 372"/>
                  <a:gd name="T20" fmla="*/ 75 w 133"/>
                  <a:gd name="T21" fmla="*/ 361 h 372"/>
                  <a:gd name="T22" fmla="*/ 2 w 133"/>
                  <a:gd name="T23" fmla="*/ 53 h 372"/>
                  <a:gd name="T24" fmla="*/ 1 w 133"/>
                  <a:gd name="T25" fmla="*/ 48 h 372"/>
                  <a:gd name="T26" fmla="*/ 0 w 133"/>
                  <a:gd name="T27" fmla="*/ 48 h 372"/>
                  <a:gd name="T28" fmla="*/ 0 w 133"/>
                  <a:gd name="T29" fmla="*/ 49 h 372"/>
                  <a:gd name="T30" fmla="*/ 1 w 133"/>
                  <a:gd name="T31" fmla="*/ 49 h 372"/>
                  <a:gd name="T32" fmla="*/ 1 w 133"/>
                  <a:gd name="T33" fmla="*/ 48 h 372"/>
                  <a:gd name="T34" fmla="*/ 131 w 133"/>
                  <a:gd name="T35" fmla="*/ 3 h 372"/>
                  <a:gd name="T36" fmla="*/ 132 w 133"/>
                  <a:gd name="T37" fmla="*/ 3 h 372"/>
                  <a:gd name="T38" fmla="*/ 131 w 133"/>
                  <a:gd name="T39" fmla="*/ 3 h 372"/>
                  <a:gd name="T40" fmla="*/ 133 w 133"/>
                  <a:gd name="T41" fmla="*/ 0 h 372"/>
                  <a:gd name="T42" fmla="*/ 132 w 133"/>
                  <a:gd name="T43" fmla="*/ 0 h 372"/>
                  <a:gd name="T44" fmla="*/ 131 w 133"/>
                  <a:gd name="T45" fmla="*/ 1 h 372"/>
                  <a:gd name="T46" fmla="*/ 130 w 133"/>
                  <a:gd name="T47" fmla="*/ 1 h 372"/>
                  <a:gd name="T48" fmla="*/ 131 w 133"/>
                  <a:gd name="T49" fmla="*/ 3 h 372"/>
                  <a:gd name="T50" fmla="*/ 130 w 133"/>
                  <a:gd name="T51" fmla="*/ 1 h 372"/>
                  <a:gd name="T52" fmla="*/ 129 w 133"/>
                  <a:gd name="T53" fmla="*/ 1 h 372"/>
                  <a:gd name="T54" fmla="*/ 126 w 133"/>
                  <a:gd name="T55" fmla="*/ 3 h 372"/>
                  <a:gd name="T56" fmla="*/ 4 w 133"/>
                  <a:gd name="T57" fmla="*/ 47 h 372"/>
                  <a:gd name="T58" fmla="*/ 40 w 133"/>
                  <a:gd name="T59" fmla="*/ 200 h 372"/>
                  <a:gd name="T60" fmla="*/ 4 w 133"/>
                  <a:gd name="T61" fmla="*/ 50 h 372"/>
                  <a:gd name="T62" fmla="*/ 101 w 133"/>
                  <a:gd name="T63" fmla="*/ 15 h 372"/>
                  <a:gd name="T64" fmla="*/ 129 w 133"/>
                  <a:gd name="T65" fmla="*/ 5 h 372"/>
                  <a:gd name="T66" fmla="*/ 129 w 133"/>
                  <a:gd name="T67" fmla="*/ 5 h 372"/>
                  <a:gd name="T68" fmla="*/ 76 w 133"/>
                  <a:gd name="T69" fmla="*/ 355 h 372"/>
                  <a:gd name="T70" fmla="*/ 78 w 133"/>
                  <a:gd name="T71" fmla="*/ 360 h 372"/>
                  <a:gd name="T72" fmla="*/ 79 w 133"/>
                  <a:gd name="T73" fmla="*/ 359 h 372"/>
                  <a:gd name="T74" fmla="*/ 128 w 133"/>
                  <a:gd name="T75" fmla="*/ 38 h 372"/>
                  <a:gd name="T76" fmla="*/ 133 w 133"/>
                  <a:gd name="T77" fmla="*/ 1 h 372"/>
                  <a:gd name="T78" fmla="*/ 133 w 133"/>
                  <a:gd name="T79"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3" h="372">
                    <a:moveTo>
                      <a:pt x="77" y="366"/>
                    </a:moveTo>
                    <a:lnTo>
                      <a:pt x="76" y="368"/>
                    </a:lnTo>
                    <a:lnTo>
                      <a:pt x="77" y="372"/>
                    </a:lnTo>
                    <a:lnTo>
                      <a:pt x="78" y="366"/>
                    </a:lnTo>
                    <a:lnTo>
                      <a:pt x="78" y="366"/>
                    </a:lnTo>
                    <a:lnTo>
                      <a:pt x="77" y="366"/>
                    </a:lnTo>
                    <a:close/>
                    <a:moveTo>
                      <a:pt x="2" y="53"/>
                    </a:moveTo>
                    <a:lnTo>
                      <a:pt x="2" y="53"/>
                    </a:lnTo>
                    <a:lnTo>
                      <a:pt x="2" y="53"/>
                    </a:lnTo>
                    <a:lnTo>
                      <a:pt x="75" y="361"/>
                    </a:lnTo>
                    <a:lnTo>
                      <a:pt x="75" y="361"/>
                    </a:lnTo>
                    <a:lnTo>
                      <a:pt x="2" y="53"/>
                    </a:lnTo>
                    <a:close/>
                    <a:moveTo>
                      <a:pt x="1" y="48"/>
                    </a:moveTo>
                    <a:lnTo>
                      <a:pt x="0" y="48"/>
                    </a:lnTo>
                    <a:lnTo>
                      <a:pt x="0" y="49"/>
                    </a:lnTo>
                    <a:lnTo>
                      <a:pt x="1" y="49"/>
                    </a:lnTo>
                    <a:lnTo>
                      <a:pt x="1" y="48"/>
                    </a:lnTo>
                    <a:close/>
                    <a:moveTo>
                      <a:pt x="131" y="3"/>
                    </a:moveTo>
                    <a:lnTo>
                      <a:pt x="132" y="3"/>
                    </a:lnTo>
                    <a:lnTo>
                      <a:pt x="131" y="3"/>
                    </a:lnTo>
                    <a:close/>
                    <a:moveTo>
                      <a:pt x="133" y="0"/>
                    </a:moveTo>
                    <a:lnTo>
                      <a:pt x="132" y="0"/>
                    </a:lnTo>
                    <a:lnTo>
                      <a:pt x="131" y="1"/>
                    </a:lnTo>
                    <a:lnTo>
                      <a:pt x="130" y="1"/>
                    </a:lnTo>
                    <a:lnTo>
                      <a:pt x="131" y="3"/>
                    </a:lnTo>
                    <a:lnTo>
                      <a:pt x="130" y="1"/>
                    </a:lnTo>
                    <a:lnTo>
                      <a:pt x="129" y="1"/>
                    </a:lnTo>
                    <a:lnTo>
                      <a:pt x="126" y="3"/>
                    </a:lnTo>
                    <a:lnTo>
                      <a:pt x="4" y="47"/>
                    </a:lnTo>
                    <a:lnTo>
                      <a:pt x="40" y="200"/>
                    </a:lnTo>
                    <a:lnTo>
                      <a:pt x="4" y="50"/>
                    </a:lnTo>
                    <a:lnTo>
                      <a:pt x="101" y="15"/>
                    </a:lnTo>
                    <a:lnTo>
                      <a:pt x="129" y="5"/>
                    </a:lnTo>
                    <a:lnTo>
                      <a:pt x="129" y="5"/>
                    </a:lnTo>
                    <a:lnTo>
                      <a:pt x="76" y="355"/>
                    </a:lnTo>
                    <a:lnTo>
                      <a:pt x="78" y="360"/>
                    </a:lnTo>
                    <a:lnTo>
                      <a:pt x="79" y="359"/>
                    </a:lnTo>
                    <a:lnTo>
                      <a:pt x="128" y="38"/>
                    </a:lnTo>
                    <a:lnTo>
                      <a:pt x="133" y="1"/>
                    </a:lnTo>
                    <a:lnTo>
                      <a:pt x="13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508"/>
              <p:cNvSpPr>
                <a:spLocks noEditPoints="1"/>
              </p:cNvSpPr>
              <p:nvPr/>
            </p:nvSpPr>
            <p:spPr bwMode="auto">
              <a:xfrm>
                <a:off x="3115" y="3763"/>
                <a:ext cx="133" cy="372"/>
              </a:xfrm>
              <a:custGeom>
                <a:avLst/>
                <a:gdLst>
                  <a:gd name="T0" fmla="*/ 77 w 133"/>
                  <a:gd name="T1" fmla="*/ 366 h 372"/>
                  <a:gd name="T2" fmla="*/ 76 w 133"/>
                  <a:gd name="T3" fmla="*/ 368 h 372"/>
                  <a:gd name="T4" fmla="*/ 77 w 133"/>
                  <a:gd name="T5" fmla="*/ 372 h 372"/>
                  <a:gd name="T6" fmla="*/ 78 w 133"/>
                  <a:gd name="T7" fmla="*/ 366 h 372"/>
                  <a:gd name="T8" fmla="*/ 78 w 133"/>
                  <a:gd name="T9" fmla="*/ 366 h 372"/>
                  <a:gd name="T10" fmla="*/ 77 w 133"/>
                  <a:gd name="T11" fmla="*/ 366 h 372"/>
                  <a:gd name="T12" fmla="*/ 2 w 133"/>
                  <a:gd name="T13" fmla="*/ 53 h 372"/>
                  <a:gd name="T14" fmla="*/ 2 w 133"/>
                  <a:gd name="T15" fmla="*/ 53 h 372"/>
                  <a:gd name="T16" fmla="*/ 2 w 133"/>
                  <a:gd name="T17" fmla="*/ 53 h 372"/>
                  <a:gd name="T18" fmla="*/ 75 w 133"/>
                  <a:gd name="T19" fmla="*/ 361 h 372"/>
                  <a:gd name="T20" fmla="*/ 75 w 133"/>
                  <a:gd name="T21" fmla="*/ 361 h 372"/>
                  <a:gd name="T22" fmla="*/ 2 w 133"/>
                  <a:gd name="T23" fmla="*/ 53 h 372"/>
                  <a:gd name="T24" fmla="*/ 1 w 133"/>
                  <a:gd name="T25" fmla="*/ 48 h 372"/>
                  <a:gd name="T26" fmla="*/ 0 w 133"/>
                  <a:gd name="T27" fmla="*/ 48 h 372"/>
                  <a:gd name="T28" fmla="*/ 0 w 133"/>
                  <a:gd name="T29" fmla="*/ 49 h 372"/>
                  <a:gd name="T30" fmla="*/ 1 w 133"/>
                  <a:gd name="T31" fmla="*/ 49 h 372"/>
                  <a:gd name="T32" fmla="*/ 1 w 133"/>
                  <a:gd name="T33" fmla="*/ 48 h 372"/>
                  <a:gd name="T34" fmla="*/ 131 w 133"/>
                  <a:gd name="T35" fmla="*/ 3 h 372"/>
                  <a:gd name="T36" fmla="*/ 132 w 133"/>
                  <a:gd name="T37" fmla="*/ 3 h 372"/>
                  <a:gd name="T38" fmla="*/ 131 w 133"/>
                  <a:gd name="T39" fmla="*/ 3 h 372"/>
                  <a:gd name="T40" fmla="*/ 133 w 133"/>
                  <a:gd name="T41" fmla="*/ 0 h 372"/>
                  <a:gd name="T42" fmla="*/ 132 w 133"/>
                  <a:gd name="T43" fmla="*/ 0 h 372"/>
                  <a:gd name="T44" fmla="*/ 131 w 133"/>
                  <a:gd name="T45" fmla="*/ 1 h 372"/>
                  <a:gd name="T46" fmla="*/ 130 w 133"/>
                  <a:gd name="T47" fmla="*/ 1 h 372"/>
                  <a:gd name="T48" fmla="*/ 131 w 133"/>
                  <a:gd name="T49" fmla="*/ 3 h 372"/>
                  <a:gd name="T50" fmla="*/ 130 w 133"/>
                  <a:gd name="T51" fmla="*/ 1 h 372"/>
                  <a:gd name="T52" fmla="*/ 129 w 133"/>
                  <a:gd name="T53" fmla="*/ 1 h 372"/>
                  <a:gd name="T54" fmla="*/ 126 w 133"/>
                  <a:gd name="T55" fmla="*/ 3 h 372"/>
                  <a:gd name="T56" fmla="*/ 4 w 133"/>
                  <a:gd name="T57" fmla="*/ 47 h 372"/>
                  <a:gd name="T58" fmla="*/ 40 w 133"/>
                  <a:gd name="T59" fmla="*/ 200 h 372"/>
                  <a:gd name="T60" fmla="*/ 4 w 133"/>
                  <a:gd name="T61" fmla="*/ 50 h 372"/>
                  <a:gd name="T62" fmla="*/ 101 w 133"/>
                  <a:gd name="T63" fmla="*/ 15 h 372"/>
                  <a:gd name="T64" fmla="*/ 129 w 133"/>
                  <a:gd name="T65" fmla="*/ 5 h 372"/>
                  <a:gd name="T66" fmla="*/ 129 w 133"/>
                  <a:gd name="T67" fmla="*/ 5 h 372"/>
                  <a:gd name="T68" fmla="*/ 76 w 133"/>
                  <a:gd name="T69" fmla="*/ 355 h 372"/>
                  <a:gd name="T70" fmla="*/ 78 w 133"/>
                  <a:gd name="T71" fmla="*/ 360 h 372"/>
                  <a:gd name="T72" fmla="*/ 79 w 133"/>
                  <a:gd name="T73" fmla="*/ 359 h 372"/>
                  <a:gd name="T74" fmla="*/ 128 w 133"/>
                  <a:gd name="T75" fmla="*/ 38 h 372"/>
                  <a:gd name="T76" fmla="*/ 133 w 133"/>
                  <a:gd name="T77" fmla="*/ 1 h 372"/>
                  <a:gd name="T78" fmla="*/ 133 w 133"/>
                  <a:gd name="T79"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3" h="372">
                    <a:moveTo>
                      <a:pt x="77" y="366"/>
                    </a:moveTo>
                    <a:lnTo>
                      <a:pt x="76" y="368"/>
                    </a:lnTo>
                    <a:lnTo>
                      <a:pt x="77" y="372"/>
                    </a:lnTo>
                    <a:lnTo>
                      <a:pt x="78" y="366"/>
                    </a:lnTo>
                    <a:lnTo>
                      <a:pt x="78" y="366"/>
                    </a:lnTo>
                    <a:lnTo>
                      <a:pt x="77" y="366"/>
                    </a:lnTo>
                    <a:moveTo>
                      <a:pt x="2" y="53"/>
                    </a:moveTo>
                    <a:lnTo>
                      <a:pt x="2" y="53"/>
                    </a:lnTo>
                    <a:lnTo>
                      <a:pt x="2" y="53"/>
                    </a:lnTo>
                    <a:lnTo>
                      <a:pt x="75" y="361"/>
                    </a:lnTo>
                    <a:lnTo>
                      <a:pt x="75" y="361"/>
                    </a:lnTo>
                    <a:lnTo>
                      <a:pt x="2" y="53"/>
                    </a:lnTo>
                    <a:moveTo>
                      <a:pt x="1" y="48"/>
                    </a:moveTo>
                    <a:lnTo>
                      <a:pt x="0" y="48"/>
                    </a:lnTo>
                    <a:lnTo>
                      <a:pt x="0" y="49"/>
                    </a:lnTo>
                    <a:lnTo>
                      <a:pt x="1" y="49"/>
                    </a:lnTo>
                    <a:lnTo>
                      <a:pt x="1" y="48"/>
                    </a:lnTo>
                    <a:moveTo>
                      <a:pt x="131" y="3"/>
                    </a:moveTo>
                    <a:lnTo>
                      <a:pt x="132" y="3"/>
                    </a:lnTo>
                    <a:lnTo>
                      <a:pt x="131" y="3"/>
                    </a:lnTo>
                    <a:moveTo>
                      <a:pt x="133" y="0"/>
                    </a:moveTo>
                    <a:lnTo>
                      <a:pt x="132" y="0"/>
                    </a:lnTo>
                    <a:lnTo>
                      <a:pt x="131" y="1"/>
                    </a:lnTo>
                    <a:lnTo>
                      <a:pt x="130" y="1"/>
                    </a:lnTo>
                    <a:lnTo>
                      <a:pt x="131" y="3"/>
                    </a:lnTo>
                    <a:lnTo>
                      <a:pt x="130" y="1"/>
                    </a:lnTo>
                    <a:lnTo>
                      <a:pt x="129" y="1"/>
                    </a:lnTo>
                    <a:lnTo>
                      <a:pt x="126" y="3"/>
                    </a:lnTo>
                    <a:lnTo>
                      <a:pt x="4" y="47"/>
                    </a:lnTo>
                    <a:lnTo>
                      <a:pt x="40" y="200"/>
                    </a:lnTo>
                    <a:lnTo>
                      <a:pt x="4" y="50"/>
                    </a:lnTo>
                    <a:lnTo>
                      <a:pt x="101" y="15"/>
                    </a:lnTo>
                    <a:lnTo>
                      <a:pt x="129" y="5"/>
                    </a:lnTo>
                    <a:lnTo>
                      <a:pt x="129" y="5"/>
                    </a:lnTo>
                    <a:lnTo>
                      <a:pt x="76" y="355"/>
                    </a:lnTo>
                    <a:lnTo>
                      <a:pt x="78" y="360"/>
                    </a:lnTo>
                    <a:lnTo>
                      <a:pt x="79" y="359"/>
                    </a:lnTo>
                    <a:lnTo>
                      <a:pt x="128" y="38"/>
                    </a:lnTo>
                    <a:lnTo>
                      <a:pt x="133" y="1"/>
                    </a:lnTo>
                    <a:lnTo>
                      <a:pt x="1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509"/>
              <p:cNvSpPr>
                <a:spLocks noEditPoints="1"/>
              </p:cNvSpPr>
              <p:nvPr/>
            </p:nvSpPr>
            <p:spPr bwMode="auto">
              <a:xfrm>
                <a:off x="2972" y="3808"/>
                <a:ext cx="221" cy="316"/>
              </a:xfrm>
              <a:custGeom>
                <a:avLst/>
                <a:gdLst>
                  <a:gd name="T0" fmla="*/ 0 w 221"/>
                  <a:gd name="T1" fmla="*/ 292 h 316"/>
                  <a:gd name="T2" fmla="*/ 0 w 221"/>
                  <a:gd name="T3" fmla="*/ 292 h 316"/>
                  <a:gd name="T4" fmla="*/ 0 w 221"/>
                  <a:gd name="T5" fmla="*/ 292 h 316"/>
                  <a:gd name="T6" fmla="*/ 0 w 221"/>
                  <a:gd name="T7" fmla="*/ 293 h 316"/>
                  <a:gd name="T8" fmla="*/ 1 w 221"/>
                  <a:gd name="T9" fmla="*/ 293 h 316"/>
                  <a:gd name="T10" fmla="*/ 1 w 221"/>
                  <a:gd name="T11" fmla="*/ 293 h 316"/>
                  <a:gd name="T12" fmla="*/ 2 w 221"/>
                  <a:gd name="T13" fmla="*/ 294 h 316"/>
                  <a:gd name="T14" fmla="*/ 0 w 221"/>
                  <a:gd name="T15" fmla="*/ 292 h 316"/>
                  <a:gd name="T16" fmla="*/ 146 w 221"/>
                  <a:gd name="T17" fmla="*/ 4 h 316"/>
                  <a:gd name="T18" fmla="*/ 147 w 221"/>
                  <a:gd name="T19" fmla="*/ 3 h 316"/>
                  <a:gd name="T20" fmla="*/ 146 w 221"/>
                  <a:gd name="T21" fmla="*/ 4 h 316"/>
                  <a:gd name="T22" fmla="*/ 144 w 221"/>
                  <a:gd name="T23" fmla="*/ 4 h 316"/>
                  <a:gd name="T24" fmla="*/ 146 w 221"/>
                  <a:gd name="T25" fmla="*/ 4 h 316"/>
                  <a:gd name="T26" fmla="*/ 144 w 221"/>
                  <a:gd name="T27" fmla="*/ 4 h 316"/>
                  <a:gd name="T28" fmla="*/ 146 w 221"/>
                  <a:gd name="T29" fmla="*/ 4 h 316"/>
                  <a:gd name="T30" fmla="*/ 146 w 221"/>
                  <a:gd name="T31" fmla="*/ 0 h 316"/>
                  <a:gd name="T32" fmla="*/ 145 w 221"/>
                  <a:gd name="T33" fmla="*/ 1 h 316"/>
                  <a:gd name="T34" fmla="*/ 144 w 221"/>
                  <a:gd name="T35" fmla="*/ 3 h 316"/>
                  <a:gd name="T36" fmla="*/ 144 w 221"/>
                  <a:gd name="T37" fmla="*/ 4 h 316"/>
                  <a:gd name="T38" fmla="*/ 143 w 221"/>
                  <a:gd name="T39" fmla="*/ 4 h 316"/>
                  <a:gd name="T40" fmla="*/ 143 w 221"/>
                  <a:gd name="T41" fmla="*/ 4 h 316"/>
                  <a:gd name="T42" fmla="*/ 143 w 221"/>
                  <a:gd name="T43" fmla="*/ 4 h 316"/>
                  <a:gd name="T44" fmla="*/ 3 w 221"/>
                  <a:gd name="T45" fmla="*/ 287 h 316"/>
                  <a:gd name="T46" fmla="*/ 3 w 221"/>
                  <a:gd name="T47" fmla="*/ 288 h 316"/>
                  <a:gd name="T48" fmla="*/ 3 w 221"/>
                  <a:gd name="T49" fmla="*/ 289 h 316"/>
                  <a:gd name="T50" fmla="*/ 2 w 221"/>
                  <a:gd name="T51" fmla="*/ 290 h 316"/>
                  <a:gd name="T52" fmla="*/ 2 w 221"/>
                  <a:gd name="T53" fmla="*/ 291 h 316"/>
                  <a:gd name="T54" fmla="*/ 5 w 221"/>
                  <a:gd name="T55" fmla="*/ 291 h 316"/>
                  <a:gd name="T56" fmla="*/ 145 w 221"/>
                  <a:gd name="T57" fmla="*/ 8 h 316"/>
                  <a:gd name="T58" fmla="*/ 145 w 221"/>
                  <a:gd name="T59" fmla="*/ 8 h 316"/>
                  <a:gd name="T60" fmla="*/ 218 w 221"/>
                  <a:gd name="T61" fmla="*/ 316 h 316"/>
                  <a:gd name="T62" fmla="*/ 219 w 221"/>
                  <a:gd name="T63" fmla="*/ 316 h 316"/>
                  <a:gd name="T64" fmla="*/ 219 w 221"/>
                  <a:gd name="T65" fmla="*/ 315 h 316"/>
                  <a:gd name="T66" fmla="*/ 219 w 221"/>
                  <a:gd name="T67" fmla="*/ 316 h 316"/>
                  <a:gd name="T68" fmla="*/ 221 w 221"/>
                  <a:gd name="T69" fmla="*/ 315 h 316"/>
                  <a:gd name="T70" fmla="*/ 219 w 221"/>
                  <a:gd name="T71" fmla="*/ 310 h 316"/>
                  <a:gd name="T72" fmla="*/ 219 w 221"/>
                  <a:gd name="T73" fmla="*/ 310 h 316"/>
                  <a:gd name="T74" fmla="*/ 183 w 221"/>
                  <a:gd name="T75" fmla="*/ 155 h 316"/>
                  <a:gd name="T76" fmla="*/ 147 w 221"/>
                  <a:gd name="T77" fmla="*/ 2 h 316"/>
                  <a:gd name="T78" fmla="*/ 146 w 221"/>
                  <a:gd name="T79"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316">
                    <a:moveTo>
                      <a:pt x="0" y="292"/>
                    </a:moveTo>
                    <a:lnTo>
                      <a:pt x="0" y="292"/>
                    </a:lnTo>
                    <a:lnTo>
                      <a:pt x="0" y="292"/>
                    </a:lnTo>
                    <a:lnTo>
                      <a:pt x="0" y="293"/>
                    </a:lnTo>
                    <a:lnTo>
                      <a:pt x="1" y="293"/>
                    </a:lnTo>
                    <a:lnTo>
                      <a:pt x="1" y="293"/>
                    </a:lnTo>
                    <a:lnTo>
                      <a:pt x="2" y="294"/>
                    </a:lnTo>
                    <a:lnTo>
                      <a:pt x="0" y="292"/>
                    </a:lnTo>
                    <a:close/>
                    <a:moveTo>
                      <a:pt x="146" y="4"/>
                    </a:moveTo>
                    <a:lnTo>
                      <a:pt x="147" y="3"/>
                    </a:lnTo>
                    <a:lnTo>
                      <a:pt x="146" y="4"/>
                    </a:lnTo>
                    <a:lnTo>
                      <a:pt x="144" y="4"/>
                    </a:lnTo>
                    <a:lnTo>
                      <a:pt x="146" y="4"/>
                    </a:lnTo>
                    <a:lnTo>
                      <a:pt x="144" y="4"/>
                    </a:lnTo>
                    <a:lnTo>
                      <a:pt x="146" y="4"/>
                    </a:lnTo>
                    <a:close/>
                    <a:moveTo>
                      <a:pt x="146" y="0"/>
                    </a:moveTo>
                    <a:lnTo>
                      <a:pt x="145" y="1"/>
                    </a:lnTo>
                    <a:lnTo>
                      <a:pt x="144" y="3"/>
                    </a:lnTo>
                    <a:lnTo>
                      <a:pt x="144" y="4"/>
                    </a:lnTo>
                    <a:lnTo>
                      <a:pt x="143" y="4"/>
                    </a:lnTo>
                    <a:lnTo>
                      <a:pt x="143" y="4"/>
                    </a:lnTo>
                    <a:lnTo>
                      <a:pt x="143" y="4"/>
                    </a:lnTo>
                    <a:lnTo>
                      <a:pt x="3" y="287"/>
                    </a:lnTo>
                    <a:lnTo>
                      <a:pt x="3" y="288"/>
                    </a:lnTo>
                    <a:lnTo>
                      <a:pt x="3" y="289"/>
                    </a:lnTo>
                    <a:lnTo>
                      <a:pt x="2" y="290"/>
                    </a:lnTo>
                    <a:lnTo>
                      <a:pt x="2" y="291"/>
                    </a:lnTo>
                    <a:lnTo>
                      <a:pt x="5" y="291"/>
                    </a:lnTo>
                    <a:lnTo>
                      <a:pt x="145" y="8"/>
                    </a:lnTo>
                    <a:lnTo>
                      <a:pt x="145" y="8"/>
                    </a:lnTo>
                    <a:lnTo>
                      <a:pt x="218" y="316"/>
                    </a:lnTo>
                    <a:lnTo>
                      <a:pt x="219" y="316"/>
                    </a:lnTo>
                    <a:lnTo>
                      <a:pt x="219" y="315"/>
                    </a:lnTo>
                    <a:lnTo>
                      <a:pt x="219" y="316"/>
                    </a:lnTo>
                    <a:lnTo>
                      <a:pt x="221" y="315"/>
                    </a:lnTo>
                    <a:lnTo>
                      <a:pt x="219" y="310"/>
                    </a:lnTo>
                    <a:lnTo>
                      <a:pt x="219" y="310"/>
                    </a:lnTo>
                    <a:lnTo>
                      <a:pt x="183" y="155"/>
                    </a:lnTo>
                    <a:lnTo>
                      <a:pt x="147" y="2"/>
                    </a:lnTo>
                    <a:lnTo>
                      <a:pt x="146"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510"/>
              <p:cNvSpPr>
                <a:spLocks noEditPoints="1"/>
              </p:cNvSpPr>
              <p:nvPr/>
            </p:nvSpPr>
            <p:spPr bwMode="auto">
              <a:xfrm>
                <a:off x="2972" y="3808"/>
                <a:ext cx="221" cy="316"/>
              </a:xfrm>
              <a:custGeom>
                <a:avLst/>
                <a:gdLst>
                  <a:gd name="T0" fmla="*/ 0 w 221"/>
                  <a:gd name="T1" fmla="*/ 292 h 316"/>
                  <a:gd name="T2" fmla="*/ 0 w 221"/>
                  <a:gd name="T3" fmla="*/ 292 h 316"/>
                  <a:gd name="T4" fmla="*/ 0 w 221"/>
                  <a:gd name="T5" fmla="*/ 292 h 316"/>
                  <a:gd name="T6" fmla="*/ 0 w 221"/>
                  <a:gd name="T7" fmla="*/ 293 h 316"/>
                  <a:gd name="T8" fmla="*/ 1 w 221"/>
                  <a:gd name="T9" fmla="*/ 293 h 316"/>
                  <a:gd name="T10" fmla="*/ 1 w 221"/>
                  <a:gd name="T11" fmla="*/ 293 h 316"/>
                  <a:gd name="T12" fmla="*/ 2 w 221"/>
                  <a:gd name="T13" fmla="*/ 294 h 316"/>
                  <a:gd name="T14" fmla="*/ 0 w 221"/>
                  <a:gd name="T15" fmla="*/ 292 h 316"/>
                  <a:gd name="T16" fmla="*/ 146 w 221"/>
                  <a:gd name="T17" fmla="*/ 4 h 316"/>
                  <a:gd name="T18" fmla="*/ 147 w 221"/>
                  <a:gd name="T19" fmla="*/ 3 h 316"/>
                  <a:gd name="T20" fmla="*/ 146 w 221"/>
                  <a:gd name="T21" fmla="*/ 4 h 316"/>
                  <a:gd name="T22" fmla="*/ 144 w 221"/>
                  <a:gd name="T23" fmla="*/ 4 h 316"/>
                  <a:gd name="T24" fmla="*/ 146 w 221"/>
                  <a:gd name="T25" fmla="*/ 4 h 316"/>
                  <a:gd name="T26" fmla="*/ 144 w 221"/>
                  <a:gd name="T27" fmla="*/ 4 h 316"/>
                  <a:gd name="T28" fmla="*/ 146 w 221"/>
                  <a:gd name="T29" fmla="*/ 4 h 316"/>
                  <a:gd name="T30" fmla="*/ 146 w 221"/>
                  <a:gd name="T31" fmla="*/ 0 h 316"/>
                  <a:gd name="T32" fmla="*/ 145 w 221"/>
                  <a:gd name="T33" fmla="*/ 1 h 316"/>
                  <a:gd name="T34" fmla="*/ 144 w 221"/>
                  <a:gd name="T35" fmla="*/ 3 h 316"/>
                  <a:gd name="T36" fmla="*/ 144 w 221"/>
                  <a:gd name="T37" fmla="*/ 4 h 316"/>
                  <a:gd name="T38" fmla="*/ 143 w 221"/>
                  <a:gd name="T39" fmla="*/ 4 h 316"/>
                  <a:gd name="T40" fmla="*/ 143 w 221"/>
                  <a:gd name="T41" fmla="*/ 4 h 316"/>
                  <a:gd name="T42" fmla="*/ 143 w 221"/>
                  <a:gd name="T43" fmla="*/ 4 h 316"/>
                  <a:gd name="T44" fmla="*/ 3 w 221"/>
                  <a:gd name="T45" fmla="*/ 287 h 316"/>
                  <a:gd name="T46" fmla="*/ 3 w 221"/>
                  <a:gd name="T47" fmla="*/ 288 h 316"/>
                  <a:gd name="T48" fmla="*/ 3 w 221"/>
                  <a:gd name="T49" fmla="*/ 289 h 316"/>
                  <a:gd name="T50" fmla="*/ 2 w 221"/>
                  <a:gd name="T51" fmla="*/ 290 h 316"/>
                  <a:gd name="T52" fmla="*/ 2 w 221"/>
                  <a:gd name="T53" fmla="*/ 291 h 316"/>
                  <a:gd name="T54" fmla="*/ 5 w 221"/>
                  <a:gd name="T55" fmla="*/ 291 h 316"/>
                  <a:gd name="T56" fmla="*/ 145 w 221"/>
                  <a:gd name="T57" fmla="*/ 8 h 316"/>
                  <a:gd name="T58" fmla="*/ 145 w 221"/>
                  <a:gd name="T59" fmla="*/ 8 h 316"/>
                  <a:gd name="T60" fmla="*/ 218 w 221"/>
                  <a:gd name="T61" fmla="*/ 316 h 316"/>
                  <a:gd name="T62" fmla="*/ 219 w 221"/>
                  <a:gd name="T63" fmla="*/ 316 h 316"/>
                  <a:gd name="T64" fmla="*/ 219 w 221"/>
                  <a:gd name="T65" fmla="*/ 315 h 316"/>
                  <a:gd name="T66" fmla="*/ 219 w 221"/>
                  <a:gd name="T67" fmla="*/ 316 h 316"/>
                  <a:gd name="T68" fmla="*/ 221 w 221"/>
                  <a:gd name="T69" fmla="*/ 315 h 316"/>
                  <a:gd name="T70" fmla="*/ 219 w 221"/>
                  <a:gd name="T71" fmla="*/ 310 h 316"/>
                  <a:gd name="T72" fmla="*/ 219 w 221"/>
                  <a:gd name="T73" fmla="*/ 310 h 316"/>
                  <a:gd name="T74" fmla="*/ 183 w 221"/>
                  <a:gd name="T75" fmla="*/ 155 h 316"/>
                  <a:gd name="T76" fmla="*/ 147 w 221"/>
                  <a:gd name="T77" fmla="*/ 2 h 316"/>
                  <a:gd name="T78" fmla="*/ 146 w 221"/>
                  <a:gd name="T79"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316">
                    <a:moveTo>
                      <a:pt x="0" y="292"/>
                    </a:moveTo>
                    <a:lnTo>
                      <a:pt x="0" y="292"/>
                    </a:lnTo>
                    <a:lnTo>
                      <a:pt x="0" y="292"/>
                    </a:lnTo>
                    <a:lnTo>
                      <a:pt x="0" y="293"/>
                    </a:lnTo>
                    <a:lnTo>
                      <a:pt x="1" y="293"/>
                    </a:lnTo>
                    <a:lnTo>
                      <a:pt x="1" y="293"/>
                    </a:lnTo>
                    <a:lnTo>
                      <a:pt x="2" y="294"/>
                    </a:lnTo>
                    <a:lnTo>
                      <a:pt x="0" y="292"/>
                    </a:lnTo>
                    <a:moveTo>
                      <a:pt x="146" y="4"/>
                    </a:moveTo>
                    <a:lnTo>
                      <a:pt x="147" y="3"/>
                    </a:lnTo>
                    <a:lnTo>
                      <a:pt x="146" y="4"/>
                    </a:lnTo>
                    <a:lnTo>
                      <a:pt x="144" y="4"/>
                    </a:lnTo>
                    <a:lnTo>
                      <a:pt x="146" y="4"/>
                    </a:lnTo>
                    <a:lnTo>
                      <a:pt x="144" y="4"/>
                    </a:lnTo>
                    <a:lnTo>
                      <a:pt x="146" y="4"/>
                    </a:lnTo>
                    <a:moveTo>
                      <a:pt x="146" y="0"/>
                    </a:moveTo>
                    <a:lnTo>
                      <a:pt x="145" y="1"/>
                    </a:lnTo>
                    <a:lnTo>
                      <a:pt x="144" y="3"/>
                    </a:lnTo>
                    <a:lnTo>
                      <a:pt x="144" y="4"/>
                    </a:lnTo>
                    <a:lnTo>
                      <a:pt x="143" y="4"/>
                    </a:lnTo>
                    <a:lnTo>
                      <a:pt x="143" y="4"/>
                    </a:lnTo>
                    <a:lnTo>
                      <a:pt x="143" y="4"/>
                    </a:lnTo>
                    <a:lnTo>
                      <a:pt x="3" y="287"/>
                    </a:lnTo>
                    <a:lnTo>
                      <a:pt x="3" y="288"/>
                    </a:lnTo>
                    <a:lnTo>
                      <a:pt x="3" y="289"/>
                    </a:lnTo>
                    <a:lnTo>
                      <a:pt x="2" y="290"/>
                    </a:lnTo>
                    <a:lnTo>
                      <a:pt x="2" y="291"/>
                    </a:lnTo>
                    <a:lnTo>
                      <a:pt x="5" y="291"/>
                    </a:lnTo>
                    <a:lnTo>
                      <a:pt x="145" y="8"/>
                    </a:lnTo>
                    <a:lnTo>
                      <a:pt x="145" y="8"/>
                    </a:lnTo>
                    <a:lnTo>
                      <a:pt x="218" y="316"/>
                    </a:lnTo>
                    <a:lnTo>
                      <a:pt x="219" y="316"/>
                    </a:lnTo>
                    <a:lnTo>
                      <a:pt x="219" y="315"/>
                    </a:lnTo>
                    <a:lnTo>
                      <a:pt x="219" y="316"/>
                    </a:lnTo>
                    <a:lnTo>
                      <a:pt x="221" y="315"/>
                    </a:lnTo>
                    <a:lnTo>
                      <a:pt x="219" y="310"/>
                    </a:lnTo>
                    <a:lnTo>
                      <a:pt x="219" y="310"/>
                    </a:lnTo>
                    <a:lnTo>
                      <a:pt x="183" y="155"/>
                    </a:lnTo>
                    <a:lnTo>
                      <a:pt x="147" y="2"/>
                    </a:lnTo>
                    <a:lnTo>
                      <a:pt x="1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511"/>
              <p:cNvSpPr>
                <a:spLocks noEditPoints="1"/>
              </p:cNvSpPr>
              <p:nvPr/>
            </p:nvSpPr>
            <p:spPr bwMode="auto">
              <a:xfrm>
                <a:off x="3066" y="4123"/>
                <a:ext cx="470" cy="347"/>
              </a:xfrm>
              <a:custGeom>
                <a:avLst/>
                <a:gdLst>
                  <a:gd name="T0" fmla="*/ 1 w 470"/>
                  <a:gd name="T1" fmla="*/ 284 h 347"/>
                  <a:gd name="T2" fmla="*/ 0 w 470"/>
                  <a:gd name="T3" fmla="*/ 286 h 347"/>
                  <a:gd name="T4" fmla="*/ 0 w 470"/>
                  <a:gd name="T5" fmla="*/ 286 h 347"/>
                  <a:gd name="T6" fmla="*/ 0 w 470"/>
                  <a:gd name="T7" fmla="*/ 287 h 347"/>
                  <a:gd name="T8" fmla="*/ 0 w 470"/>
                  <a:gd name="T9" fmla="*/ 287 h 347"/>
                  <a:gd name="T10" fmla="*/ 1 w 470"/>
                  <a:gd name="T11" fmla="*/ 284 h 347"/>
                  <a:gd name="T12" fmla="*/ 19 w 470"/>
                  <a:gd name="T13" fmla="*/ 241 h 347"/>
                  <a:gd name="T14" fmla="*/ 6 w 470"/>
                  <a:gd name="T15" fmla="*/ 271 h 347"/>
                  <a:gd name="T16" fmla="*/ 6 w 470"/>
                  <a:gd name="T17" fmla="*/ 271 h 347"/>
                  <a:gd name="T18" fmla="*/ 6 w 470"/>
                  <a:gd name="T19" fmla="*/ 271 h 347"/>
                  <a:gd name="T20" fmla="*/ 19 w 470"/>
                  <a:gd name="T21" fmla="*/ 241 h 347"/>
                  <a:gd name="T22" fmla="*/ 466 w 470"/>
                  <a:gd name="T23" fmla="*/ 344 h 347"/>
                  <a:gd name="T24" fmla="*/ 467 w 470"/>
                  <a:gd name="T25" fmla="*/ 344 h 347"/>
                  <a:gd name="T26" fmla="*/ 466 w 470"/>
                  <a:gd name="T27" fmla="*/ 344 h 347"/>
                  <a:gd name="T28" fmla="*/ 128 w 470"/>
                  <a:gd name="T29" fmla="*/ 3 h 347"/>
                  <a:gd name="T30" fmla="*/ 127 w 470"/>
                  <a:gd name="T31" fmla="*/ 4 h 347"/>
                  <a:gd name="T32" fmla="*/ 126 w 470"/>
                  <a:gd name="T33" fmla="*/ 6 h 347"/>
                  <a:gd name="T34" fmla="*/ 127 w 470"/>
                  <a:gd name="T35" fmla="*/ 6 h 347"/>
                  <a:gd name="T36" fmla="*/ 461 w 470"/>
                  <a:gd name="T37" fmla="*/ 342 h 347"/>
                  <a:gd name="T38" fmla="*/ 461 w 470"/>
                  <a:gd name="T39" fmla="*/ 342 h 347"/>
                  <a:gd name="T40" fmla="*/ 425 w 470"/>
                  <a:gd name="T41" fmla="*/ 338 h 347"/>
                  <a:gd name="T42" fmla="*/ 4 w 470"/>
                  <a:gd name="T43" fmla="*/ 283 h 347"/>
                  <a:gd name="T44" fmla="*/ 3 w 470"/>
                  <a:gd name="T45" fmla="*/ 287 h 347"/>
                  <a:gd name="T46" fmla="*/ 4 w 470"/>
                  <a:gd name="T47" fmla="*/ 287 h 347"/>
                  <a:gd name="T48" fmla="*/ 465 w 470"/>
                  <a:gd name="T49" fmla="*/ 346 h 347"/>
                  <a:gd name="T50" fmla="*/ 467 w 470"/>
                  <a:gd name="T51" fmla="*/ 346 h 347"/>
                  <a:gd name="T52" fmla="*/ 470 w 470"/>
                  <a:gd name="T53" fmla="*/ 347 h 347"/>
                  <a:gd name="T54" fmla="*/ 468 w 470"/>
                  <a:gd name="T55" fmla="*/ 344 h 347"/>
                  <a:gd name="T56" fmla="*/ 467 w 470"/>
                  <a:gd name="T57" fmla="*/ 344 h 347"/>
                  <a:gd name="T58" fmla="*/ 373 w 470"/>
                  <a:gd name="T59" fmla="*/ 249 h 347"/>
                  <a:gd name="T60" fmla="*/ 129 w 470"/>
                  <a:gd name="T61" fmla="*/ 4 h 347"/>
                  <a:gd name="T62" fmla="*/ 128 w 470"/>
                  <a:gd name="T63" fmla="*/ 3 h 347"/>
                  <a:gd name="T64" fmla="*/ 125 w 470"/>
                  <a:gd name="T65" fmla="*/ 0 h 347"/>
                  <a:gd name="T66" fmla="*/ 125 w 470"/>
                  <a:gd name="T67" fmla="*/ 1 h 347"/>
                  <a:gd name="T68" fmla="*/ 125 w 470"/>
                  <a:gd name="T69" fmla="*/ 1 h 347"/>
                  <a:gd name="T70" fmla="*/ 125 w 470"/>
                  <a:gd name="T71" fmla="*/ 1 h 347"/>
                  <a:gd name="T72" fmla="*/ 125 w 470"/>
                  <a:gd name="T73"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70" h="347">
                    <a:moveTo>
                      <a:pt x="1" y="284"/>
                    </a:moveTo>
                    <a:lnTo>
                      <a:pt x="0" y="286"/>
                    </a:lnTo>
                    <a:lnTo>
                      <a:pt x="0" y="286"/>
                    </a:lnTo>
                    <a:lnTo>
                      <a:pt x="0" y="287"/>
                    </a:lnTo>
                    <a:lnTo>
                      <a:pt x="0" y="287"/>
                    </a:lnTo>
                    <a:lnTo>
                      <a:pt x="1" y="284"/>
                    </a:lnTo>
                    <a:close/>
                    <a:moveTo>
                      <a:pt x="19" y="241"/>
                    </a:moveTo>
                    <a:lnTo>
                      <a:pt x="6" y="271"/>
                    </a:lnTo>
                    <a:lnTo>
                      <a:pt x="6" y="271"/>
                    </a:lnTo>
                    <a:lnTo>
                      <a:pt x="6" y="271"/>
                    </a:lnTo>
                    <a:lnTo>
                      <a:pt x="19" y="241"/>
                    </a:lnTo>
                    <a:close/>
                    <a:moveTo>
                      <a:pt x="466" y="344"/>
                    </a:moveTo>
                    <a:lnTo>
                      <a:pt x="467" y="344"/>
                    </a:lnTo>
                    <a:lnTo>
                      <a:pt x="466" y="344"/>
                    </a:lnTo>
                    <a:close/>
                    <a:moveTo>
                      <a:pt x="128" y="3"/>
                    </a:moveTo>
                    <a:lnTo>
                      <a:pt x="127" y="4"/>
                    </a:lnTo>
                    <a:lnTo>
                      <a:pt x="126" y="6"/>
                    </a:lnTo>
                    <a:lnTo>
                      <a:pt x="127" y="6"/>
                    </a:lnTo>
                    <a:lnTo>
                      <a:pt x="461" y="342"/>
                    </a:lnTo>
                    <a:lnTo>
                      <a:pt x="461" y="342"/>
                    </a:lnTo>
                    <a:lnTo>
                      <a:pt x="425" y="338"/>
                    </a:lnTo>
                    <a:lnTo>
                      <a:pt x="4" y="283"/>
                    </a:lnTo>
                    <a:lnTo>
                      <a:pt x="3" y="287"/>
                    </a:lnTo>
                    <a:lnTo>
                      <a:pt x="4" y="287"/>
                    </a:lnTo>
                    <a:lnTo>
                      <a:pt x="465" y="346"/>
                    </a:lnTo>
                    <a:lnTo>
                      <a:pt x="467" y="346"/>
                    </a:lnTo>
                    <a:lnTo>
                      <a:pt x="470" y="347"/>
                    </a:lnTo>
                    <a:lnTo>
                      <a:pt x="468" y="344"/>
                    </a:lnTo>
                    <a:lnTo>
                      <a:pt x="467" y="344"/>
                    </a:lnTo>
                    <a:lnTo>
                      <a:pt x="373" y="249"/>
                    </a:lnTo>
                    <a:lnTo>
                      <a:pt x="129" y="4"/>
                    </a:lnTo>
                    <a:lnTo>
                      <a:pt x="128" y="3"/>
                    </a:lnTo>
                    <a:close/>
                    <a:moveTo>
                      <a:pt x="125" y="0"/>
                    </a:moveTo>
                    <a:lnTo>
                      <a:pt x="125" y="1"/>
                    </a:lnTo>
                    <a:lnTo>
                      <a:pt x="125" y="1"/>
                    </a:lnTo>
                    <a:lnTo>
                      <a:pt x="125" y="1"/>
                    </a:lnTo>
                    <a:lnTo>
                      <a:pt x="12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512"/>
              <p:cNvSpPr>
                <a:spLocks noEditPoints="1"/>
              </p:cNvSpPr>
              <p:nvPr/>
            </p:nvSpPr>
            <p:spPr bwMode="auto">
              <a:xfrm>
                <a:off x="3066" y="4123"/>
                <a:ext cx="470" cy="347"/>
              </a:xfrm>
              <a:custGeom>
                <a:avLst/>
                <a:gdLst>
                  <a:gd name="T0" fmla="*/ 1 w 470"/>
                  <a:gd name="T1" fmla="*/ 284 h 347"/>
                  <a:gd name="T2" fmla="*/ 0 w 470"/>
                  <a:gd name="T3" fmla="*/ 286 h 347"/>
                  <a:gd name="T4" fmla="*/ 0 w 470"/>
                  <a:gd name="T5" fmla="*/ 286 h 347"/>
                  <a:gd name="T6" fmla="*/ 0 w 470"/>
                  <a:gd name="T7" fmla="*/ 287 h 347"/>
                  <a:gd name="T8" fmla="*/ 0 w 470"/>
                  <a:gd name="T9" fmla="*/ 287 h 347"/>
                  <a:gd name="T10" fmla="*/ 1 w 470"/>
                  <a:gd name="T11" fmla="*/ 284 h 347"/>
                  <a:gd name="T12" fmla="*/ 19 w 470"/>
                  <a:gd name="T13" fmla="*/ 241 h 347"/>
                  <a:gd name="T14" fmla="*/ 6 w 470"/>
                  <a:gd name="T15" fmla="*/ 271 h 347"/>
                  <a:gd name="T16" fmla="*/ 6 w 470"/>
                  <a:gd name="T17" fmla="*/ 271 h 347"/>
                  <a:gd name="T18" fmla="*/ 6 w 470"/>
                  <a:gd name="T19" fmla="*/ 271 h 347"/>
                  <a:gd name="T20" fmla="*/ 19 w 470"/>
                  <a:gd name="T21" fmla="*/ 241 h 347"/>
                  <a:gd name="T22" fmla="*/ 466 w 470"/>
                  <a:gd name="T23" fmla="*/ 344 h 347"/>
                  <a:gd name="T24" fmla="*/ 467 w 470"/>
                  <a:gd name="T25" fmla="*/ 344 h 347"/>
                  <a:gd name="T26" fmla="*/ 466 w 470"/>
                  <a:gd name="T27" fmla="*/ 344 h 347"/>
                  <a:gd name="T28" fmla="*/ 128 w 470"/>
                  <a:gd name="T29" fmla="*/ 3 h 347"/>
                  <a:gd name="T30" fmla="*/ 127 w 470"/>
                  <a:gd name="T31" fmla="*/ 4 h 347"/>
                  <a:gd name="T32" fmla="*/ 126 w 470"/>
                  <a:gd name="T33" fmla="*/ 6 h 347"/>
                  <a:gd name="T34" fmla="*/ 127 w 470"/>
                  <a:gd name="T35" fmla="*/ 6 h 347"/>
                  <a:gd name="T36" fmla="*/ 461 w 470"/>
                  <a:gd name="T37" fmla="*/ 342 h 347"/>
                  <a:gd name="T38" fmla="*/ 461 w 470"/>
                  <a:gd name="T39" fmla="*/ 342 h 347"/>
                  <a:gd name="T40" fmla="*/ 425 w 470"/>
                  <a:gd name="T41" fmla="*/ 338 h 347"/>
                  <a:gd name="T42" fmla="*/ 4 w 470"/>
                  <a:gd name="T43" fmla="*/ 283 h 347"/>
                  <a:gd name="T44" fmla="*/ 3 w 470"/>
                  <a:gd name="T45" fmla="*/ 287 h 347"/>
                  <a:gd name="T46" fmla="*/ 4 w 470"/>
                  <a:gd name="T47" fmla="*/ 287 h 347"/>
                  <a:gd name="T48" fmla="*/ 465 w 470"/>
                  <a:gd name="T49" fmla="*/ 346 h 347"/>
                  <a:gd name="T50" fmla="*/ 467 w 470"/>
                  <a:gd name="T51" fmla="*/ 346 h 347"/>
                  <a:gd name="T52" fmla="*/ 470 w 470"/>
                  <a:gd name="T53" fmla="*/ 347 h 347"/>
                  <a:gd name="T54" fmla="*/ 468 w 470"/>
                  <a:gd name="T55" fmla="*/ 344 h 347"/>
                  <a:gd name="T56" fmla="*/ 467 w 470"/>
                  <a:gd name="T57" fmla="*/ 344 h 347"/>
                  <a:gd name="T58" fmla="*/ 373 w 470"/>
                  <a:gd name="T59" fmla="*/ 249 h 347"/>
                  <a:gd name="T60" fmla="*/ 129 w 470"/>
                  <a:gd name="T61" fmla="*/ 4 h 347"/>
                  <a:gd name="T62" fmla="*/ 128 w 470"/>
                  <a:gd name="T63" fmla="*/ 3 h 347"/>
                  <a:gd name="T64" fmla="*/ 125 w 470"/>
                  <a:gd name="T65" fmla="*/ 0 h 347"/>
                  <a:gd name="T66" fmla="*/ 125 w 470"/>
                  <a:gd name="T67" fmla="*/ 1 h 347"/>
                  <a:gd name="T68" fmla="*/ 125 w 470"/>
                  <a:gd name="T69" fmla="*/ 1 h 347"/>
                  <a:gd name="T70" fmla="*/ 125 w 470"/>
                  <a:gd name="T71" fmla="*/ 1 h 347"/>
                  <a:gd name="T72" fmla="*/ 125 w 470"/>
                  <a:gd name="T73"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70" h="347">
                    <a:moveTo>
                      <a:pt x="1" y="284"/>
                    </a:moveTo>
                    <a:lnTo>
                      <a:pt x="0" y="286"/>
                    </a:lnTo>
                    <a:lnTo>
                      <a:pt x="0" y="286"/>
                    </a:lnTo>
                    <a:lnTo>
                      <a:pt x="0" y="287"/>
                    </a:lnTo>
                    <a:lnTo>
                      <a:pt x="0" y="287"/>
                    </a:lnTo>
                    <a:lnTo>
                      <a:pt x="1" y="284"/>
                    </a:lnTo>
                    <a:moveTo>
                      <a:pt x="19" y="241"/>
                    </a:moveTo>
                    <a:lnTo>
                      <a:pt x="6" y="271"/>
                    </a:lnTo>
                    <a:lnTo>
                      <a:pt x="6" y="271"/>
                    </a:lnTo>
                    <a:lnTo>
                      <a:pt x="6" y="271"/>
                    </a:lnTo>
                    <a:lnTo>
                      <a:pt x="19" y="241"/>
                    </a:lnTo>
                    <a:moveTo>
                      <a:pt x="466" y="344"/>
                    </a:moveTo>
                    <a:lnTo>
                      <a:pt x="467" y="344"/>
                    </a:lnTo>
                    <a:lnTo>
                      <a:pt x="466" y="344"/>
                    </a:lnTo>
                    <a:moveTo>
                      <a:pt x="128" y="3"/>
                    </a:moveTo>
                    <a:lnTo>
                      <a:pt x="127" y="4"/>
                    </a:lnTo>
                    <a:lnTo>
                      <a:pt x="126" y="6"/>
                    </a:lnTo>
                    <a:lnTo>
                      <a:pt x="127" y="6"/>
                    </a:lnTo>
                    <a:lnTo>
                      <a:pt x="461" y="342"/>
                    </a:lnTo>
                    <a:lnTo>
                      <a:pt x="461" y="342"/>
                    </a:lnTo>
                    <a:lnTo>
                      <a:pt x="425" y="338"/>
                    </a:lnTo>
                    <a:lnTo>
                      <a:pt x="4" y="283"/>
                    </a:lnTo>
                    <a:lnTo>
                      <a:pt x="3" y="287"/>
                    </a:lnTo>
                    <a:lnTo>
                      <a:pt x="4" y="287"/>
                    </a:lnTo>
                    <a:lnTo>
                      <a:pt x="465" y="346"/>
                    </a:lnTo>
                    <a:lnTo>
                      <a:pt x="467" y="346"/>
                    </a:lnTo>
                    <a:lnTo>
                      <a:pt x="470" y="347"/>
                    </a:lnTo>
                    <a:lnTo>
                      <a:pt x="468" y="344"/>
                    </a:lnTo>
                    <a:lnTo>
                      <a:pt x="467" y="344"/>
                    </a:lnTo>
                    <a:lnTo>
                      <a:pt x="373" y="249"/>
                    </a:lnTo>
                    <a:lnTo>
                      <a:pt x="129" y="4"/>
                    </a:lnTo>
                    <a:lnTo>
                      <a:pt x="128" y="3"/>
                    </a:lnTo>
                    <a:moveTo>
                      <a:pt x="125" y="0"/>
                    </a:moveTo>
                    <a:lnTo>
                      <a:pt x="125" y="1"/>
                    </a:lnTo>
                    <a:lnTo>
                      <a:pt x="125" y="1"/>
                    </a:lnTo>
                    <a:lnTo>
                      <a:pt x="125" y="1"/>
                    </a:lnTo>
                    <a:lnTo>
                      <a:pt x="1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Freeform 513"/>
              <p:cNvSpPr>
                <a:spLocks noEditPoints="1"/>
              </p:cNvSpPr>
              <p:nvPr/>
            </p:nvSpPr>
            <p:spPr bwMode="auto">
              <a:xfrm>
                <a:off x="2969" y="4098"/>
                <a:ext cx="226" cy="102"/>
              </a:xfrm>
              <a:custGeom>
                <a:avLst/>
                <a:gdLst>
                  <a:gd name="T0" fmla="*/ 218 w 226"/>
                  <a:gd name="T1" fmla="*/ 34 h 102"/>
                  <a:gd name="T2" fmla="*/ 141 w 226"/>
                  <a:gd name="T3" fmla="*/ 102 h 102"/>
                  <a:gd name="T4" fmla="*/ 218 w 226"/>
                  <a:gd name="T5" fmla="*/ 34 h 102"/>
                  <a:gd name="T6" fmla="*/ 218 w 226"/>
                  <a:gd name="T7" fmla="*/ 34 h 102"/>
                  <a:gd name="T8" fmla="*/ 225 w 226"/>
                  <a:gd name="T9" fmla="*/ 27 h 102"/>
                  <a:gd name="T10" fmla="*/ 224 w 226"/>
                  <a:gd name="T11" fmla="*/ 29 h 102"/>
                  <a:gd name="T12" fmla="*/ 225 w 226"/>
                  <a:gd name="T13" fmla="*/ 28 h 102"/>
                  <a:gd name="T14" fmla="*/ 226 w 226"/>
                  <a:gd name="T15" fmla="*/ 27 h 102"/>
                  <a:gd name="T16" fmla="*/ 225 w 226"/>
                  <a:gd name="T17" fmla="*/ 27 h 102"/>
                  <a:gd name="T18" fmla="*/ 4 w 226"/>
                  <a:gd name="T19" fmla="*/ 2 h 102"/>
                  <a:gd name="T20" fmla="*/ 6 w 226"/>
                  <a:gd name="T21" fmla="*/ 2 h 102"/>
                  <a:gd name="T22" fmla="*/ 6 w 226"/>
                  <a:gd name="T23" fmla="*/ 1 h 102"/>
                  <a:gd name="T24" fmla="*/ 6 w 226"/>
                  <a:gd name="T25" fmla="*/ 2 h 102"/>
                  <a:gd name="T26" fmla="*/ 4 w 226"/>
                  <a:gd name="T27" fmla="*/ 2 h 102"/>
                  <a:gd name="T28" fmla="*/ 0 w 226"/>
                  <a:gd name="T29" fmla="*/ 0 h 102"/>
                  <a:gd name="T30" fmla="*/ 3 w 226"/>
                  <a:gd name="T31" fmla="*/ 2 h 102"/>
                  <a:gd name="T32" fmla="*/ 5 w 226"/>
                  <a:gd name="T33" fmla="*/ 4 h 102"/>
                  <a:gd name="T34" fmla="*/ 9 w 226"/>
                  <a:gd name="T35" fmla="*/ 6 h 102"/>
                  <a:gd name="T36" fmla="*/ 10 w 226"/>
                  <a:gd name="T37" fmla="*/ 7 h 102"/>
                  <a:gd name="T38" fmla="*/ 138 w 226"/>
                  <a:gd name="T39" fmla="*/ 102 h 102"/>
                  <a:gd name="T40" fmla="*/ 138 w 226"/>
                  <a:gd name="T41" fmla="*/ 102 h 102"/>
                  <a:gd name="T42" fmla="*/ 138 w 226"/>
                  <a:gd name="T43" fmla="*/ 100 h 102"/>
                  <a:gd name="T44" fmla="*/ 138 w 226"/>
                  <a:gd name="T45" fmla="*/ 100 h 102"/>
                  <a:gd name="T46" fmla="*/ 165 w 226"/>
                  <a:gd name="T47" fmla="*/ 77 h 102"/>
                  <a:gd name="T48" fmla="*/ 139 w 226"/>
                  <a:gd name="T49" fmla="*/ 98 h 102"/>
                  <a:gd name="T50" fmla="*/ 11 w 226"/>
                  <a:gd name="T51" fmla="*/ 5 h 102"/>
                  <a:gd name="T52" fmla="*/ 218 w 226"/>
                  <a:gd name="T53" fmla="*/ 29 h 102"/>
                  <a:gd name="T54" fmla="*/ 219 w 226"/>
                  <a:gd name="T55" fmla="*/ 29 h 102"/>
                  <a:gd name="T56" fmla="*/ 222 w 226"/>
                  <a:gd name="T57" fmla="*/ 26 h 102"/>
                  <a:gd name="T58" fmla="*/ 222 w 226"/>
                  <a:gd name="T59" fmla="*/ 26 h 102"/>
                  <a:gd name="T60" fmla="*/ 221 w 226"/>
                  <a:gd name="T61" fmla="*/ 26 h 102"/>
                  <a:gd name="T62" fmla="*/ 221 w 226"/>
                  <a:gd name="T63" fmla="*/ 26 h 102"/>
                  <a:gd name="T64" fmla="*/ 8 w 226"/>
                  <a:gd name="T65" fmla="*/ 1 h 102"/>
                  <a:gd name="T66" fmla="*/ 8 w 226"/>
                  <a:gd name="T67" fmla="*/ 1 h 102"/>
                  <a:gd name="T68" fmla="*/ 5 w 226"/>
                  <a:gd name="T69" fmla="*/ 1 h 102"/>
                  <a:gd name="T70" fmla="*/ 0 w 226"/>
                  <a:gd name="T7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6" h="102">
                    <a:moveTo>
                      <a:pt x="218" y="34"/>
                    </a:moveTo>
                    <a:lnTo>
                      <a:pt x="141" y="102"/>
                    </a:lnTo>
                    <a:lnTo>
                      <a:pt x="218" y="34"/>
                    </a:lnTo>
                    <a:lnTo>
                      <a:pt x="218" y="34"/>
                    </a:lnTo>
                    <a:close/>
                    <a:moveTo>
                      <a:pt x="225" y="27"/>
                    </a:moveTo>
                    <a:lnTo>
                      <a:pt x="224" y="29"/>
                    </a:lnTo>
                    <a:lnTo>
                      <a:pt x="225" y="28"/>
                    </a:lnTo>
                    <a:lnTo>
                      <a:pt x="226" y="27"/>
                    </a:lnTo>
                    <a:lnTo>
                      <a:pt x="225" y="27"/>
                    </a:lnTo>
                    <a:close/>
                    <a:moveTo>
                      <a:pt x="4" y="2"/>
                    </a:moveTo>
                    <a:lnTo>
                      <a:pt x="6" y="2"/>
                    </a:lnTo>
                    <a:lnTo>
                      <a:pt x="6" y="1"/>
                    </a:lnTo>
                    <a:lnTo>
                      <a:pt x="6" y="2"/>
                    </a:lnTo>
                    <a:lnTo>
                      <a:pt x="4" y="2"/>
                    </a:lnTo>
                    <a:close/>
                    <a:moveTo>
                      <a:pt x="0" y="0"/>
                    </a:moveTo>
                    <a:lnTo>
                      <a:pt x="3" y="2"/>
                    </a:lnTo>
                    <a:lnTo>
                      <a:pt x="5" y="4"/>
                    </a:lnTo>
                    <a:lnTo>
                      <a:pt x="9" y="6"/>
                    </a:lnTo>
                    <a:lnTo>
                      <a:pt x="10" y="7"/>
                    </a:lnTo>
                    <a:lnTo>
                      <a:pt x="138" y="102"/>
                    </a:lnTo>
                    <a:lnTo>
                      <a:pt x="138" y="102"/>
                    </a:lnTo>
                    <a:lnTo>
                      <a:pt x="138" y="100"/>
                    </a:lnTo>
                    <a:lnTo>
                      <a:pt x="138" y="100"/>
                    </a:lnTo>
                    <a:lnTo>
                      <a:pt x="165" y="77"/>
                    </a:lnTo>
                    <a:lnTo>
                      <a:pt x="139" y="98"/>
                    </a:lnTo>
                    <a:lnTo>
                      <a:pt x="11" y="5"/>
                    </a:lnTo>
                    <a:lnTo>
                      <a:pt x="218" y="29"/>
                    </a:lnTo>
                    <a:lnTo>
                      <a:pt x="219" y="29"/>
                    </a:lnTo>
                    <a:lnTo>
                      <a:pt x="222" y="26"/>
                    </a:lnTo>
                    <a:lnTo>
                      <a:pt x="222" y="26"/>
                    </a:lnTo>
                    <a:lnTo>
                      <a:pt x="221" y="26"/>
                    </a:lnTo>
                    <a:lnTo>
                      <a:pt x="221" y="26"/>
                    </a:lnTo>
                    <a:lnTo>
                      <a:pt x="8" y="1"/>
                    </a:lnTo>
                    <a:lnTo>
                      <a:pt x="8" y="1"/>
                    </a:lnTo>
                    <a:lnTo>
                      <a:pt x="5"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514"/>
              <p:cNvSpPr>
                <a:spLocks noEditPoints="1"/>
              </p:cNvSpPr>
              <p:nvPr/>
            </p:nvSpPr>
            <p:spPr bwMode="auto">
              <a:xfrm>
                <a:off x="2969" y="4098"/>
                <a:ext cx="226" cy="102"/>
              </a:xfrm>
              <a:custGeom>
                <a:avLst/>
                <a:gdLst>
                  <a:gd name="T0" fmla="*/ 218 w 226"/>
                  <a:gd name="T1" fmla="*/ 34 h 102"/>
                  <a:gd name="T2" fmla="*/ 141 w 226"/>
                  <a:gd name="T3" fmla="*/ 102 h 102"/>
                  <a:gd name="T4" fmla="*/ 218 w 226"/>
                  <a:gd name="T5" fmla="*/ 34 h 102"/>
                  <a:gd name="T6" fmla="*/ 218 w 226"/>
                  <a:gd name="T7" fmla="*/ 34 h 102"/>
                  <a:gd name="T8" fmla="*/ 225 w 226"/>
                  <a:gd name="T9" fmla="*/ 27 h 102"/>
                  <a:gd name="T10" fmla="*/ 224 w 226"/>
                  <a:gd name="T11" fmla="*/ 29 h 102"/>
                  <a:gd name="T12" fmla="*/ 225 w 226"/>
                  <a:gd name="T13" fmla="*/ 28 h 102"/>
                  <a:gd name="T14" fmla="*/ 226 w 226"/>
                  <a:gd name="T15" fmla="*/ 27 h 102"/>
                  <a:gd name="T16" fmla="*/ 225 w 226"/>
                  <a:gd name="T17" fmla="*/ 27 h 102"/>
                  <a:gd name="T18" fmla="*/ 4 w 226"/>
                  <a:gd name="T19" fmla="*/ 2 h 102"/>
                  <a:gd name="T20" fmla="*/ 6 w 226"/>
                  <a:gd name="T21" fmla="*/ 2 h 102"/>
                  <a:gd name="T22" fmla="*/ 6 w 226"/>
                  <a:gd name="T23" fmla="*/ 1 h 102"/>
                  <a:gd name="T24" fmla="*/ 6 w 226"/>
                  <a:gd name="T25" fmla="*/ 2 h 102"/>
                  <a:gd name="T26" fmla="*/ 4 w 226"/>
                  <a:gd name="T27" fmla="*/ 2 h 102"/>
                  <a:gd name="T28" fmla="*/ 0 w 226"/>
                  <a:gd name="T29" fmla="*/ 0 h 102"/>
                  <a:gd name="T30" fmla="*/ 3 w 226"/>
                  <a:gd name="T31" fmla="*/ 2 h 102"/>
                  <a:gd name="T32" fmla="*/ 5 w 226"/>
                  <a:gd name="T33" fmla="*/ 4 h 102"/>
                  <a:gd name="T34" fmla="*/ 9 w 226"/>
                  <a:gd name="T35" fmla="*/ 6 h 102"/>
                  <a:gd name="T36" fmla="*/ 10 w 226"/>
                  <a:gd name="T37" fmla="*/ 7 h 102"/>
                  <a:gd name="T38" fmla="*/ 138 w 226"/>
                  <a:gd name="T39" fmla="*/ 102 h 102"/>
                  <a:gd name="T40" fmla="*/ 138 w 226"/>
                  <a:gd name="T41" fmla="*/ 102 h 102"/>
                  <a:gd name="T42" fmla="*/ 138 w 226"/>
                  <a:gd name="T43" fmla="*/ 100 h 102"/>
                  <a:gd name="T44" fmla="*/ 138 w 226"/>
                  <a:gd name="T45" fmla="*/ 100 h 102"/>
                  <a:gd name="T46" fmla="*/ 165 w 226"/>
                  <a:gd name="T47" fmla="*/ 77 h 102"/>
                  <a:gd name="T48" fmla="*/ 139 w 226"/>
                  <a:gd name="T49" fmla="*/ 98 h 102"/>
                  <a:gd name="T50" fmla="*/ 11 w 226"/>
                  <a:gd name="T51" fmla="*/ 5 h 102"/>
                  <a:gd name="T52" fmla="*/ 218 w 226"/>
                  <a:gd name="T53" fmla="*/ 29 h 102"/>
                  <a:gd name="T54" fmla="*/ 219 w 226"/>
                  <a:gd name="T55" fmla="*/ 29 h 102"/>
                  <a:gd name="T56" fmla="*/ 222 w 226"/>
                  <a:gd name="T57" fmla="*/ 26 h 102"/>
                  <a:gd name="T58" fmla="*/ 222 w 226"/>
                  <a:gd name="T59" fmla="*/ 26 h 102"/>
                  <a:gd name="T60" fmla="*/ 221 w 226"/>
                  <a:gd name="T61" fmla="*/ 26 h 102"/>
                  <a:gd name="T62" fmla="*/ 221 w 226"/>
                  <a:gd name="T63" fmla="*/ 26 h 102"/>
                  <a:gd name="T64" fmla="*/ 8 w 226"/>
                  <a:gd name="T65" fmla="*/ 1 h 102"/>
                  <a:gd name="T66" fmla="*/ 8 w 226"/>
                  <a:gd name="T67" fmla="*/ 1 h 102"/>
                  <a:gd name="T68" fmla="*/ 5 w 226"/>
                  <a:gd name="T69" fmla="*/ 1 h 102"/>
                  <a:gd name="T70" fmla="*/ 0 w 226"/>
                  <a:gd name="T7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6" h="102">
                    <a:moveTo>
                      <a:pt x="218" y="34"/>
                    </a:moveTo>
                    <a:lnTo>
                      <a:pt x="141" y="102"/>
                    </a:lnTo>
                    <a:lnTo>
                      <a:pt x="218" y="34"/>
                    </a:lnTo>
                    <a:lnTo>
                      <a:pt x="218" y="34"/>
                    </a:lnTo>
                    <a:moveTo>
                      <a:pt x="225" y="27"/>
                    </a:moveTo>
                    <a:lnTo>
                      <a:pt x="224" y="29"/>
                    </a:lnTo>
                    <a:lnTo>
                      <a:pt x="225" y="28"/>
                    </a:lnTo>
                    <a:lnTo>
                      <a:pt x="226" y="27"/>
                    </a:lnTo>
                    <a:lnTo>
                      <a:pt x="225" y="27"/>
                    </a:lnTo>
                    <a:moveTo>
                      <a:pt x="4" y="2"/>
                    </a:moveTo>
                    <a:lnTo>
                      <a:pt x="6" y="2"/>
                    </a:lnTo>
                    <a:lnTo>
                      <a:pt x="6" y="1"/>
                    </a:lnTo>
                    <a:lnTo>
                      <a:pt x="6" y="2"/>
                    </a:lnTo>
                    <a:lnTo>
                      <a:pt x="4" y="2"/>
                    </a:lnTo>
                    <a:moveTo>
                      <a:pt x="0" y="0"/>
                    </a:moveTo>
                    <a:lnTo>
                      <a:pt x="3" y="2"/>
                    </a:lnTo>
                    <a:lnTo>
                      <a:pt x="5" y="4"/>
                    </a:lnTo>
                    <a:lnTo>
                      <a:pt x="9" y="6"/>
                    </a:lnTo>
                    <a:lnTo>
                      <a:pt x="10" y="7"/>
                    </a:lnTo>
                    <a:lnTo>
                      <a:pt x="138" y="102"/>
                    </a:lnTo>
                    <a:lnTo>
                      <a:pt x="138" y="102"/>
                    </a:lnTo>
                    <a:lnTo>
                      <a:pt x="138" y="100"/>
                    </a:lnTo>
                    <a:lnTo>
                      <a:pt x="138" y="100"/>
                    </a:lnTo>
                    <a:lnTo>
                      <a:pt x="165" y="77"/>
                    </a:lnTo>
                    <a:lnTo>
                      <a:pt x="139" y="98"/>
                    </a:lnTo>
                    <a:lnTo>
                      <a:pt x="11" y="5"/>
                    </a:lnTo>
                    <a:lnTo>
                      <a:pt x="218" y="29"/>
                    </a:lnTo>
                    <a:lnTo>
                      <a:pt x="219" y="29"/>
                    </a:lnTo>
                    <a:lnTo>
                      <a:pt x="222" y="26"/>
                    </a:lnTo>
                    <a:lnTo>
                      <a:pt x="222" y="26"/>
                    </a:lnTo>
                    <a:lnTo>
                      <a:pt x="221" y="26"/>
                    </a:lnTo>
                    <a:lnTo>
                      <a:pt x="221" y="26"/>
                    </a:lnTo>
                    <a:lnTo>
                      <a:pt x="8" y="1"/>
                    </a:lnTo>
                    <a:lnTo>
                      <a:pt x="8" y="1"/>
                    </a:lnTo>
                    <a:lnTo>
                      <a:pt x="5"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515"/>
              <p:cNvSpPr>
                <a:spLocks noEditPoints="1"/>
              </p:cNvSpPr>
              <p:nvPr/>
            </p:nvSpPr>
            <p:spPr bwMode="auto">
              <a:xfrm>
                <a:off x="3063" y="4120"/>
                <a:ext cx="133" cy="302"/>
              </a:xfrm>
              <a:custGeom>
                <a:avLst/>
                <a:gdLst>
                  <a:gd name="T0" fmla="*/ 47 w 133"/>
                  <a:gd name="T1" fmla="*/ 80 h 302"/>
                  <a:gd name="T2" fmla="*/ 124 w 133"/>
                  <a:gd name="T3" fmla="*/ 12 h 302"/>
                  <a:gd name="T4" fmla="*/ 22 w 133"/>
                  <a:gd name="T5" fmla="*/ 244 h 302"/>
                  <a:gd name="T6" fmla="*/ 9 w 133"/>
                  <a:gd name="T7" fmla="*/ 274 h 302"/>
                  <a:gd name="T8" fmla="*/ 24 w 133"/>
                  <a:gd name="T9" fmla="*/ 194 h 302"/>
                  <a:gd name="T10" fmla="*/ 47 w 133"/>
                  <a:gd name="T11" fmla="*/ 80 h 302"/>
                  <a:gd name="T12" fmla="*/ 133 w 133"/>
                  <a:gd name="T13" fmla="*/ 0 h 302"/>
                  <a:gd name="T14" fmla="*/ 131 w 133"/>
                  <a:gd name="T15" fmla="*/ 2 h 302"/>
                  <a:gd name="T16" fmla="*/ 130 w 133"/>
                  <a:gd name="T17" fmla="*/ 3 h 302"/>
                  <a:gd name="T18" fmla="*/ 128 w 133"/>
                  <a:gd name="T19" fmla="*/ 4 h 302"/>
                  <a:gd name="T20" fmla="*/ 128 w 133"/>
                  <a:gd name="T21" fmla="*/ 4 h 302"/>
                  <a:gd name="T22" fmla="*/ 125 w 133"/>
                  <a:gd name="T23" fmla="*/ 7 h 302"/>
                  <a:gd name="T24" fmla="*/ 117 w 133"/>
                  <a:gd name="T25" fmla="*/ 14 h 302"/>
                  <a:gd name="T26" fmla="*/ 71 w 133"/>
                  <a:gd name="T27" fmla="*/ 55 h 302"/>
                  <a:gd name="T28" fmla="*/ 44 w 133"/>
                  <a:gd name="T29" fmla="*/ 78 h 302"/>
                  <a:gd name="T30" fmla="*/ 44 w 133"/>
                  <a:gd name="T31" fmla="*/ 78 h 302"/>
                  <a:gd name="T32" fmla="*/ 44 w 133"/>
                  <a:gd name="T33" fmla="*/ 80 h 302"/>
                  <a:gd name="T34" fmla="*/ 32 w 133"/>
                  <a:gd name="T35" fmla="*/ 140 h 302"/>
                  <a:gd name="T36" fmla="*/ 4 w 133"/>
                  <a:gd name="T37" fmla="*/ 282 h 302"/>
                  <a:gd name="T38" fmla="*/ 4 w 133"/>
                  <a:gd name="T39" fmla="*/ 287 h 302"/>
                  <a:gd name="T40" fmla="*/ 3 w 133"/>
                  <a:gd name="T41" fmla="*/ 290 h 302"/>
                  <a:gd name="T42" fmla="*/ 0 w 133"/>
                  <a:gd name="T43" fmla="*/ 302 h 302"/>
                  <a:gd name="T44" fmla="*/ 4 w 133"/>
                  <a:gd name="T45" fmla="*/ 293 h 302"/>
                  <a:gd name="T46" fmla="*/ 5 w 133"/>
                  <a:gd name="T47" fmla="*/ 290 h 302"/>
                  <a:gd name="T48" fmla="*/ 6 w 133"/>
                  <a:gd name="T49" fmla="*/ 290 h 302"/>
                  <a:gd name="T50" fmla="*/ 7 w 133"/>
                  <a:gd name="T51" fmla="*/ 286 h 302"/>
                  <a:gd name="T52" fmla="*/ 128 w 133"/>
                  <a:gd name="T53" fmla="*/ 11 h 302"/>
                  <a:gd name="T54" fmla="*/ 129 w 133"/>
                  <a:gd name="T55" fmla="*/ 9 h 302"/>
                  <a:gd name="T56" fmla="*/ 130 w 133"/>
                  <a:gd name="T57" fmla="*/ 7 h 302"/>
                  <a:gd name="T58" fmla="*/ 131 w 133"/>
                  <a:gd name="T59" fmla="*/ 5 h 302"/>
                  <a:gd name="T60" fmla="*/ 132 w 133"/>
                  <a:gd name="T61" fmla="*/ 3 h 302"/>
                  <a:gd name="T62" fmla="*/ 133 w 133"/>
                  <a:gd name="T63" fmla="*/ 0 h 302"/>
                  <a:gd name="T64" fmla="*/ 133 w 133"/>
                  <a:gd name="T65" fmla="*/ 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302">
                    <a:moveTo>
                      <a:pt x="47" y="80"/>
                    </a:moveTo>
                    <a:lnTo>
                      <a:pt x="124" y="12"/>
                    </a:lnTo>
                    <a:lnTo>
                      <a:pt x="22" y="244"/>
                    </a:lnTo>
                    <a:lnTo>
                      <a:pt x="9" y="274"/>
                    </a:lnTo>
                    <a:lnTo>
                      <a:pt x="24" y="194"/>
                    </a:lnTo>
                    <a:lnTo>
                      <a:pt x="47" y="80"/>
                    </a:lnTo>
                    <a:close/>
                    <a:moveTo>
                      <a:pt x="133" y="0"/>
                    </a:moveTo>
                    <a:lnTo>
                      <a:pt x="131" y="2"/>
                    </a:lnTo>
                    <a:lnTo>
                      <a:pt x="130" y="3"/>
                    </a:lnTo>
                    <a:lnTo>
                      <a:pt x="128" y="4"/>
                    </a:lnTo>
                    <a:lnTo>
                      <a:pt x="128" y="4"/>
                    </a:lnTo>
                    <a:lnTo>
                      <a:pt x="125" y="7"/>
                    </a:lnTo>
                    <a:lnTo>
                      <a:pt x="117" y="14"/>
                    </a:lnTo>
                    <a:lnTo>
                      <a:pt x="71" y="55"/>
                    </a:lnTo>
                    <a:lnTo>
                      <a:pt x="44" y="78"/>
                    </a:lnTo>
                    <a:lnTo>
                      <a:pt x="44" y="78"/>
                    </a:lnTo>
                    <a:lnTo>
                      <a:pt x="44" y="80"/>
                    </a:lnTo>
                    <a:lnTo>
                      <a:pt x="32" y="140"/>
                    </a:lnTo>
                    <a:lnTo>
                      <a:pt x="4" y="282"/>
                    </a:lnTo>
                    <a:lnTo>
                      <a:pt x="4" y="287"/>
                    </a:lnTo>
                    <a:lnTo>
                      <a:pt x="3" y="290"/>
                    </a:lnTo>
                    <a:lnTo>
                      <a:pt x="0" y="302"/>
                    </a:lnTo>
                    <a:lnTo>
                      <a:pt x="4" y="293"/>
                    </a:lnTo>
                    <a:lnTo>
                      <a:pt x="5" y="290"/>
                    </a:lnTo>
                    <a:lnTo>
                      <a:pt x="6" y="290"/>
                    </a:lnTo>
                    <a:lnTo>
                      <a:pt x="7" y="286"/>
                    </a:lnTo>
                    <a:lnTo>
                      <a:pt x="128" y="11"/>
                    </a:lnTo>
                    <a:lnTo>
                      <a:pt x="129" y="9"/>
                    </a:lnTo>
                    <a:lnTo>
                      <a:pt x="130" y="7"/>
                    </a:lnTo>
                    <a:lnTo>
                      <a:pt x="131" y="5"/>
                    </a:lnTo>
                    <a:lnTo>
                      <a:pt x="132" y="3"/>
                    </a:lnTo>
                    <a:lnTo>
                      <a:pt x="133" y="0"/>
                    </a:lnTo>
                    <a:lnTo>
                      <a:pt x="13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 name="Freeform 516"/>
              <p:cNvSpPr>
                <a:spLocks noEditPoints="1"/>
              </p:cNvSpPr>
              <p:nvPr/>
            </p:nvSpPr>
            <p:spPr bwMode="auto">
              <a:xfrm>
                <a:off x="3063" y="4120"/>
                <a:ext cx="133" cy="302"/>
              </a:xfrm>
              <a:custGeom>
                <a:avLst/>
                <a:gdLst>
                  <a:gd name="T0" fmla="*/ 47 w 133"/>
                  <a:gd name="T1" fmla="*/ 80 h 302"/>
                  <a:gd name="T2" fmla="*/ 124 w 133"/>
                  <a:gd name="T3" fmla="*/ 12 h 302"/>
                  <a:gd name="T4" fmla="*/ 22 w 133"/>
                  <a:gd name="T5" fmla="*/ 244 h 302"/>
                  <a:gd name="T6" fmla="*/ 9 w 133"/>
                  <a:gd name="T7" fmla="*/ 274 h 302"/>
                  <a:gd name="T8" fmla="*/ 24 w 133"/>
                  <a:gd name="T9" fmla="*/ 194 h 302"/>
                  <a:gd name="T10" fmla="*/ 47 w 133"/>
                  <a:gd name="T11" fmla="*/ 80 h 302"/>
                  <a:gd name="T12" fmla="*/ 133 w 133"/>
                  <a:gd name="T13" fmla="*/ 0 h 302"/>
                  <a:gd name="T14" fmla="*/ 131 w 133"/>
                  <a:gd name="T15" fmla="*/ 2 h 302"/>
                  <a:gd name="T16" fmla="*/ 130 w 133"/>
                  <a:gd name="T17" fmla="*/ 3 h 302"/>
                  <a:gd name="T18" fmla="*/ 128 w 133"/>
                  <a:gd name="T19" fmla="*/ 4 h 302"/>
                  <a:gd name="T20" fmla="*/ 128 w 133"/>
                  <a:gd name="T21" fmla="*/ 4 h 302"/>
                  <a:gd name="T22" fmla="*/ 125 w 133"/>
                  <a:gd name="T23" fmla="*/ 7 h 302"/>
                  <a:gd name="T24" fmla="*/ 117 w 133"/>
                  <a:gd name="T25" fmla="*/ 14 h 302"/>
                  <a:gd name="T26" fmla="*/ 71 w 133"/>
                  <a:gd name="T27" fmla="*/ 55 h 302"/>
                  <a:gd name="T28" fmla="*/ 44 w 133"/>
                  <a:gd name="T29" fmla="*/ 78 h 302"/>
                  <a:gd name="T30" fmla="*/ 44 w 133"/>
                  <a:gd name="T31" fmla="*/ 78 h 302"/>
                  <a:gd name="T32" fmla="*/ 44 w 133"/>
                  <a:gd name="T33" fmla="*/ 80 h 302"/>
                  <a:gd name="T34" fmla="*/ 32 w 133"/>
                  <a:gd name="T35" fmla="*/ 140 h 302"/>
                  <a:gd name="T36" fmla="*/ 4 w 133"/>
                  <a:gd name="T37" fmla="*/ 282 h 302"/>
                  <a:gd name="T38" fmla="*/ 4 w 133"/>
                  <a:gd name="T39" fmla="*/ 287 h 302"/>
                  <a:gd name="T40" fmla="*/ 3 w 133"/>
                  <a:gd name="T41" fmla="*/ 290 h 302"/>
                  <a:gd name="T42" fmla="*/ 0 w 133"/>
                  <a:gd name="T43" fmla="*/ 302 h 302"/>
                  <a:gd name="T44" fmla="*/ 4 w 133"/>
                  <a:gd name="T45" fmla="*/ 293 h 302"/>
                  <a:gd name="T46" fmla="*/ 5 w 133"/>
                  <a:gd name="T47" fmla="*/ 290 h 302"/>
                  <a:gd name="T48" fmla="*/ 6 w 133"/>
                  <a:gd name="T49" fmla="*/ 290 h 302"/>
                  <a:gd name="T50" fmla="*/ 7 w 133"/>
                  <a:gd name="T51" fmla="*/ 286 h 302"/>
                  <a:gd name="T52" fmla="*/ 128 w 133"/>
                  <a:gd name="T53" fmla="*/ 11 h 302"/>
                  <a:gd name="T54" fmla="*/ 129 w 133"/>
                  <a:gd name="T55" fmla="*/ 9 h 302"/>
                  <a:gd name="T56" fmla="*/ 130 w 133"/>
                  <a:gd name="T57" fmla="*/ 7 h 302"/>
                  <a:gd name="T58" fmla="*/ 131 w 133"/>
                  <a:gd name="T59" fmla="*/ 5 h 302"/>
                  <a:gd name="T60" fmla="*/ 132 w 133"/>
                  <a:gd name="T61" fmla="*/ 3 h 302"/>
                  <a:gd name="T62" fmla="*/ 133 w 133"/>
                  <a:gd name="T63" fmla="*/ 0 h 302"/>
                  <a:gd name="T64" fmla="*/ 133 w 133"/>
                  <a:gd name="T65" fmla="*/ 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302">
                    <a:moveTo>
                      <a:pt x="47" y="80"/>
                    </a:moveTo>
                    <a:lnTo>
                      <a:pt x="124" y="12"/>
                    </a:lnTo>
                    <a:lnTo>
                      <a:pt x="22" y="244"/>
                    </a:lnTo>
                    <a:lnTo>
                      <a:pt x="9" y="274"/>
                    </a:lnTo>
                    <a:lnTo>
                      <a:pt x="24" y="194"/>
                    </a:lnTo>
                    <a:lnTo>
                      <a:pt x="47" y="80"/>
                    </a:lnTo>
                    <a:moveTo>
                      <a:pt x="133" y="0"/>
                    </a:moveTo>
                    <a:lnTo>
                      <a:pt x="131" y="2"/>
                    </a:lnTo>
                    <a:lnTo>
                      <a:pt x="130" y="3"/>
                    </a:lnTo>
                    <a:lnTo>
                      <a:pt x="128" y="4"/>
                    </a:lnTo>
                    <a:lnTo>
                      <a:pt x="128" y="4"/>
                    </a:lnTo>
                    <a:lnTo>
                      <a:pt x="125" y="7"/>
                    </a:lnTo>
                    <a:lnTo>
                      <a:pt x="117" y="14"/>
                    </a:lnTo>
                    <a:lnTo>
                      <a:pt x="71" y="55"/>
                    </a:lnTo>
                    <a:lnTo>
                      <a:pt x="44" y="78"/>
                    </a:lnTo>
                    <a:lnTo>
                      <a:pt x="44" y="78"/>
                    </a:lnTo>
                    <a:lnTo>
                      <a:pt x="44" y="80"/>
                    </a:lnTo>
                    <a:lnTo>
                      <a:pt x="32" y="140"/>
                    </a:lnTo>
                    <a:lnTo>
                      <a:pt x="4" y="282"/>
                    </a:lnTo>
                    <a:lnTo>
                      <a:pt x="4" y="287"/>
                    </a:lnTo>
                    <a:lnTo>
                      <a:pt x="3" y="290"/>
                    </a:lnTo>
                    <a:lnTo>
                      <a:pt x="0" y="302"/>
                    </a:lnTo>
                    <a:lnTo>
                      <a:pt x="4" y="293"/>
                    </a:lnTo>
                    <a:lnTo>
                      <a:pt x="5" y="290"/>
                    </a:lnTo>
                    <a:lnTo>
                      <a:pt x="6" y="290"/>
                    </a:lnTo>
                    <a:lnTo>
                      <a:pt x="7" y="286"/>
                    </a:lnTo>
                    <a:lnTo>
                      <a:pt x="128" y="11"/>
                    </a:lnTo>
                    <a:lnTo>
                      <a:pt x="129" y="9"/>
                    </a:lnTo>
                    <a:lnTo>
                      <a:pt x="130" y="7"/>
                    </a:lnTo>
                    <a:lnTo>
                      <a:pt x="131" y="5"/>
                    </a:lnTo>
                    <a:lnTo>
                      <a:pt x="132" y="3"/>
                    </a:lnTo>
                    <a:lnTo>
                      <a:pt x="133" y="0"/>
                    </a:lnTo>
                    <a:lnTo>
                      <a:pt x="13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Freeform 517"/>
              <p:cNvSpPr>
                <a:spLocks noEditPoints="1"/>
              </p:cNvSpPr>
              <p:nvPr/>
            </p:nvSpPr>
            <p:spPr bwMode="auto">
              <a:xfrm>
                <a:off x="5367" y="2914"/>
                <a:ext cx="531" cy="1172"/>
              </a:xfrm>
              <a:custGeom>
                <a:avLst/>
                <a:gdLst>
                  <a:gd name="T0" fmla="*/ 529 w 531"/>
                  <a:gd name="T1" fmla="*/ 4 h 1172"/>
                  <a:gd name="T2" fmla="*/ 525 w 531"/>
                  <a:gd name="T3" fmla="*/ 5 h 1172"/>
                  <a:gd name="T4" fmla="*/ 5 w 531"/>
                  <a:gd name="T5" fmla="*/ 1154 h 1172"/>
                  <a:gd name="T6" fmla="*/ 61 w 531"/>
                  <a:gd name="T7" fmla="*/ 380 h 1172"/>
                  <a:gd name="T8" fmla="*/ 79 w 531"/>
                  <a:gd name="T9" fmla="*/ 138 h 1172"/>
                  <a:gd name="T10" fmla="*/ 77 w 531"/>
                  <a:gd name="T11" fmla="*/ 139 h 1172"/>
                  <a:gd name="T12" fmla="*/ 76 w 531"/>
                  <a:gd name="T13" fmla="*/ 136 h 1172"/>
                  <a:gd name="T14" fmla="*/ 76 w 531"/>
                  <a:gd name="T15" fmla="*/ 136 h 1172"/>
                  <a:gd name="T16" fmla="*/ 76 w 531"/>
                  <a:gd name="T17" fmla="*/ 136 h 1172"/>
                  <a:gd name="T18" fmla="*/ 76 w 531"/>
                  <a:gd name="T19" fmla="*/ 136 h 1172"/>
                  <a:gd name="T20" fmla="*/ 76 w 531"/>
                  <a:gd name="T21" fmla="*/ 137 h 1172"/>
                  <a:gd name="T22" fmla="*/ 76 w 531"/>
                  <a:gd name="T23" fmla="*/ 137 h 1172"/>
                  <a:gd name="T24" fmla="*/ 76 w 531"/>
                  <a:gd name="T25" fmla="*/ 140 h 1172"/>
                  <a:gd name="T26" fmla="*/ 2 w 531"/>
                  <a:gd name="T27" fmla="*/ 1152 h 1172"/>
                  <a:gd name="T28" fmla="*/ 1 w 531"/>
                  <a:gd name="T29" fmla="*/ 1158 h 1172"/>
                  <a:gd name="T30" fmla="*/ 1 w 531"/>
                  <a:gd name="T31" fmla="*/ 1160 h 1172"/>
                  <a:gd name="T32" fmla="*/ 1 w 531"/>
                  <a:gd name="T33" fmla="*/ 1165 h 1172"/>
                  <a:gd name="T34" fmla="*/ 0 w 531"/>
                  <a:gd name="T35" fmla="*/ 1172 h 1172"/>
                  <a:gd name="T36" fmla="*/ 2 w 531"/>
                  <a:gd name="T37" fmla="*/ 1168 h 1172"/>
                  <a:gd name="T38" fmla="*/ 3 w 531"/>
                  <a:gd name="T39" fmla="*/ 1166 h 1172"/>
                  <a:gd name="T40" fmla="*/ 4 w 531"/>
                  <a:gd name="T41" fmla="*/ 1165 h 1172"/>
                  <a:gd name="T42" fmla="*/ 4 w 531"/>
                  <a:gd name="T43" fmla="*/ 1165 h 1172"/>
                  <a:gd name="T44" fmla="*/ 5 w 531"/>
                  <a:gd name="T45" fmla="*/ 1162 h 1172"/>
                  <a:gd name="T46" fmla="*/ 529 w 531"/>
                  <a:gd name="T47" fmla="*/ 4 h 1172"/>
                  <a:gd name="T48" fmla="*/ 531 w 531"/>
                  <a:gd name="T49" fmla="*/ 0 h 1172"/>
                  <a:gd name="T50" fmla="*/ 530 w 531"/>
                  <a:gd name="T51" fmla="*/ 0 h 1172"/>
                  <a:gd name="T52" fmla="*/ 530 w 531"/>
                  <a:gd name="T53" fmla="*/ 3 h 1172"/>
                  <a:gd name="T54" fmla="*/ 531 w 531"/>
                  <a:gd name="T55" fmla="*/ 0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1" h="1172">
                    <a:moveTo>
                      <a:pt x="529" y="4"/>
                    </a:moveTo>
                    <a:lnTo>
                      <a:pt x="525" y="5"/>
                    </a:lnTo>
                    <a:lnTo>
                      <a:pt x="5" y="1154"/>
                    </a:lnTo>
                    <a:lnTo>
                      <a:pt x="61" y="380"/>
                    </a:lnTo>
                    <a:lnTo>
                      <a:pt x="79" y="138"/>
                    </a:lnTo>
                    <a:lnTo>
                      <a:pt x="77" y="139"/>
                    </a:lnTo>
                    <a:lnTo>
                      <a:pt x="76" y="136"/>
                    </a:lnTo>
                    <a:lnTo>
                      <a:pt x="76" y="136"/>
                    </a:lnTo>
                    <a:lnTo>
                      <a:pt x="76" y="136"/>
                    </a:lnTo>
                    <a:lnTo>
                      <a:pt x="76" y="136"/>
                    </a:lnTo>
                    <a:lnTo>
                      <a:pt x="76" y="137"/>
                    </a:lnTo>
                    <a:lnTo>
                      <a:pt x="76" y="137"/>
                    </a:lnTo>
                    <a:lnTo>
                      <a:pt x="76" y="140"/>
                    </a:lnTo>
                    <a:lnTo>
                      <a:pt x="2" y="1152"/>
                    </a:lnTo>
                    <a:lnTo>
                      <a:pt x="1" y="1158"/>
                    </a:lnTo>
                    <a:lnTo>
                      <a:pt x="1" y="1160"/>
                    </a:lnTo>
                    <a:lnTo>
                      <a:pt x="1" y="1165"/>
                    </a:lnTo>
                    <a:lnTo>
                      <a:pt x="0" y="1172"/>
                    </a:lnTo>
                    <a:lnTo>
                      <a:pt x="2" y="1168"/>
                    </a:lnTo>
                    <a:lnTo>
                      <a:pt x="3" y="1166"/>
                    </a:lnTo>
                    <a:lnTo>
                      <a:pt x="4" y="1165"/>
                    </a:lnTo>
                    <a:lnTo>
                      <a:pt x="4" y="1165"/>
                    </a:lnTo>
                    <a:lnTo>
                      <a:pt x="5" y="1162"/>
                    </a:lnTo>
                    <a:lnTo>
                      <a:pt x="529" y="4"/>
                    </a:lnTo>
                    <a:close/>
                    <a:moveTo>
                      <a:pt x="531" y="0"/>
                    </a:moveTo>
                    <a:lnTo>
                      <a:pt x="530" y="0"/>
                    </a:lnTo>
                    <a:lnTo>
                      <a:pt x="530" y="3"/>
                    </a:lnTo>
                    <a:lnTo>
                      <a:pt x="53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 name="Freeform 518"/>
              <p:cNvSpPr>
                <a:spLocks noEditPoints="1"/>
              </p:cNvSpPr>
              <p:nvPr/>
            </p:nvSpPr>
            <p:spPr bwMode="auto">
              <a:xfrm>
                <a:off x="5367" y="2914"/>
                <a:ext cx="531" cy="1172"/>
              </a:xfrm>
              <a:custGeom>
                <a:avLst/>
                <a:gdLst>
                  <a:gd name="T0" fmla="*/ 529 w 531"/>
                  <a:gd name="T1" fmla="*/ 4 h 1172"/>
                  <a:gd name="T2" fmla="*/ 525 w 531"/>
                  <a:gd name="T3" fmla="*/ 5 h 1172"/>
                  <a:gd name="T4" fmla="*/ 5 w 531"/>
                  <a:gd name="T5" fmla="*/ 1154 h 1172"/>
                  <a:gd name="T6" fmla="*/ 61 w 531"/>
                  <a:gd name="T7" fmla="*/ 380 h 1172"/>
                  <a:gd name="T8" fmla="*/ 79 w 531"/>
                  <a:gd name="T9" fmla="*/ 138 h 1172"/>
                  <a:gd name="T10" fmla="*/ 77 w 531"/>
                  <a:gd name="T11" fmla="*/ 139 h 1172"/>
                  <a:gd name="T12" fmla="*/ 76 w 531"/>
                  <a:gd name="T13" fmla="*/ 136 h 1172"/>
                  <a:gd name="T14" fmla="*/ 76 w 531"/>
                  <a:gd name="T15" fmla="*/ 136 h 1172"/>
                  <a:gd name="T16" fmla="*/ 76 w 531"/>
                  <a:gd name="T17" fmla="*/ 136 h 1172"/>
                  <a:gd name="T18" fmla="*/ 76 w 531"/>
                  <a:gd name="T19" fmla="*/ 136 h 1172"/>
                  <a:gd name="T20" fmla="*/ 76 w 531"/>
                  <a:gd name="T21" fmla="*/ 137 h 1172"/>
                  <a:gd name="T22" fmla="*/ 76 w 531"/>
                  <a:gd name="T23" fmla="*/ 137 h 1172"/>
                  <a:gd name="T24" fmla="*/ 76 w 531"/>
                  <a:gd name="T25" fmla="*/ 140 h 1172"/>
                  <a:gd name="T26" fmla="*/ 2 w 531"/>
                  <a:gd name="T27" fmla="*/ 1152 h 1172"/>
                  <a:gd name="T28" fmla="*/ 1 w 531"/>
                  <a:gd name="T29" fmla="*/ 1158 h 1172"/>
                  <a:gd name="T30" fmla="*/ 1 w 531"/>
                  <a:gd name="T31" fmla="*/ 1160 h 1172"/>
                  <a:gd name="T32" fmla="*/ 1 w 531"/>
                  <a:gd name="T33" fmla="*/ 1165 h 1172"/>
                  <a:gd name="T34" fmla="*/ 0 w 531"/>
                  <a:gd name="T35" fmla="*/ 1172 h 1172"/>
                  <a:gd name="T36" fmla="*/ 2 w 531"/>
                  <a:gd name="T37" fmla="*/ 1168 h 1172"/>
                  <a:gd name="T38" fmla="*/ 3 w 531"/>
                  <a:gd name="T39" fmla="*/ 1166 h 1172"/>
                  <a:gd name="T40" fmla="*/ 4 w 531"/>
                  <a:gd name="T41" fmla="*/ 1165 h 1172"/>
                  <a:gd name="T42" fmla="*/ 4 w 531"/>
                  <a:gd name="T43" fmla="*/ 1165 h 1172"/>
                  <a:gd name="T44" fmla="*/ 5 w 531"/>
                  <a:gd name="T45" fmla="*/ 1162 h 1172"/>
                  <a:gd name="T46" fmla="*/ 529 w 531"/>
                  <a:gd name="T47" fmla="*/ 4 h 1172"/>
                  <a:gd name="T48" fmla="*/ 531 w 531"/>
                  <a:gd name="T49" fmla="*/ 0 h 1172"/>
                  <a:gd name="T50" fmla="*/ 530 w 531"/>
                  <a:gd name="T51" fmla="*/ 0 h 1172"/>
                  <a:gd name="T52" fmla="*/ 530 w 531"/>
                  <a:gd name="T53" fmla="*/ 3 h 1172"/>
                  <a:gd name="T54" fmla="*/ 531 w 531"/>
                  <a:gd name="T55" fmla="*/ 0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1" h="1172">
                    <a:moveTo>
                      <a:pt x="529" y="4"/>
                    </a:moveTo>
                    <a:lnTo>
                      <a:pt x="525" y="5"/>
                    </a:lnTo>
                    <a:lnTo>
                      <a:pt x="5" y="1154"/>
                    </a:lnTo>
                    <a:lnTo>
                      <a:pt x="61" y="380"/>
                    </a:lnTo>
                    <a:lnTo>
                      <a:pt x="79" y="138"/>
                    </a:lnTo>
                    <a:lnTo>
                      <a:pt x="77" y="139"/>
                    </a:lnTo>
                    <a:lnTo>
                      <a:pt x="76" y="136"/>
                    </a:lnTo>
                    <a:lnTo>
                      <a:pt x="76" y="136"/>
                    </a:lnTo>
                    <a:lnTo>
                      <a:pt x="76" y="136"/>
                    </a:lnTo>
                    <a:lnTo>
                      <a:pt x="76" y="136"/>
                    </a:lnTo>
                    <a:lnTo>
                      <a:pt x="76" y="137"/>
                    </a:lnTo>
                    <a:lnTo>
                      <a:pt x="76" y="137"/>
                    </a:lnTo>
                    <a:lnTo>
                      <a:pt x="76" y="140"/>
                    </a:lnTo>
                    <a:lnTo>
                      <a:pt x="2" y="1152"/>
                    </a:lnTo>
                    <a:lnTo>
                      <a:pt x="1" y="1158"/>
                    </a:lnTo>
                    <a:lnTo>
                      <a:pt x="1" y="1160"/>
                    </a:lnTo>
                    <a:lnTo>
                      <a:pt x="1" y="1165"/>
                    </a:lnTo>
                    <a:lnTo>
                      <a:pt x="0" y="1172"/>
                    </a:lnTo>
                    <a:lnTo>
                      <a:pt x="2" y="1168"/>
                    </a:lnTo>
                    <a:lnTo>
                      <a:pt x="3" y="1166"/>
                    </a:lnTo>
                    <a:lnTo>
                      <a:pt x="4" y="1165"/>
                    </a:lnTo>
                    <a:lnTo>
                      <a:pt x="4" y="1165"/>
                    </a:lnTo>
                    <a:lnTo>
                      <a:pt x="5" y="1162"/>
                    </a:lnTo>
                    <a:lnTo>
                      <a:pt x="529" y="4"/>
                    </a:lnTo>
                    <a:moveTo>
                      <a:pt x="531" y="0"/>
                    </a:moveTo>
                    <a:lnTo>
                      <a:pt x="530" y="0"/>
                    </a:lnTo>
                    <a:lnTo>
                      <a:pt x="530" y="3"/>
                    </a:lnTo>
                    <a:lnTo>
                      <a:pt x="5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519"/>
              <p:cNvSpPr>
                <a:spLocks noEditPoints="1"/>
              </p:cNvSpPr>
              <p:nvPr/>
            </p:nvSpPr>
            <p:spPr bwMode="auto">
              <a:xfrm>
                <a:off x="5443" y="2868"/>
                <a:ext cx="454" cy="185"/>
              </a:xfrm>
              <a:custGeom>
                <a:avLst/>
                <a:gdLst>
                  <a:gd name="T0" fmla="*/ 34 w 454"/>
                  <a:gd name="T1" fmla="*/ 171 h 185"/>
                  <a:gd name="T2" fmla="*/ 449 w 454"/>
                  <a:gd name="T3" fmla="*/ 5 h 185"/>
                  <a:gd name="T4" fmla="*/ 449 w 454"/>
                  <a:gd name="T5" fmla="*/ 5 h 185"/>
                  <a:gd name="T6" fmla="*/ 451 w 454"/>
                  <a:gd name="T7" fmla="*/ 47 h 185"/>
                  <a:gd name="T8" fmla="*/ 34 w 454"/>
                  <a:gd name="T9" fmla="*/ 171 h 185"/>
                  <a:gd name="T10" fmla="*/ 449 w 454"/>
                  <a:gd name="T11" fmla="*/ 2 h 185"/>
                  <a:gd name="T12" fmla="*/ 451 w 454"/>
                  <a:gd name="T13" fmla="*/ 2 h 185"/>
                  <a:gd name="T14" fmla="*/ 449 w 454"/>
                  <a:gd name="T15" fmla="*/ 2 h 185"/>
                  <a:gd name="T16" fmla="*/ 452 w 454"/>
                  <a:gd name="T17" fmla="*/ 0 h 185"/>
                  <a:gd name="T18" fmla="*/ 450 w 454"/>
                  <a:gd name="T19" fmla="*/ 2 h 185"/>
                  <a:gd name="T20" fmla="*/ 448 w 454"/>
                  <a:gd name="T21" fmla="*/ 2 h 185"/>
                  <a:gd name="T22" fmla="*/ 0 w 454"/>
                  <a:gd name="T23" fmla="*/ 182 h 185"/>
                  <a:gd name="T24" fmla="*/ 0 w 454"/>
                  <a:gd name="T25" fmla="*/ 182 h 185"/>
                  <a:gd name="T26" fmla="*/ 1 w 454"/>
                  <a:gd name="T27" fmla="*/ 185 h 185"/>
                  <a:gd name="T28" fmla="*/ 3 w 454"/>
                  <a:gd name="T29" fmla="*/ 184 h 185"/>
                  <a:gd name="T30" fmla="*/ 449 w 454"/>
                  <a:gd name="T31" fmla="*/ 51 h 185"/>
                  <a:gd name="T32" fmla="*/ 453 w 454"/>
                  <a:gd name="T33" fmla="*/ 50 h 185"/>
                  <a:gd name="T34" fmla="*/ 454 w 454"/>
                  <a:gd name="T35" fmla="*/ 50 h 185"/>
                  <a:gd name="T36" fmla="*/ 454 w 454"/>
                  <a:gd name="T37" fmla="*/ 49 h 185"/>
                  <a:gd name="T38" fmla="*/ 454 w 454"/>
                  <a:gd name="T39" fmla="*/ 46 h 185"/>
                  <a:gd name="T40" fmla="*/ 452 w 454"/>
                  <a:gd name="T41" fmla="*/ 4 h 185"/>
                  <a:gd name="T42" fmla="*/ 452 w 454"/>
                  <a:gd name="T43" fmla="*/ 3 h 185"/>
                  <a:gd name="T44" fmla="*/ 452 w 454"/>
                  <a:gd name="T4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4" h="185">
                    <a:moveTo>
                      <a:pt x="34" y="171"/>
                    </a:moveTo>
                    <a:lnTo>
                      <a:pt x="449" y="5"/>
                    </a:lnTo>
                    <a:lnTo>
                      <a:pt x="449" y="5"/>
                    </a:lnTo>
                    <a:lnTo>
                      <a:pt x="451" y="47"/>
                    </a:lnTo>
                    <a:lnTo>
                      <a:pt x="34" y="171"/>
                    </a:lnTo>
                    <a:close/>
                    <a:moveTo>
                      <a:pt x="449" y="2"/>
                    </a:moveTo>
                    <a:lnTo>
                      <a:pt x="451" y="2"/>
                    </a:lnTo>
                    <a:lnTo>
                      <a:pt x="449" y="2"/>
                    </a:lnTo>
                    <a:close/>
                    <a:moveTo>
                      <a:pt x="452" y="0"/>
                    </a:moveTo>
                    <a:lnTo>
                      <a:pt x="450" y="2"/>
                    </a:lnTo>
                    <a:lnTo>
                      <a:pt x="448" y="2"/>
                    </a:lnTo>
                    <a:lnTo>
                      <a:pt x="0" y="182"/>
                    </a:lnTo>
                    <a:lnTo>
                      <a:pt x="0" y="182"/>
                    </a:lnTo>
                    <a:lnTo>
                      <a:pt x="1" y="185"/>
                    </a:lnTo>
                    <a:lnTo>
                      <a:pt x="3" y="184"/>
                    </a:lnTo>
                    <a:lnTo>
                      <a:pt x="449" y="51"/>
                    </a:lnTo>
                    <a:lnTo>
                      <a:pt x="453" y="50"/>
                    </a:lnTo>
                    <a:lnTo>
                      <a:pt x="454" y="50"/>
                    </a:lnTo>
                    <a:lnTo>
                      <a:pt x="454" y="49"/>
                    </a:lnTo>
                    <a:lnTo>
                      <a:pt x="454" y="46"/>
                    </a:lnTo>
                    <a:lnTo>
                      <a:pt x="452" y="4"/>
                    </a:lnTo>
                    <a:lnTo>
                      <a:pt x="452" y="3"/>
                    </a:lnTo>
                    <a:lnTo>
                      <a:pt x="452"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Freeform 520"/>
              <p:cNvSpPr>
                <a:spLocks noEditPoints="1"/>
              </p:cNvSpPr>
              <p:nvPr/>
            </p:nvSpPr>
            <p:spPr bwMode="auto">
              <a:xfrm>
                <a:off x="5443" y="2868"/>
                <a:ext cx="454" cy="185"/>
              </a:xfrm>
              <a:custGeom>
                <a:avLst/>
                <a:gdLst>
                  <a:gd name="T0" fmla="*/ 34 w 454"/>
                  <a:gd name="T1" fmla="*/ 171 h 185"/>
                  <a:gd name="T2" fmla="*/ 449 w 454"/>
                  <a:gd name="T3" fmla="*/ 5 h 185"/>
                  <a:gd name="T4" fmla="*/ 449 w 454"/>
                  <a:gd name="T5" fmla="*/ 5 h 185"/>
                  <a:gd name="T6" fmla="*/ 451 w 454"/>
                  <a:gd name="T7" fmla="*/ 47 h 185"/>
                  <a:gd name="T8" fmla="*/ 34 w 454"/>
                  <a:gd name="T9" fmla="*/ 171 h 185"/>
                  <a:gd name="T10" fmla="*/ 449 w 454"/>
                  <a:gd name="T11" fmla="*/ 2 h 185"/>
                  <a:gd name="T12" fmla="*/ 451 w 454"/>
                  <a:gd name="T13" fmla="*/ 2 h 185"/>
                  <a:gd name="T14" fmla="*/ 449 w 454"/>
                  <a:gd name="T15" fmla="*/ 2 h 185"/>
                  <a:gd name="T16" fmla="*/ 452 w 454"/>
                  <a:gd name="T17" fmla="*/ 0 h 185"/>
                  <a:gd name="T18" fmla="*/ 450 w 454"/>
                  <a:gd name="T19" fmla="*/ 2 h 185"/>
                  <a:gd name="T20" fmla="*/ 448 w 454"/>
                  <a:gd name="T21" fmla="*/ 2 h 185"/>
                  <a:gd name="T22" fmla="*/ 0 w 454"/>
                  <a:gd name="T23" fmla="*/ 182 h 185"/>
                  <a:gd name="T24" fmla="*/ 0 w 454"/>
                  <a:gd name="T25" fmla="*/ 182 h 185"/>
                  <a:gd name="T26" fmla="*/ 1 w 454"/>
                  <a:gd name="T27" fmla="*/ 185 h 185"/>
                  <a:gd name="T28" fmla="*/ 3 w 454"/>
                  <a:gd name="T29" fmla="*/ 184 h 185"/>
                  <a:gd name="T30" fmla="*/ 449 w 454"/>
                  <a:gd name="T31" fmla="*/ 51 h 185"/>
                  <a:gd name="T32" fmla="*/ 453 w 454"/>
                  <a:gd name="T33" fmla="*/ 50 h 185"/>
                  <a:gd name="T34" fmla="*/ 454 w 454"/>
                  <a:gd name="T35" fmla="*/ 50 h 185"/>
                  <a:gd name="T36" fmla="*/ 454 w 454"/>
                  <a:gd name="T37" fmla="*/ 49 h 185"/>
                  <a:gd name="T38" fmla="*/ 454 w 454"/>
                  <a:gd name="T39" fmla="*/ 46 h 185"/>
                  <a:gd name="T40" fmla="*/ 452 w 454"/>
                  <a:gd name="T41" fmla="*/ 4 h 185"/>
                  <a:gd name="T42" fmla="*/ 452 w 454"/>
                  <a:gd name="T43" fmla="*/ 3 h 185"/>
                  <a:gd name="T44" fmla="*/ 452 w 454"/>
                  <a:gd name="T4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4" h="185">
                    <a:moveTo>
                      <a:pt x="34" y="171"/>
                    </a:moveTo>
                    <a:lnTo>
                      <a:pt x="449" y="5"/>
                    </a:lnTo>
                    <a:lnTo>
                      <a:pt x="449" y="5"/>
                    </a:lnTo>
                    <a:lnTo>
                      <a:pt x="451" y="47"/>
                    </a:lnTo>
                    <a:lnTo>
                      <a:pt x="34" y="171"/>
                    </a:lnTo>
                    <a:moveTo>
                      <a:pt x="449" y="2"/>
                    </a:moveTo>
                    <a:lnTo>
                      <a:pt x="451" y="2"/>
                    </a:lnTo>
                    <a:lnTo>
                      <a:pt x="449" y="2"/>
                    </a:lnTo>
                    <a:moveTo>
                      <a:pt x="452" y="0"/>
                    </a:moveTo>
                    <a:lnTo>
                      <a:pt x="450" y="2"/>
                    </a:lnTo>
                    <a:lnTo>
                      <a:pt x="448" y="2"/>
                    </a:lnTo>
                    <a:lnTo>
                      <a:pt x="0" y="182"/>
                    </a:lnTo>
                    <a:lnTo>
                      <a:pt x="0" y="182"/>
                    </a:lnTo>
                    <a:lnTo>
                      <a:pt x="1" y="185"/>
                    </a:lnTo>
                    <a:lnTo>
                      <a:pt x="3" y="184"/>
                    </a:lnTo>
                    <a:lnTo>
                      <a:pt x="449" y="51"/>
                    </a:lnTo>
                    <a:lnTo>
                      <a:pt x="453" y="50"/>
                    </a:lnTo>
                    <a:lnTo>
                      <a:pt x="454" y="50"/>
                    </a:lnTo>
                    <a:lnTo>
                      <a:pt x="454" y="49"/>
                    </a:lnTo>
                    <a:lnTo>
                      <a:pt x="454" y="46"/>
                    </a:lnTo>
                    <a:lnTo>
                      <a:pt x="452" y="4"/>
                    </a:lnTo>
                    <a:lnTo>
                      <a:pt x="452" y="3"/>
                    </a:lnTo>
                    <a:lnTo>
                      <a:pt x="45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0" name="Freeform 521"/>
              <p:cNvSpPr>
                <a:spLocks noEditPoints="1"/>
              </p:cNvSpPr>
              <p:nvPr/>
            </p:nvSpPr>
            <p:spPr bwMode="auto">
              <a:xfrm>
                <a:off x="5190" y="1068"/>
                <a:ext cx="426" cy="240"/>
              </a:xfrm>
              <a:custGeom>
                <a:avLst/>
                <a:gdLst>
                  <a:gd name="T0" fmla="*/ 0 w 426"/>
                  <a:gd name="T1" fmla="*/ 225 h 240"/>
                  <a:gd name="T2" fmla="*/ 0 w 426"/>
                  <a:gd name="T3" fmla="*/ 225 h 240"/>
                  <a:gd name="T4" fmla="*/ 0 w 426"/>
                  <a:gd name="T5" fmla="*/ 225 h 240"/>
                  <a:gd name="T6" fmla="*/ 1 w 426"/>
                  <a:gd name="T7" fmla="*/ 225 h 240"/>
                  <a:gd name="T8" fmla="*/ 0 w 426"/>
                  <a:gd name="T9" fmla="*/ 225 h 240"/>
                  <a:gd name="T10" fmla="*/ 421 w 426"/>
                  <a:gd name="T11" fmla="*/ 237 h 240"/>
                  <a:gd name="T12" fmla="*/ 421 w 426"/>
                  <a:gd name="T13" fmla="*/ 237 h 240"/>
                  <a:gd name="T14" fmla="*/ 421 w 426"/>
                  <a:gd name="T15" fmla="*/ 237 h 240"/>
                  <a:gd name="T16" fmla="*/ 60 w 426"/>
                  <a:gd name="T17" fmla="*/ 3 h 240"/>
                  <a:gd name="T18" fmla="*/ 57 w 426"/>
                  <a:gd name="T19" fmla="*/ 3 h 240"/>
                  <a:gd name="T20" fmla="*/ 57 w 426"/>
                  <a:gd name="T21" fmla="*/ 5 h 240"/>
                  <a:gd name="T22" fmla="*/ 415 w 426"/>
                  <a:gd name="T23" fmla="*/ 236 h 240"/>
                  <a:gd name="T24" fmla="*/ 4 w 426"/>
                  <a:gd name="T25" fmla="*/ 222 h 240"/>
                  <a:gd name="T26" fmla="*/ 3 w 426"/>
                  <a:gd name="T27" fmla="*/ 225 h 240"/>
                  <a:gd name="T28" fmla="*/ 3 w 426"/>
                  <a:gd name="T29" fmla="*/ 225 h 240"/>
                  <a:gd name="T30" fmla="*/ 5 w 426"/>
                  <a:gd name="T31" fmla="*/ 225 h 240"/>
                  <a:gd name="T32" fmla="*/ 43 w 426"/>
                  <a:gd name="T33" fmla="*/ 227 h 240"/>
                  <a:gd name="T34" fmla="*/ 417 w 426"/>
                  <a:gd name="T35" fmla="*/ 239 h 240"/>
                  <a:gd name="T36" fmla="*/ 421 w 426"/>
                  <a:gd name="T37" fmla="*/ 239 h 240"/>
                  <a:gd name="T38" fmla="*/ 421 w 426"/>
                  <a:gd name="T39" fmla="*/ 239 h 240"/>
                  <a:gd name="T40" fmla="*/ 425 w 426"/>
                  <a:gd name="T41" fmla="*/ 240 h 240"/>
                  <a:gd name="T42" fmla="*/ 426 w 426"/>
                  <a:gd name="T43" fmla="*/ 240 h 240"/>
                  <a:gd name="T44" fmla="*/ 423 w 426"/>
                  <a:gd name="T45" fmla="*/ 237 h 240"/>
                  <a:gd name="T46" fmla="*/ 421 w 426"/>
                  <a:gd name="T47" fmla="*/ 237 h 240"/>
                  <a:gd name="T48" fmla="*/ 421 w 426"/>
                  <a:gd name="T49" fmla="*/ 236 h 240"/>
                  <a:gd name="T50" fmla="*/ 420 w 426"/>
                  <a:gd name="T51" fmla="*/ 236 h 240"/>
                  <a:gd name="T52" fmla="*/ 419 w 426"/>
                  <a:gd name="T53" fmla="*/ 235 h 240"/>
                  <a:gd name="T54" fmla="*/ 60 w 426"/>
                  <a:gd name="T55" fmla="*/ 3 h 240"/>
                  <a:gd name="T56" fmla="*/ 54 w 426"/>
                  <a:gd name="T57" fmla="*/ 0 h 240"/>
                  <a:gd name="T58" fmla="*/ 54 w 426"/>
                  <a:gd name="T59" fmla="*/ 0 h 240"/>
                  <a:gd name="T60" fmla="*/ 55 w 426"/>
                  <a:gd name="T61" fmla="*/ 1 h 240"/>
                  <a:gd name="T62" fmla="*/ 56 w 426"/>
                  <a:gd name="T63" fmla="*/ 1 h 240"/>
                  <a:gd name="T64" fmla="*/ 54 w 426"/>
                  <a:gd name="T6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6" h="240">
                    <a:moveTo>
                      <a:pt x="0" y="225"/>
                    </a:moveTo>
                    <a:lnTo>
                      <a:pt x="0" y="225"/>
                    </a:lnTo>
                    <a:lnTo>
                      <a:pt x="0" y="225"/>
                    </a:lnTo>
                    <a:lnTo>
                      <a:pt x="1" y="225"/>
                    </a:lnTo>
                    <a:lnTo>
                      <a:pt x="0" y="225"/>
                    </a:lnTo>
                    <a:close/>
                    <a:moveTo>
                      <a:pt x="421" y="237"/>
                    </a:moveTo>
                    <a:lnTo>
                      <a:pt x="421" y="237"/>
                    </a:lnTo>
                    <a:lnTo>
                      <a:pt x="421" y="237"/>
                    </a:lnTo>
                    <a:close/>
                    <a:moveTo>
                      <a:pt x="60" y="3"/>
                    </a:moveTo>
                    <a:lnTo>
                      <a:pt x="57" y="3"/>
                    </a:lnTo>
                    <a:lnTo>
                      <a:pt x="57" y="5"/>
                    </a:lnTo>
                    <a:lnTo>
                      <a:pt x="415" y="236"/>
                    </a:lnTo>
                    <a:lnTo>
                      <a:pt x="4" y="222"/>
                    </a:lnTo>
                    <a:lnTo>
                      <a:pt x="3" y="225"/>
                    </a:lnTo>
                    <a:lnTo>
                      <a:pt x="3" y="225"/>
                    </a:lnTo>
                    <a:lnTo>
                      <a:pt x="5" y="225"/>
                    </a:lnTo>
                    <a:lnTo>
                      <a:pt x="43" y="227"/>
                    </a:lnTo>
                    <a:lnTo>
                      <a:pt x="417" y="239"/>
                    </a:lnTo>
                    <a:lnTo>
                      <a:pt x="421" y="239"/>
                    </a:lnTo>
                    <a:lnTo>
                      <a:pt x="421" y="239"/>
                    </a:lnTo>
                    <a:lnTo>
                      <a:pt x="425" y="240"/>
                    </a:lnTo>
                    <a:lnTo>
                      <a:pt x="426" y="240"/>
                    </a:lnTo>
                    <a:lnTo>
                      <a:pt x="423" y="237"/>
                    </a:lnTo>
                    <a:lnTo>
                      <a:pt x="421" y="237"/>
                    </a:lnTo>
                    <a:lnTo>
                      <a:pt x="421" y="236"/>
                    </a:lnTo>
                    <a:lnTo>
                      <a:pt x="420" y="236"/>
                    </a:lnTo>
                    <a:lnTo>
                      <a:pt x="419" y="235"/>
                    </a:lnTo>
                    <a:lnTo>
                      <a:pt x="60" y="3"/>
                    </a:lnTo>
                    <a:close/>
                    <a:moveTo>
                      <a:pt x="54" y="0"/>
                    </a:moveTo>
                    <a:lnTo>
                      <a:pt x="54" y="0"/>
                    </a:lnTo>
                    <a:lnTo>
                      <a:pt x="55" y="1"/>
                    </a:lnTo>
                    <a:lnTo>
                      <a:pt x="56" y="1"/>
                    </a:lnTo>
                    <a:lnTo>
                      <a:pt x="54"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1" name="Freeform 522"/>
              <p:cNvSpPr>
                <a:spLocks noEditPoints="1"/>
              </p:cNvSpPr>
              <p:nvPr/>
            </p:nvSpPr>
            <p:spPr bwMode="auto">
              <a:xfrm>
                <a:off x="5190" y="1068"/>
                <a:ext cx="426" cy="240"/>
              </a:xfrm>
              <a:custGeom>
                <a:avLst/>
                <a:gdLst>
                  <a:gd name="T0" fmla="*/ 0 w 426"/>
                  <a:gd name="T1" fmla="*/ 225 h 240"/>
                  <a:gd name="T2" fmla="*/ 0 w 426"/>
                  <a:gd name="T3" fmla="*/ 225 h 240"/>
                  <a:gd name="T4" fmla="*/ 0 w 426"/>
                  <a:gd name="T5" fmla="*/ 225 h 240"/>
                  <a:gd name="T6" fmla="*/ 1 w 426"/>
                  <a:gd name="T7" fmla="*/ 225 h 240"/>
                  <a:gd name="T8" fmla="*/ 0 w 426"/>
                  <a:gd name="T9" fmla="*/ 225 h 240"/>
                  <a:gd name="T10" fmla="*/ 421 w 426"/>
                  <a:gd name="T11" fmla="*/ 237 h 240"/>
                  <a:gd name="T12" fmla="*/ 421 w 426"/>
                  <a:gd name="T13" fmla="*/ 237 h 240"/>
                  <a:gd name="T14" fmla="*/ 421 w 426"/>
                  <a:gd name="T15" fmla="*/ 237 h 240"/>
                  <a:gd name="T16" fmla="*/ 60 w 426"/>
                  <a:gd name="T17" fmla="*/ 3 h 240"/>
                  <a:gd name="T18" fmla="*/ 57 w 426"/>
                  <a:gd name="T19" fmla="*/ 3 h 240"/>
                  <a:gd name="T20" fmla="*/ 57 w 426"/>
                  <a:gd name="T21" fmla="*/ 5 h 240"/>
                  <a:gd name="T22" fmla="*/ 415 w 426"/>
                  <a:gd name="T23" fmla="*/ 236 h 240"/>
                  <a:gd name="T24" fmla="*/ 4 w 426"/>
                  <a:gd name="T25" fmla="*/ 222 h 240"/>
                  <a:gd name="T26" fmla="*/ 3 w 426"/>
                  <a:gd name="T27" fmla="*/ 225 h 240"/>
                  <a:gd name="T28" fmla="*/ 3 w 426"/>
                  <a:gd name="T29" fmla="*/ 225 h 240"/>
                  <a:gd name="T30" fmla="*/ 5 w 426"/>
                  <a:gd name="T31" fmla="*/ 225 h 240"/>
                  <a:gd name="T32" fmla="*/ 43 w 426"/>
                  <a:gd name="T33" fmla="*/ 227 h 240"/>
                  <a:gd name="T34" fmla="*/ 417 w 426"/>
                  <a:gd name="T35" fmla="*/ 239 h 240"/>
                  <a:gd name="T36" fmla="*/ 421 w 426"/>
                  <a:gd name="T37" fmla="*/ 239 h 240"/>
                  <a:gd name="T38" fmla="*/ 421 w 426"/>
                  <a:gd name="T39" fmla="*/ 239 h 240"/>
                  <a:gd name="T40" fmla="*/ 425 w 426"/>
                  <a:gd name="T41" fmla="*/ 240 h 240"/>
                  <a:gd name="T42" fmla="*/ 426 w 426"/>
                  <a:gd name="T43" fmla="*/ 240 h 240"/>
                  <a:gd name="T44" fmla="*/ 423 w 426"/>
                  <a:gd name="T45" fmla="*/ 237 h 240"/>
                  <a:gd name="T46" fmla="*/ 421 w 426"/>
                  <a:gd name="T47" fmla="*/ 237 h 240"/>
                  <a:gd name="T48" fmla="*/ 421 w 426"/>
                  <a:gd name="T49" fmla="*/ 236 h 240"/>
                  <a:gd name="T50" fmla="*/ 420 w 426"/>
                  <a:gd name="T51" fmla="*/ 236 h 240"/>
                  <a:gd name="T52" fmla="*/ 419 w 426"/>
                  <a:gd name="T53" fmla="*/ 235 h 240"/>
                  <a:gd name="T54" fmla="*/ 60 w 426"/>
                  <a:gd name="T55" fmla="*/ 3 h 240"/>
                  <a:gd name="T56" fmla="*/ 54 w 426"/>
                  <a:gd name="T57" fmla="*/ 0 h 240"/>
                  <a:gd name="T58" fmla="*/ 54 w 426"/>
                  <a:gd name="T59" fmla="*/ 0 h 240"/>
                  <a:gd name="T60" fmla="*/ 55 w 426"/>
                  <a:gd name="T61" fmla="*/ 1 h 240"/>
                  <a:gd name="T62" fmla="*/ 56 w 426"/>
                  <a:gd name="T63" fmla="*/ 1 h 240"/>
                  <a:gd name="T64" fmla="*/ 54 w 426"/>
                  <a:gd name="T6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6" h="240">
                    <a:moveTo>
                      <a:pt x="0" y="225"/>
                    </a:moveTo>
                    <a:lnTo>
                      <a:pt x="0" y="225"/>
                    </a:lnTo>
                    <a:lnTo>
                      <a:pt x="0" y="225"/>
                    </a:lnTo>
                    <a:lnTo>
                      <a:pt x="1" y="225"/>
                    </a:lnTo>
                    <a:lnTo>
                      <a:pt x="0" y="225"/>
                    </a:lnTo>
                    <a:moveTo>
                      <a:pt x="421" y="237"/>
                    </a:moveTo>
                    <a:lnTo>
                      <a:pt x="421" y="237"/>
                    </a:lnTo>
                    <a:lnTo>
                      <a:pt x="421" y="237"/>
                    </a:lnTo>
                    <a:moveTo>
                      <a:pt x="60" y="3"/>
                    </a:moveTo>
                    <a:lnTo>
                      <a:pt x="57" y="3"/>
                    </a:lnTo>
                    <a:lnTo>
                      <a:pt x="57" y="5"/>
                    </a:lnTo>
                    <a:lnTo>
                      <a:pt x="415" y="236"/>
                    </a:lnTo>
                    <a:lnTo>
                      <a:pt x="4" y="222"/>
                    </a:lnTo>
                    <a:lnTo>
                      <a:pt x="3" y="225"/>
                    </a:lnTo>
                    <a:lnTo>
                      <a:pt x="3" y="225"/>
                    </a:lnTo>
                    <a:lnTo>
                      <a:pt x="5" y="225"/>
                    </a:lnTo>
                    <a:lnTo>
                      <a:pt x="43" y="227"/>
                    </a:lnTo>
                    <a:lnTo>
                      <a:pt x="417" y="239"/>
                    </a:lnTo>
                    <a:lnTo>
                      <a:pt x="421" y="239"/>
                    </a:lnTo>
                    <a:lnTo>
                      <a:pt x="421" y="239"/>
                    </a:lnTo>
                    <a:lnTo>
                      <a:pt x="425" y="240"/>
                    </a:lnTo>
                    <a:lnTo>
                      <a:pt x="426" y="240"/>
                    </a:lnTo>
                    <a:lnTo>
                      <a:pt x="423" y="237"/>
                    </a:lnTo>
                    <a:lnTo>
                      <a:pt x="421" y="237"/>
                    </a:lnTo>
                    <a:lnTo>
                      <a:pt x="421" y="236"/>
                    </a:lnTo>
                    <a:lnTo>
                      <a:pt x="420" y="236"/>
                    </a:lnTo>
                    <a:lnTo>
                      <a:pt x="419" y="235"/>
                    </a:lnTo>
                    <a:lnTo>
                      <a:pt x="60" y="3"/>
                    </a:lnTo>
                    <a:moveTo>
                      <a:pt x="54" y="0"/>
                    </a:moveTo>
                    <a:lnTo>
                      <a:pt x="54" y="0"/>
                    </a:lnTo>
                    <a:lnTo>
                      <a:pt x="55" y="1"/>
                    </a:lnTo>
                    <a:lnTo>
                      <a:pt x="56" y="1"/>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2" name="Freeform 523"/>
              <p:cNvSpPr>
                <a:spLocks noEditPoints="1"/>
              </p:cNvSpPr>
              <p:nvPr/>
            </p:nvSpPr>
            <p:spPr bwMode="auto">
              <a:xfrm>
                <a:off x="4944" y="1068"/>
                <a:ext cx="303" cy="227"/>
              </a:xfrm>
              <a:custGeom>
                <a:avLst/>
                <a:gdLst>
                  <a:gd name="T0" fmla="*/ 2 w 303"/>
                  <a:gd name="T1" fmla="*/ 51 h 227"/>
                  <a:gd name="T2" fmla="*/ 0 w 303"/>
                  <a:gd name="T3" fmla="*/ 51 h 227"/>
                  <a:gd name="T4" fmla="*/ 1 w 303"/>
                  <a:gd name="T5" fmla="*/ 51 h 227"/>
                  <a:gd name="T6" fmla="*/ 3 w 303"/>
                  <a:gd name="T7" fmla="*/ 53 h 227"/>
                  <a:gd name="T8" fmla="*/ 2 w 303"/>
                  <a:gd name="T9" fmla="*/ 51 h 227"/>
                  <a:gd name="T10" fmla="*/ 247 w 303"/>
                  <a:gd name="T11" fmla="*/ 225 h 227"/>
                  <a:gd name="T12" fmla="*/ 247 w 303"/>
                  <a:gd name="T13" fmla="*/ 224 h 227"/>
                  <a:gd name="T14" fmla="*/ 247 w 303"/>
                  <a:gd name="T15" fmla="*/ 225 h 227"/>
                  <a:gd name="T16" fmla="*/ 250 w 303"/>
                  <a:gd name="T17" fmla="*/ 221 h 227"/>
                  <a:gd name="T18" fmla="*/ 250 w 303"/>
                  <a:gd name="T19" fmla="*/ 221 h 227"/>
                  <a:gd name="T20" fmla="*/ 303 w 303"/>
                  <a:gd name="T21" fmla="*/ 3 h 227"/>
                  <a:gd name="T22" fmla="*/ 299 w 303"/>
                  <a:gd name="T23" fmla="*/ 4 h 227"/>
                  <a:gd name="T24" fmla="*/ 247 w 303"/>
                  <a:gd name="T25" fmla="*/ 219 h 227"/>
                  <a:gd name="T26" fmla="*/ 247 w 303"/>
                  <a:gd name="T27" fmla="*/ 221 h 227"/>
                  <a:gd name="T28" fmla="*/ 247 w 303"/>
                  <a:gd name="T29" fmla="*/ 221 h 227"/>
                  <a:gd name="T30" fmla="*/ 8 w 303"/>
                  <a:gd name="T31" fmla="*/ 53 h 227"/>
                  <a:gd name="T32" fmla="*/ 254 w 303"/>
                  <a:gd name="T33" fmla="*/ 12 h 227"/>
                  <a:gd name="T34" fmla="*/ 4 w 303"/>
                  <a:gd name="T35" fmla="*/ 53 h 227"/>
                  <a:gd name="T36" fmla="*/ 4 w 303"/>
                  <a:gd name="T37" fmla="*/ 54 h 227"/>
                  <a:gd name="T38" fmla="*/ 4 w 303"/>
                  <a:gd name="T39" fmla="*/ 55 h 227"/>
                  <a:gd name="T40" fmla="*/ 4 w 303"/>
                  <a:gd name="T41" fmla="*/ 55 h 227"/>
                  <a:gd name="T42" fmla="*/ 245 w 303"/>
                  <a:gd name="T43" fmla="*/ 224 h 227"/>
                  <a:gd name="T44" fmla="*/ 246 w 303"/>
                  <a:gd name="T45" fmla="*/ 225 h 227"/>
                  <a:gd name="T46" fmla="*/ 247 w 303"/>
                  <a:gd name="T47" fmla="*/ 225 h 227"/>
                  <a:gd name="T48" fmla="*/ 249 w 303"/>
                  <a:gd name="T49" fmla="*/ 227 h 227"/>
                  <a:gd name="T50" fmla="*/ 249 w 303"/>
                  <a:gd name="T51" fmla="*/ 225 h 227"/>
                  <a:gd name="T52" fmla="*/ 249 w 303"/>
                  <a:gd name="T53" fmla="*/ 225 h 227"/>
                  <a:gd name="T54" fmla="*/ 250 w 303"/>
                  <a:gd name="T55" fmla="*/ 222 h 227"/>
                  <a:gd name="T56" fmla="*/ 303 w 303"/>
                  <a:gd name="T57" fmla="*/ 5 h 227"/>
                  <a:gd name="T58" fmla="*/ 303 w 303"/>
                  <a:gd name="T59" fmla="*/ 3 h 227"/>
                  <a:gd name="T60" fmla="*/ 293 w 303"/>
                  <a:gd name="T61" fmla="*/ 2 h 227"/>
                  <a:gd name="T62" fmla="*/ 273 w 303"/>
                  <a:gd name="T63" fmla="*/ 6 h 227"/>
                  <a:gd name="T64" fmla="*/ 293 w 303"/>
                  <a:gd name="T65" fmla="*/ 2 h 227"/>
                  <a:gd name="T66" fmla="*/ 303 w 303"/>
                  <a:gd name="T67" fmla="*/ 0 h 227"/>
                  <a:gd name="T68" fmla="*/ 302 w 303"/>
                  <a:gd name="T69" fmla="*/ 1 h 227"/>
                  <a:gd name="T70" fmla="*/ 301 w 303"/>
                  <a:gd name="T71" fmla="*/ 1 h 227"/>
                  <a:gd name="T72" fmla="*/ 303 w 303"/>
                  <a:gd name="T73" fmla="*/ 1 h 227"/>
                  <a:gd name="T74" fmla="*/ 303 w 303"/>
                  <a:gd name="T75"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3" h="227">
                    <a:moveTo>
                      <a:pt x="2" y="51"/>
                    </a:moveTo>
                    <a:lnTo>
                      <a:pt x="0" y="51"/>
                    </a:lnTo>
                    <a:lnTo>
                      <a:pt x="1" y="51"/>
                    </a:lnTo>
                    <a:lnTo>
                      <a:pt x="3" y="53"/>
                    </a:lnTo>
                    <a:lnTo>
                      <a:pt x="2" y="51"/>
                    </a:lnTo>
                    <a:close/>
                    <a:moveTo>
                      <a:pt x="247" y="225"/>
                    </a:moveTo>
                    <a:lnTo>
                      <a:pt x="247" y="224"/>
                    </a:lnTo>
                    <a:lnTo>
                      <a:pt x="247" y="225"/>
                    </a:lnTo>
                    <a:close/>
                    <a:moveTo>
                      <a:pt x="250" y="221"/>
                    </a:moveTo>
                    <a:lnTo>
                      <a:pt x="250" y="221"/>
                    </a:lnTo>
                    <a:close/>
                    <a:moveTo>
                      <a:pt x="303" y="3"/>
                    </a:moveTo>
                    <a:lnTo>
                      <a:pt x="299" y="4"/>
                    </a:lnTo>
                    <a:lnTo>
                      <a:pt x="247" y="219"/>
                    </a:lnTo>
                    <a:lnTo>
                      <a:pt x="247" y="221"/>
                    </a:lnTo>
                    <a:lnTo>
                      <a:pt x="247" y="221"/>
                    </a:lnTo>
                    <a:lnTo>
                      <a:pt x="8" y="53"/>
                    </a:lnTo>
                    <a:lnTo>
                      <a:pt x="254" y="12"/>
                    </a:lnTo>
                    <a:lnTo>
                      <a:pt x="4" y="53"/>
                    </a:lnTo>
                    <a:lnTo>
                      <a:pt x="4" y="54"/>
                    </a:lnTo>
                    <a:lnTo>
                      <a:pt x="4" y="55"/>
                    </a:lnTo>
                    <a:lnTo>
                      <a:pt x="4" y="55"/>
                    </a:lnTo>
                    <a:lnTo>
                      <a:pt x="245" y="224"/>
                    </a:lnTo>
                    <a:lnTo>
                      <a:pt x="246" y="225"/>
                    </a:lnTo>
                    <a:lnTo>
                      <a:pt x="247" y="225"/>
                    </a:lnTo>
                    <a:lnTo>
                      <a:pt x="249" y="227"/>
                    </a:lnTo>
                    <a:lnTo>
                      <a:pt x="249" y="225"/>
                    </a:lnTo>
                    <a:lnTo>
                      <a:pt x="249" y="225"/>
                    </a:lnTo>
                    <a:lnTo>
                      <a:pt x="250" y="222"/>
                    </a:lnTo>
                    <a:lnTo>
                      <a:pt x="303" y="5"/>
                    </a:lnTo>
                    <a:lnTo>
                      <a:pt x="303" y="3"/>
                    </a:lnTo>
                    <a:close/>
                    <a:moveTo>
                      <a:pt x="293" y="2"/>
                    </a:moveTo>
                    <a:lnTo>
                      <a:pt x="273" y="6"/>
                    </a:lnTo>
                    <a:lnTo>
                      <a:pt x="293" y="2"/>
                    </a:lnTo>
                    <a:close/>
                    <a:moveTo>
                      <a:pt x="303" y="0"/>
                    </a:moveTo>
                    <a:lnTo>
                      <a:pt x="302" y="1"/>
                    </a:lnTo>
                    <a:lnTo>
                      <a:pt x="301" y="1"/>
                    </a:lnTo>
                    <a:lnTo>
                      <a:pt x="303" y="1"/>
                    </a:lnTo>
                    <a:lnTo>
                      <a:pt x="303"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 name="Freeform 524"/>
              <p:cNvSpPr>
                <a:spLocks noEditPoints="1"/>
              </p:cNvSpPr>
              <p:nvPr/>
            </p:nvSpPr>
            <p:spPr bwMode="auto">
              <a:xfrm>
                <a:off x="4944" y="1068"/>
                <a:ext cx="303" cy="227"/>
              </a:xfrm>
              <a:custGeom>
                <a:avLst/>
                <a:gdLst>
                  <a:gd name="T0" fmla="*/ 2 w 303"/>
                  <a:gd name="T1" fmla="*/ 51 h 227"/>
                  <a:gd name="T2" fmla="*/ 0 w 303"/>
                  <a:gd name="T3" fmla="*/ 51 h 227"/>
                  <a:gd name="T4" fmla="*/ 1 w 303"/>
                  <a:gd name="T5" fmla="*/ 51 h 227"/>
                  <a:gd name="T6" fmla="*/ 3 w 303"/>
                  <a:gd name="T7" fmla="*/ 53 h 227"/>
                  <a:gd name="T8" fmla="*/ 2 w 303"/>
                  <a:gd name="T9" fmla="*/ 51 h 227"/>
                  <a:gd name="T10" fmla="*/ 247 w 303"/>
                  <a:gd name="T11" fmla="*/ 225 h 227"/>
                  <a:gd name="T12" fmla="*/ 247 w 303"/>
                  <a:gd name="T13" fmla="*/ 224 h 227"/>
                  <a:gd name="T14" fmla="*/ 247 w 303"/>
                  <a:gd name="T15" fmla="*/ 225 h 227"/>
                  <a:gd name="T16" fmla="*/ 250 w 303"/>
                  <a:gd name="T17" fmla="*/ 221 h 227"/>
                  <a:gd name="T18" fmla="*/ 250 w 303"/>
                  <a:gd name="T19" fmla="*/ 221 h 227"/>
                  <a:gd name="T20" fmla="*/ 303 w 303"/>
                  <a:gd name="T21" fmla="*/ 3 h 227"/>
                  <a:gd name="T22" fmla="*/ 299 w 303"/>
                  <a:gd name="T23" fmla="*/ 4 h 227"/>
                  <a:gd name="T24" fmla="*/ 247 w 303"/>
                  <a:gd name="T25" fmla="*/ 219 h 227"/>
                  <a:gd name="T26" fmla="*/ 247 w 303"/>
                  <a:gd name="T27" fmla="*/ 221 h 227"/>
                  <a:gd name="T28" fmla="*/ 247 w 303"/>
                  <a:gd name="T29" fmla="*/ 221 h 227"/>
                  <a:gd name="T30" fmla="*/ 8 w 303"/>
                  <a:gd name="T31" fmla="*/ 53 h 227"/>
                  <a:gd name="T32" fmla="*/ 254 w 303"/>
                  <a:gd name="T33" fmla="*/ 12 h 227"/>
                  <a:gd name="T34" fmla="*/ 4 w 303"/>
                  <a:gd name="T35" fmla="*/ 53 h 227"/>
                  <a:gd name="T36" fmla="*/ 4 w 303"/>
                  <a:gd name="T37" fmla="*/ 54 h 227"/>
                  <a:gd name="T38" fmla="*/ 4 w 303"/>
                  <a:gd name="T39" fmla="*/ 55 h 227"/>
                  <a:gd name="T40" fmla="*/ 4 w 303"/>
                  <a:gd name="T41" fmla="*/ 55 h 227"/>
                  <a:gd name="T42" fmla="*/ 245 w 303"/>
                  <a:gd name="T43" fmla="*/ 224 h 227"/>
                  <a:gd name="T44" fmla="*/ 246 w 303"/>
                  <a:gd name="T45" fmla="*/ 225 h 227"/>
                  <a:gd name="T46" fmla="*/ 247 w 303"/>
                  <a:gd name="T47" fmla="*/ 225 h 227"/>
                  <a:gd name="T48" fmla="*/ 249 w 303"/>
                  <a:gd name="T49" fmla="*/ 227 h 227"/>
                  <a:gd name="T50" fmla="*/ 249 w 303"/>
                  <a:gd name="T51" fmla="*/ 225 h 227"/>
                  <a:gd name="T52" fmla="*/ 249 w 303"/>
                  <a:gd name="T53" fmla="*/ 225 h 227"/>
                  <a:gd name="T54" fmla="*/ 250 w 303"/>
                  <a:gd name="T55" fmla="*/ 222 h 227"/>
                  <a:gd name="T56" fmla="*/ 303 w 303"/>
                  <a:gd name="T57" fmla="*/ 5 h 227"/>
                  <a:gd name="T58" fmla="*/ 303 w 303"/>
                  <a:gd name="T59" fmla="*/ 3 h 227"/>
                  <a:gd name="T60" fmla="*/ 293 w 303"/>
                  <a:gd name="T61" fmla="*/ 2 h 227"/>
                  <a:gd name="T62" fmla="*/ 273 w 303"/>
                  <a:gd name="T63" fmla="*/ 6 h 227"/>
                  <a:gd name="T64" fmla="*/ 293 w 303"/>
                  <a:gd name="T65" fmla="*/ 2 h 227"/>
                  <a:gd name="T66" fmla="*/ 303 w 303"/>
                  <a:gd name="T67" fmla="*/ 0 h 227"/>
                  <a:gd name="T68" fmla="*/ 302 w 303"/>
                  <a:gd name="T69" fmla="*/ 1 h 227"/>
                  <a:gd name="T70" fmla="*/ 301 w 303"/>
                  <a:gd name="T71" fmla="*/ 1 h 227"/>
                  <a:gd name="T72" fmla="*/ 303 w 303"/>
                  <a:gd name="T73" fmla="*/ 1 h 227"/>
                  <a:gd name="T74" fmla="*/ 303 w 303"/>
                  <a:gd name="T75"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3" h="227">
                    <a:moveTo>
                      <a:pt x="2" y="51"/>
                    </a:moveTo>
                    <a:lnTo>
                      <a:pt x="0" y="51"/>
                    </a:lnTo>
                    <a:lnTo>
                      <a:pt x="1" y="51"/>
                    </a:lnTo>
                    <a:lnTo>
                      <a:pt x="3" y="53"/>
                    </a:lnTo>
                    <a:lnTo>
                      <a:pt x="2" y="51"/>
                    </a:lnTo>
                    <a:moveTo>
                      <a:pt x="247" y="225"/>
                    </a:moveTo>
                    <a:lnTo>
                      <a:pt x="247" y="224"/>
                    </a:lnTo>
                    <a:lnTo>
                      <a:pt x="247" y="225"/>
                    </a:lnTo>
                    <a:moveTo>
                      <a:pt x="250" y="221"/>
                    </a:moveTo>
                    <a:lnTo>
                      <a:pt x="250" y="221"/>
                    </a:lnTo>
                    <a:moveTo>
                      <a:pt x="303" y="3"/>
                    </a:moveTo>
                    <a:lnTo>
                      <a:pt x="299" y="4"/>
                    </a:lnTo>
                    <a:lnTo>
                      <a:pt x="247" y="219"/>
                    </a:lnTo>
                    <a:lnTo>
                      <a:pt x="247" y="221"/>
                    </a:lnTo>
                    <a:lnTo>
                      <a:pt x="247" y="221"/>
                    </a:lnTo>
                    <a:lnTo>
                      <a:pt x="8" y="53"/>
                    </a:lnTo>
                    <a:lnTo>
                      <a:pt x="254" y="12"/>
                    </a:lnTo>
                    <a:lnTo>
                      <a:pt x="4" y="53"/>
                    </a:lnTo>
                    <a:lnTo>
                      <a:pt x="4" y="54"/>
                    </a:lnTo>
                    <a:lnTo>
                      <a:pt x="4" y="55"/>
                    </a:lnTo>
                    <a:lnTo>
                      <a:pt x="4" y="55"/>
                    </a:lnTo>
                    <a:lnTo>
                      <a:pt x="245" y="224"/>
                    </a:lnTo>
                    <a:lnTo>
                      <a:pt x="246" y="225"/>
                    </a:lnTo>
                    <a:lnTo>
                      <a:pt x="247" y="225"/>
                    </a:lnTo>
                    <a:lnTo>
                      <a:pt x="249" y="227"/>
                    </a:lnTo>
                    <a:lnTo>
                      <a:pt x="249" y="225"/>
                    </a:lnTo>
                    <a:lnTo>
                      <a:pt x="249" y="225"/>
                    </a:lnTo>
                    <a:lnTo>
                      <a:pt x="250" y="222"/>
                    </a:lnTo>
                    <a:lnTo>
                      <a:pt x="303" y="5"/>
                    </a:lnTo>
                    <a:lnTo>
                      <a:pt x="303" y="3"/>
                    </a:lnTo>
                    <a:moveTo>
                      <a:pt x="293" y="2"/>
                    </a:moveTo>
                    <a:lnTo>
                      <a:pt x="273" y="6"/>
                    </a:lnTo>
                    <a:lnTo>
                      <a:pt x="293" y="2"/>
                    </a:lnTo>
                    <a:moveTo>
                      <a:pt x="303" y="0"/>
                    </a:moveTo>
                    <a:lnTo>
                      <a:pt x="302" y="1"/>
                    </a:lnTo>
                    <a:lnTo>
                      <a:pt x="301" y="1"/>
                    </a:lnTo>
                    <a:lnTo>
                      <a:pt x="303" y="1"/>
                    </a:lnTo>
                    <a:lnTo>
                      <a:pt x="3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 name="Freeform 525"/>
              <p:cNvSpPr>
                <a:spLocks noEditPoints="1"/>
              </p:cNvSpPr>
              <p:nvPr/>
            </p:nvSpPr>
            <p:spPr bwMode="auto">
              <a:xfrm>
                <a:off x="4887" y="983"/>
                <a:ext cx="366" cy="139"/>
              </a:xfrm>
              <a:custGeom>
                <a:avLst/>
                <a:gdLst>
                  <a:gd name="T0" fmla="*/ 5 w 366"/>
                  <a:gd name="T1" fmla="*/ 6 h 139"/>
                  <a:gd name="T2" fmla="*/ 5 w 366"/>
                  <a:gd name="T3" fmla="*/ 5 h 139"/>
                  <a:gd name="T4" fmla="*/ 6 w 366"/>
                  <a:gd name="T5" fmla="*/ 5 h 139"/>
                  <a:gd name="T6" fmla="*/ 350 w 366"/>
                  <a:gd name="T7" fmla="*/ 87 h 139"/>
                  <a:gd name="T8" fmla="*/ 330 w 366"/>
                  <a:gd name="T9" fmla="*/ 91 h 139"/>
                  <a:gd name="T10" fmla="*/ 64 w 366"/>
                  <a:gd name="T11" fmla="*/ 135 h 139"/>
                  <a:gd name="T12" fmla="*/ 62 w 366"/>
                  <a:gd name="T13" fmla="*/ 135 h 139"/>
                  <a:gd name="T14" fmla="*/ 61 w 366"/>
                  <a:gd name="T15" fmla="*/ 135 h 139"/>
                  <a:gd name="T16" fmla="*/ 5 w 366"/>
                  <a:gd name="T17" fmla="*/ 6 h 139"/>
                  <a:gd name="T18" fmla="*/ 0 w 366"/>
                  <a:gd name="T19" fmla="*/ 0 h 139"/>
                  <a:gd name="T20" fmla="*/ 1 w 366"/>
                  <a:gd name="T21" fmla="*/ 2 h 139"/>
                  <a:gd name="T22" fmla="*/ 2 w 366"/>
                  <a:gd name="T23" fmla="*/ 6 h 139"/>
                  <a:gd name="T24" fmla="*/ 59 w 366"/>
                  <a:gd name="T25" fmla="*/ 136 h 139"/>
                  <a:gd name="T26" fmla="*/ 60 w 366"/>
                  <a:gd name="T27" fmla="*/ 138 h 139"/>
                  <a:gd name="T28" fmla="*/ 60 w 366"/>
                  <a:gd name="T29" fmla="*/ 139 h 139"/>
                  <a:gd name="T30" fmla="*/ 61 w 366"/>
                  <a:gd name="T31" fmla="*/ 139 h 139"/>
                  <a:gd name="T32" fmla="*/ 61 w 366"/>
                  <a:gd name="T33" fmla="*/ 138 h 139"/>
                  <a:gd name="T34" fmla="*/ 311 w 366"/>
                  <a:gd name="T35" fmla="*/ 97 h 139"/>
                  <a:gd name="T36" fmla="*/ 356 w 366"/>
                  <a:gd name="T37" fmla="*/ 89 h 139"/>
                  <a:gd name="T38" fmla="*/ 360 w 366"/>
                  <a:gd name="T39" fmla="*/ 88 h 139"/>
                  <a:gd name="T40" fmla="*/ 363 w 366"/>
                  <a:gd name="T41" fmla="*/ 88 h 139"/>
                  <a:gd name="T42" fmla="*/ 366 w 366"/>
                  <a:gd name="T43" fmla="*/ 87 h 139"/>
                  <a:gd name="T44" fmla="*/ 360 w 366"/>
                  <a:gd name="T45" fmla="*/ 86 h 139"/>
                  <a:gd name="T46" fmla="*/ 358 w 366"/>
                  <a:gd name="T47" fmla="*/ 86 h 139"/>
                  <a:gd name="T48" fmla="*/ 357 w 366"/>
                  <a:gd name="T49" fmla="*/ 85 h 139"/>
                  <a:gd name="T50" fmla="*/ 5 w 366"/>
                  <a:gd name="T51" fmla="*/ 2 h 139"/>
                  <a:gd name="T52" fmla="*/ 2 w 366"/>
                  <a:gd name="T53" fmla="*/ 1 h 139"/>
                  <a:gd name="T54" fmla="*/ 0 w 366"/>
                  <a:gd name="T55"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6" h="139">
                    <a:moveTo>
                      <a:pt x="5" y="6"/>
                    </a:moveTo>
                    <a:lnTo>
                      <a:pt x="5" y="5"/>
                    </a:lnTo>
                    <a:lnTo>
                      <a:pt x="6" y="5"/>
                    </a:lnTo>
                    <a:lnTo>
                      <a:pt x="350" y="87"/>
                    </a:lnTo>
                    <a:lnTo>
                      <a:pt x="330" y="91"/>
                    </a:lnTo>
                    <a:lnTo>
                      <a:pt x="64" y="135"/>
                    </a:lnTo>
                    <a:lnTo>
                      <a:pt x="62" y="135"/>
                    </a:lnTo>
                    <a:lnTo>
                      <a:pt x="61" y="135"/>
                    </a:lnTo>
                    <a:lnTo>
                      <a:pt x="5" y="6"/>
                    </a:lnTo>
                    <a:close/>
                    <a:moveTo>
                      <a:pt x="0" y="0"/>
                    </a:moveTo>
                    <a:lnTo>
                      <a:pt x="1" y="2"/>
                    </a:lnTo>
                    <a:lnTo>
                      <a:pt x="2" y="6"/>
                    </a:lnTo>
                    <a:lnTo>
                      <a:pt x="59" y="136"/>
                    </a:lnTo>
                    <a:lnTo>
                      <a:pt x="60" y="138"/>
                    </a:lnTo>
                    <a:lnTo>
                      <a:pt x="60" y="139"/>
                    </a:lnTo>
                    <a:lnTo>
                      <a:pt x="61" y="139"/>
                    </a:lnTo>
                    <a:lnTo>
                      <a:pt x="61" y="138"/>
                    </a:lnTo>
                    <a:lnTo>
                      <a:pt x="311" y="97"/>
                    </a:lnTo>
                    <a:lnTo>
                      <a:pt x="356" y="89"/>
                    </a:lnTo>
                    <a:lnTo>
                      <a:pt x="360" y="88"/>
                    </a:lnTo>
                    <a:lnTo>
                      <a:pt x="363" y="88"/>
                    </a:lnTo>
                    <a:lnTo>
                      <a:pt x="366" y="87"/>
                    </a:lnTo>
                    <a:lnTo>
                      <a:pt x="360" y="86"/>
                    </a:lnTo>
                    <a:lnTo>
                      <a:pt x="358" y="86"/>
                    </a:lnTo>
                    <a:lnTo>
                      <a:pt x="357" y="85"/>
                    </a:lnTo>
                    <a:lnTo>
                      <a:pt x="5" y="2"/>
                    </a:lnTo>
                    <a:lnTo>
                      <a:pt x="2" y="1"/>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 name="Freeform 526"/>
              <p:cNvSpPr>
                <a:spLocks noEditPoints="1"/>
              </p:cNvSpPr>
              <p:nvPr/>
            </p:nvSpPr>
            <p:spPr bwMode="auto">
              <a:xfrm>
                <a:off x="4887" y="983"/>
                <a:ext cx="366" cy="139"/>
              </a:xfrm>
              <a:custGeom>
                <a:avLst/>
                <a:gdLst>
                  <a:gd name="T0" fmla="*/ 5 w 366"/>
                  <a:gd name="T1" fmla="*/ 6 h 139"/>
                  <a:gd name="T2" fmla="*/ 5 w 366"/>
                  <a:gd name="T3" fmla="*/ 5 h 139"/>
                  <a:gd name="T4" fmla="*/ 6 w 366"/>
                  <a:gd name="T5" fmla="*/ 5 h 139"/>
                  <a:gd name="T6" fmla="*/ 350 w 366"/>
                  <a:gd name="T7" fmla="*/ 87 h 139"/>
                  <a:gd name="T8" fmla="*/ 330 w 366"/>
                  <a:gd name="T9" fmla="*/ 91 h 139"/>
                  <a:gd name="T10" fmla="*/ 64 w 366"/>
                  <a:gd name="T11" fmla="*/ 135 h 139"/>
                  <a:gd name="T12" fmla="*/ 62 w 366"/>
                  <a:gd name="T13" fmla="*/ 135 h 139"/>
                  <a:gd name="T14" fmla="*/ 61 w 366"/>
                  <a:gd name="T15" fmla="*/ 135 h 139"/>
                  <a:gd name="T16" fmla="*/ 5 w 366"/>
                  <a:gd name="T17" fmla="*/ 6 h 139"/>
                  <a:gd name="T18" fmla="*/ 0 w 366"/>
                  <a:gd name="T19" fmla="*/ 0 h 139"/>
                  <a:gd name="T20" fmla="*/ 1 w 366"/>
                  <a:gd name="T21" fmla="*/ 2 h 139"/>
                  <a:gd name="T22" fmla="*/ 2 w 366"/>
                  <a:gd name="T23" fmla="*/ 6 h 139"/>
                  <a:gd name="T24" fmla="*/ 59 w 366"/>
                  <a:gd name="T25" fmla="*/ 136 h 139"/>
                  <a:gd name="T26" fmla="*/ 60 w 366"/>
                  <a:gd name="T27" fmla="*/ 138 h 139"/>
                  <a:gd name="T28" fmla="*/ 60 w 366"/>
                  <a:gd name="T29" fmla="*/ 139 h 139"/>
                  <a:gd name="T30" fmla="*/ 61 w 366"/>
                  <a:gd name="T31" fmla="*/ 139 h 139"/>
                  <a:gd name="T32" fmla="*/ 61 w 366"/>
                  <a:gd name="T33" fmla="*/ 138 h 139"/>
                  <a:gd name="T34" fmla="*/ 311 w 366"/>
                  <a:gd name="T35" fmla="*/ 97 h 139"/>
                  <a:gd name="T36" fmla="*/ 356 w 366"/>
                  <a:gd name="T37" fmla="*/ 89 h 139"/>
                  <a:gd name="T38" fmla="*/ 360 w 366"/>
                  <a:gd name="T39" fmla="*/ 88 h 139"/>
                  <a:gd name="T40" fmla="*/ 363 w 366"/>
                  <a:gd name="T41" fmla="*/ 88 h 139"/>
                  <a:gd name="T42" fmla="*/ 366 w 366"/>
                  <a:gd name="T43" fmla="*/ 87 h 139"/>
                  <a:gd name="T44" fmla="*/ 360 w 366"/>
                  <a:gd name="T45" fmla="*/ 86 h 139"/>
                  <a:gd name="T46" fmla="*/ 358 w 366"/>
                  <a:gd name="T47" fmla="*/ 86 h 139"/>
                  <a:gd name="T48" fmla="*/ 357 w 366"/>
                  <a:gd name="T49" fmla="*/ 85 h 139"/>
                  <a:gd name="T50" fmla="*/ 5 w 366"/>
                  <a:gd name="T51" fmla="*/ 2 h 139"/>
                  <a:gd name="T52" fmla="*/ 2 w 366"/>
                  <a:gd name="T53" fmla="*/ 1 h 139"/>
                  <a:gd name="T54" fmla="*/ 0 w 366"/>
                  <a:gd name="T55"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6" h="139">
                    <a:moveTo>
                      <a:pt x="5" y="6"/>
                    </a:moveTo>
                    <a:lnTo>
                      <a:pt x="5" y="5"/>
                    </a:lnTo>
                    <a:lnTo>
                      <a:pt x="6" y="5"/>
                    </a:lnTo>
                    <a:lnTo>
                      <a:pt x="350" y="87"/>
                    </a:lnTo>
                    <a:lnTo>
                      <a:pt x="330" y="91"/>
                    </a:lnTo>
                    <a:lnTo>
                      <a:pt x="64" y="135"/>
                    </a:lnTo>
                    <a:lnTo>
                      <a:pt x="62" y="135"/>
                    </a:lnTo>
                    <a:lnTo>
                      <a:pt x="61" y="135"/>
                    </a:lnTo>
                    <a:lnTo>
                      <a:pt x="5" y="6"/>
                    </a:lnTo>
                    <a:moveTo>
                      <a:pt x="0" y="0"/>
                    </a:moveTo>
                    <a:lnTo>
                      <a:pt x="1" y="2"/>
                    </a:lnTo>
                    <a:lnTo>
                      <a:pt x="2" y="6"/>
                    </a:lnTo>
                    <a:lnTo>
                      <a:pt x="59" y="136"/>
                    </a:lnTo>
                    <a:lnTo>
                      <a:pt x="60" y="138"/>
                    </a:lnTo>
                    <a:lnTo>
                      <a:pt x="60" y="139"/>
                    </a:lnTo>
                    <a:lnTo>
                      <a:pt x="61" y="139"/>
                    </a:lnTo>
                    <a:lnTo>
                      <a:pt x="61" y="138"/>
                    </a:lnTo>
                    <a:lnTo>
                      <a:pt x="311" y="97"/>
                    </a:lnTo>
                    <a:lnTo>
                      <a:pt x="356" y="89"/>
                    </a:lnTo>
                    <a:lnTo>
                      <a:pt x="360" y="88"/>
                    </a:lnTo>
                    <a:lnTo>
                      <a:pt x="363" y="88"/>
                    </a:lnTo>
                    <a:lnTo>
                      <a:pt x="366" y="87"/>
                    </a:lnTo>
                    <a:lnTo>
                      <a:pt x="360" y="86"/>
                    </a:lnTo>
                    <a:lnTo>
                      <a:pt x="358" y="86"/>
                    </a:lnTo>
                    <a:lnTo>
                      <a:pt x="357" y="85"/>
                    </a:lnTo>
                    <a:lnTo>
                      <a:pt x="5" y="2"/>
                    </a:lnTo>
                    <a:lnTo>
                      <a:pt x="2" y="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 name="Freeform 527"/>
              <p:cNvSpPr>
                <a:spLocks noEditPoints="1"/>
              </p:cNvSpPr>
              <p:nvPr/>
            </p:nvSpPr>
            <p:spPr bwMode="auto">
              <a:xfrm>
                <a:off x="3446" y="387"/>
                <a:ext cx="206" cy="222"/>
              </a:xfrm>
              <a:custGeom>
                <a:avLst/>
                <a:gdLst>
                  <a:gd name="T0" fmla="*/ 205 w 206"/>
                  <a:gd name="T1" fmla="*/ 219 h 222"/>
                  <a:gd name="T2" fmla="*/ 203 w 206"/>
                  <a:gd name="T3" fmla="*/ 221 h 222"/>
                  <a:gd name="T4" fmla="*/ 204 w 206"/>
                  <a:gd name="T5" fmla="*/ 221 h 222"/>
                  <a:gd name="T6" fmla="*/ 206 w 206"/>
                  <a:gd name="T7" fmla="*/ 222 h 222"/>
                  <a:gd name="T8" fmla="*/ 205 w 206"/>
                  <a:gd name="T9" fmla="*/ 220 h 222"/>
                  <a:gd name="T10" fmla="*/ 205 w 206"/>
                  <a:gd name="T11" fmla="*/ 219 h 222"/>
                  <a:gd name="T12" fmla="*/ 1 w 206"/>
                  <a:gd name="T13" fmla="*/ 174 h 222"/>
                  <a:gd name="T14" fmla="*/ 1 w 206"/>
                  <a:gd name="T15" fmla="*/ 174 h 222"/>
                  <a:gd name="T16" fmla="*/ 80 w 206"/>
                  <a:gd name="T17" fmla="*/ 192 h 222"/>
                  <a:gd name="T18" fmla="*/ 1 w 206"/>
                  <a:gd name="T19" fmla="*/ 174 h 222"/>
                  <a:gd name="T20" fmla="*/ 5 w 206"/>
                  <a:gd name="T21" fmla="*/ 172 h 222"/>
                  <a:gd name="T22" fmla="*/ 5 w 206"/>
                  <a:gd name="T23" fmla="*/ 172 h 222"/>
                  <a:gd name="T24" fmla="*/ 80 w 206"/>
                  <a:gd name="T25" fmla="*/ 189 h 222"/>
                  <a:gd name="T26" fmla="*/ 5 w 206"/>
                  <a:gd name="T27" fmla="*/ 172 h 222"/>
                  <a:gd name="T28" fmla="*/ 54 w 206"/>
                  <a:gd name="T29" fmla="*/ 4 h 222"/>
                  <a:gd name="T30" fmla="*/ 56 w 206"/>
                  <a:gd name="T31" fmla="*/ 3 h 222"/>
                  <a:gd name="T32" fmla="*/ 54 w 206"/>
                  <a:gd name="T33" fmla="*/ 4 h 222"/>
                  <a:gd name="T34" fmla="*/ 55 w 206"/>
                  <a:gd name="T35" fmla="*/ 0 h 222"/>
                  <a:gd name="T36" fmla="*/ 55 w 206"/>
                  <a:gd name="T37" fmla="*/ 0 h 222"/>
                  <a:gd name="T38" fmla="*/ 54 w 206"/>
                  <a:gd name="T39" fmla="*/ 2 h 222"/>
                  <a:gd name="T40" fmla="*/ 54 w 206"/>
                  <a:gd name="T41" fmla="*/ 3 h 222"/>
                  <a:gd name="T42" fmla="*/ 54 w 206"/>
                  <a:gd name="T43" fmla="*/ 3 h 222"/>
                  <a:gd name="T44" fmla="*/ 53 w 206"/>
                  <a:gd name="T45" fmla="*/ 5 h 222"/>
                  <a:gd name="T46" fmla="*/ 0 w 206"/>
                  <a:gd name="T47" fmla="*/ 171 h 222"/>
                  <a:gd name="T48" fmla="*/ 0 w 206"/>
                  <a:gd name="T49" fmla="*/ 171 h 222"/>
                  <a:gd name="T50" fmla="*/ 0 w 206"/>
                  <a:gd name="T51" fmla="*/ 170 h 222"/>
                  <a:gd name="T52" fmla="*/ 0 w 206"/>
                  <a:gd name="T53" fmla="*/ 171 h 222"/>
                  <a:gd name="T54" fmla="*/ 4 w 206"/>
                  <a:gd name="T55" fmla="*/ 169 h 222"/>
                  <a:gd name="T56" fmla="*/ 56 w 206"/>
                  <a:gd name="T57" fmla="*/ 7 h 222"/>
                  <a:gd name="T58" fmla="*/ 199 w 206"/>
                  <a:gd name="T59" fmla="*/ 217 h 222"/>
                  <a:gd name="T60" fmla="*/ 203 w 206"/>
                  <a:gd name="T61" fmla="*/ 218 h 222"/>
                  <a:gd name="T62" fmla="*/ 204 w 206"/>
                  <a:gd name="T63" fmla="*/ 218 h 222"/>
                  <a:gd name="T64" fmla="*/ 202 w 206"/>
                  <a:gd name="T65" fmla="*/ 214 h 222"/>
                  <a:gd name="T66" fmla="*/ 58 w 206"/>
                  <a:gd name="T67" fmla="*/ 4 h 222"/>
                  <a:gd name="T68" fmla="*/ 55 w 206"/>
                  <a:gd name="T69" fmla="*/ 0 h 222"/>
                  <a:gd name="T70" fmla="*/ 55 w 206"/>
                  <a:gd name="T71" fmla="*/ 0 h 222"/>
                  <a:gd name="T72" fmla="*/ 55 w 206"/>
                  <a:gd name="T73"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6" h="222">
                    <a:moveTo>
                      <a:pt x="205" y="219"/>
                    </a:moveTo>
                    <a:lnTo>
                      <a:pt x="203" y="221"/>
                    </a:lnTo>
                    <a:lnTo>
                      <a:pt x="204" y="221"/>
                    </a:lnTo>
                    <a:lnTo>
                      <a:pt x="206" y="222"/>
                    </a:lnTo>
                    <a:lnTo>
                      <a:pt x="205" y="220"/>
                    </a:lnTo>
                    <a:lnTo>
                      <a:pt x="205" y="219"/>
                    </a:lnTo>
                    <a:close/>
                    <a:moveTo>
                      <a:pt x="1" y="174"/>
                    </a:moveTo>
                    <a:lnTo>
                      <a:pt x="1" y="174"/>
                    </a:lnTo>
                    <a:lnTo>
                      <a:pt x="80" y="192"/>
                    </a:lnTo>
                    <a:lnTo>
                      <a:pt x="1" y="174"/>
                    </a:lnTo>
                    <a:close/>
                    <a:moveTo>
                      <a:pt x="5" y="172"/>
                    </a:moveTo>
                    <a:lnTo>
                      <a:pt x="5" y="172"/>
                    </a:lnTo>
                    <a:lnTo>
                      <a:pt x="80" y="189"/>
                    </a:lnTo>
                    <a:lnTo>
                      <a:pt x="5" y="172"/>
                    </a:lnTo>
                    <a:close/>
                    <a:moveTo>
                      <a:pt x="54" y="4"/>
                    </a:moveTo>
                    <a:lnTo>
                      <a:pt x="56" y="3"/>
                    </a:lnTo>
                    <a:lnTo>
                      <a:pt x="54" y="4"/>
                    </a:lnTo>
                    <a:close/>
                    <a:moveTo>
                      <a:pt x="55" y="0"/>
                    </a:moveTo>
                    <a:lnTo>
                      <a:pt x="55" y="0"/>
                    </a:lnTo>
                    <a:lnTo>
                      <a:pt x="54" y="2"/>
                    </a:lnTo>
                    <a:lnTo>
                      <a:pt x="54" y="3"/>
                    </a:lnTo>
                    <a:lnTo>
                      <a:pt x="54" y="3"/>
                    </a:lnTo>
                    <a:lnTo>
                      <a:pt x="53" y="5"/>
                    </a:lnTo>
                    <a:lnTo>
                      <a:pt x="0" y="171"/>
                    </a:lnTo>
                    <a:lnTo>
                      <a:pt x="0" y="171"/>
                    </a:lnTo>
                    <a:lnTo>
                      <a:pt x="0" y="170"/>
                    </a:lnTo>
                    <a:lnTo>
                      <a:pt x="0" y="171"/>
                    </a:lnTo>
                    <a:lnTo>
                      <a:pt x="4" y="169"/>
                    </a:lnTo>
                    <a:lnTo>
                      <a:pt x="56" y="7"/>
                    </a:lnTo>
                    <a:lnTo>
                      <a:pt x="199" y="217"/>
                    </a:lnTo>
                    <a:lnTo>
                      <a:pt x="203" y="218"/>
                    </a:lnTo>
                    <a:lnTo>
                      <a:pt x="204" y="218"/>
                    </a:lnTo>
                    <a:lnTo>
                      <a:pt x="202" y="214"/>
                    </a:lnTo>
                    <a:lnTo>
                      <a:pt x="58" y="4"/>
                    </a:lnTo>
                    <a:lnTo>
                      <a:pt x="55" y="0"/>
                    </a:lnTo>
                    <a:lnTo>
                      <a:pt x="55" y="0"/>
                    </a:lnTo>
                    <a:lnTo>
                      <a:pt x="55"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 name="Freeform 528"/>
              <p:cNvSpPr>
                <a:spLocks noEditPoints="1"/>
              </p:cNvSpPr>
              <p:nvPr/>
            </p:nvSpPr>
            <p:spPr bwMode="auto">
              <a:xfrm>
                <a:off x="3446" y="387"/>
                <a:ext cx="206" cy="222"/>
              </a:xfrm>
              <a:custGeom>
                <a:avLst/>
                <a:gdLst>
                  <a:gd name="T0" fmla="*/ 205 w 206"/>
                  <a:gd name="T1" fmla="*/ 219 h 222"/>
                  <a:gd name="T2" fmla="*/ 203 w 206"/>
                  <a:gd name="T3" fmla="*/ 221 h 222"/>
                  <a:gd name="T4" fmla="*/ 204 w 206"/>
                  <a:gd name="T5" fmla="*/ 221 h 222"/>
                  <a:gd name="T6" fmla="*/ 206 w 206"/>
                  <a:gd name="T7" fmla="*/ 222 h 222"/>
                  <a:gd name="T8" fmla="*/ 205 w 206"/>
                  <a:gd name="T9" fmla="*/ 220 h 222"/>
                  <a:gd name="T10" fmla="*/ 205 w 206"/>
                  <a:gd name="T11" fmla="*/ 219 h 222"/>
                  <a:gd name="T12" fmla="*/ 1 w 206"/>
                  <a:gd name="T13" fmla="*/ 174 h 222"/>
                  <a:gd name="T14" fmla="*/ 1 w 206"/>
                  <a:gd name="T15" fmla="*/ 174 h 222"/>
                  <a:gd name="T16" fmla="*/ 80 w 206"/>
                  <a:gd name="T17" fmla="*/ 192 h 222"/>
                  <a:gd name="T18" fmla="*/ 1 w 206"/>
                  <a:gd name="T19" fmla="*/ 174 h 222"/>
                  <a:gd name="T20" fmla="*/ 5 w 206"/>
                  <a:gd name="T21" fmla="*/ 172 h 222"/>
                  <a:gd name="T22" fmla="*/ 5 w 206"/>
                  <a:gd name="T23" fmla="*/ 172 h 222"/>
                  <a:gd name="T24" fmla="*/ 80 w 206"/>
                  <a:gd name="T25" fmla="*/ 189 h 222"/>
                  <a:gd name="T26" fmla="*/ 5 w 206"/>
                  <a:gd name="T27" fmla="*/ 172 h 222"/>
                  <a:gd name="T28" fmla="*/ 54 w 206"/>
                  <a:gd name="T29" fmla="*/ 4 h 222"/>
                  <a:gd name="T30" fmla="*/ 56 w 206"/>
                  <a:gd name="T31" fmla="*/ 3 h 222"/>
                  <a:gd name="T32" fmla="*/ 54 w 206"/>
                  <a:gd name="T33" fmla="*/ 4 h 222"/>
                  <a:gd name="T34" fmla="*/ 55 w 206"/>
                  <a:gd name="T35" fmla="*/ 0 h 222"/>
                  <a:gd name="T36" fmla="*/ 55 w 206"/>
                  <a:gd name="T37" fmla="*/ 0 h 222"/>
                  <a:gd name="T38" fmla="*/ 54 w 206"/>
                  <a:gd name="T39" fmla="*/ 2 h 222"/>
                  <a:gd name="T40" fmla="*/ 54 w 206"/>
                  <a:gd name="T41" fmla="*/ 3 h 222"/>
                  <a:gd name="T42" fmla="*/ 54 w 206"/>
                  <a:gd name="T43" fmla="*/ 3 h 222"/>
                  <a:gd name="T44" fmla="*/ 53 w 206"/>
                  <a:gd name="T45" fmla="*/ 5 h 222"/>
                  <a:gd name="T46" fmla="*/ 0 w 206"/>
                  <a:gd name="T47" fmla="*/ 171 h 222"/>
                  <a:gd name="T48" fmla="*/ 0 w 206"/>
                  <a:gd name="T49" fmla="*/ 171 h 222"/>
                  <a:gd name="T50" fmla="*/ 0 w 206"/>
                  <a:gd name="T51" fmla="*/ 170 h 222"/>
                  <a:gd name="T52" fmla="*/ 0 w 206"/>
                  <a:gd name="T53" fmla="*/ 171 h 222"/>
                  <a:gd name="T54" fmla="*/ 4 w 206"/>
                  <a:gd name="T55" fmla="*/ 169 h 222"/>
                  <a:gd name="T56" fmla="*/ 56 w 206"/>
                  <a:gd name="T57" fmla="*/ 7 h 222"/>
                  <a:gd name="T58" fmla="*/ 199 w 206"/>
                  <a:gd name="T59" fmla="*/ 217 h 222"/>
                  <a:gd name="T60" fmla="*/ 203 w 206"/>
                  <a:gd name="T61" fmla="*/ 218 h 222"/>
                  <a:gd name="T62" fmla="*/ 204 w 206"/>
                  <a:gd name="T63" fmla="*/ 218 h 222"/>
                  <a:gd name="T64" fmla="*/ 202 w 206"/>
                  <a:gd name="T65" fmla="*/ 214 h 222"/>
                  <a:gd name="T66" fmla="*/ 58 w 206"/>
                  <a:gd name="T67" fmla="*/ 4 h 222"/>
                  <a:gd name="T68" fmla="*/ 55 w 206"/>
                  <a:gd name="T69" fmla="*/ 0 h 222"/>
                  <a:gd name="T70" fmla="*/ 55 w 206"/>
                  <a:gd name="T71" fmla="*/ 0 h 222"/>
                  <a:gd name="T72" fmla="*/ 55 w 206"/>
                  <a:gd name="T73"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6" h="222">
                    <a:moveTo>
                      <a:pt x="205" y="219"/>
                    </a:moveTo>
                    <a:lnTo>
                      <a:pt x="203" y="221"/>
                    </a:lnTo>
                    <a:lnTo>
                      <a:pt x="204" y="221"/>
                    </a:lnTo>
                    <a:lnTo>
                      <a:pt x="206" y="222"/>
                    </a:lnTo>
                    <a:lnTo>
                      <a:pt x="205" y="220"/>
                    </a:lnTo>
                    <a:lnTo>
                      <a:pt x="205" y="219"/>
                    </a:lnTo>
                    <a:moveTo>
                      <a:pt x="1" y="174"/>
                    </a:moveTo>
                    <a:lnTo>
                      <a:pt x="1" y="174"/>
                    </a:lnTo>
                    <a:lnTo>
                      <a:pt x="80" y="192"/>
                    </a:lnTo>
                    <a:lnTo>
                      <a:pt x="1" y="174"/>
                    </a:lnTo>
                    <a:moveTo>
                      <a:pt x="5" y="172"/>
                    </a:moveTo>
                    <a:lnTo>
                      <a:pt x="5" y="172"/>
                    </a:lnTo>
                    <a:lnTo>
                      <a:pt x="80" y="189"/>
                    </a:lnTo>
                    <a:lnTo>
                      <a:pt x="5" y="172"/>
                    </a:lnTo>
                    <a:moveTo>
                      <a:pt x="54" y="4"/>
                    </a:moveTo>
                    <a:lnTo>
                      <a:pt x="56" y="3"/>
                    </a:lnTo>
                    <a:lnTo>
                      <a:pt x="54" y="4"/>
                    </a:lnTo>
                    <a:moveTo>
                      <a:pt x="55" y="0"/>
                    </a:moveTo>
                    <a:lnTo>
                      <a:pt x="55" y="0"/>
                    </a:lnTo>
                    <a:lnTo>
                      <a:pt x="54" y="2"/>
                    </a:lnTo>
                    <a:lnTo>
                      <a:pt x="54" y="3"/>
                    </a:lnTo>
                    <a:lnTo>
                      <a:pt x="54" y="3"/>
                    </a:lnTo>
                    <a:lnTo>
                      <a:pt x="53" y="5"/>
                    </a:lnTo>
                    <a:lnTo>
                      <a:pt x="0" y="171"/>
                    </a:lnTo>
                    <a:lnTo>
                      <a:pt x="0" y="171"/>
                    </a:lnTo>
                    <a:lnTo>
                      <a:pt x="0" y="170"/>
                    </a:lnTo>
                    <a:lnTo>
                      <a:pt x="0" y="171"/>
                    </a:lnTo>
                    <a:lnTo>
                      <a:pt x="4" y="169"/>
                    </a:lnTo>
                    <a:lnTo>
                      <a:pt x="56" y="7"/>
                    </a:lnTo>
                    <a:lnTo>
                      <a:pt x="199" y="217"/>
                    </a:lnTo>
                    <a:lnTo>
                      <a:pt x="203" y="218"/>
                    </a:lnTo>
                    <a:lnTo>
                      <a:pt x="204" y="218"/>
                    </a:lnTo>
                    <a:lnTo>
                      <a:pt x="202" y="214"/>
                    </a:lnTo>
                    <a:lnTo>
                      <a:pt x="58" y="4"/>
                    </a:lnTo>
                    <a:lnTo>
                      <a:pt x="55" y="0"/>
                    </a:lnTo>
                    <a:lnTo>
                      <a:pt x="55" y="0"/>
                    </a:lnTo>
                    <a:lnTo>
                      <a:pt x="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 name="Freeform 529"/>
              <p:cNvSpPr>
                <a:spLocks noEditPoints="1"/>
              </p:cNvSpPr>
              <p:nvPr/>
            </p:nvSpPr>
            <p:spPr bwMode="auto">
              <a:xfrm>
                <a:off x="3258" y="557"/>
                <a:ext cx="395" cy="251"/>
              </a:xfrm>
              <a:custGeom>
                <a:avLst/>
                <a:gdLst>
                  <a:gd name="T0" fmla="*/ 2 w 395"/>
                  <a:gd name="T1" fmla="*/ 248 h 251"/>
                  <a:gd name="T2" fmla="*/ 0 w 395"/>
                  <a:gd name="T3" fmla="*/ 251 h 251"/>
                  <a:gd name="T4" fmla="*/ 1 w 395"/>
                  <a:gd name="T5" fmla="*/ 250 h 251"/>
                  <a:gd name="T6" fmla="*/ 5 w 395"/>
                  <a:gd name="T7" fmla="*/ 248 h 251"/>
                  <a:gd name="T8" fmla="*/ 2 w 395"/>
                  <a:gd name="T9" fmla="*/ 248 h 251"/>
                  <a:gd name="T10" fmla="*/ 391 w 395"/>
                  <a:gd name="T11" fmla="*/ 49 h 251"/>
                  <a:gd name="T12" fmla="*/ 391 w 395"/>
                  <a:gd name="T13" fmla="*/ 48 h 251"/>
                  <a:gd name="T14" fmla="*/ 391 w 395"/>
                  <a:gd name="T15" fmla="*/ 49 h 251"/>
                  <a:gd name="T16" fmla="*/ 390 w 395"/>
                  <a:gd name="T17" fmla="*/ 48 h 251"/>
                  <a:gd name="T18" fmla="*/ 391 w 395"/>
                  <a:gd name="T19" fmla="*/ 49 h 251"/>
                  <a:gd name="T20" fmla="*/ 189 w 395"/>
                  <a:gd name="T21" fmla="*/ 4 h 251"/>
                  <a:gd name="T22" fmla="*/ 189 w 395"/>
                  <a:gd name="T23" fmla="*/ 4 h 251"/>
                  <a:gd name="T24" fmla="*/ 268 w 395"/>
                  <a:gd name="T25" fmla="*/ 22 h 251"/>
                  <a:gd name="T26" fmla="*/ 386 w 395"/>
                  <a:gd name="T27" fmla="*/ 49 h 251"/>
                  <a:gd name="T28" fmla="*/ 10 w 395"/>
                  <a:gd name="T29" fmla="*/ 242 h 251"/>
                  <a:gd name="T30" fmla="*/ 189 w 395"/>
                  <a:gd name="T31" fmla="*/ 4 h 251"/>
                  <a:gd name="T32" fmla="*/ 193 w 395"/>
                  <a:gd name="T33" fmla="*/ 2 h 251"/>
                  <a:gd name="T34" fmla="*/ 190 w 395"/>
                  <a:gd name="T35" fmla="*/ 4 h 251"/>
                  <a:gd name="T36" fmla="*/ 6 w 395"/>
                  <a:gd name="T37" fmla="*/ 247 h 251"/>
                  <a:gd name="T38" fmla="*/ 6 w 395"/>
                  <a:gd name="T39" fmla="*/ 248 h 251"/>
                  <a:gd name="T40" fmla="*/ 6 w 395"/>
                  <a:gd name="T41" fmla="*/ 248 h 251"/>
                  <a:gd name="T42" fmla="*/ 7 w 395"/>
                  <a:gd name="T43" fmla="*/ 247 h 251"/>
                  <a:gd name="T44" fmla="*/ 8 w 395"/>
                  <a:gd name="T45" fmla="*/ 247 h 251"/>
                  <a:gd name="T46" fmla="*/ 388 w 395"/>
                  <a:gd name="T47" fmla="*/ 52 h 251"/>
                  <a:gd name="T48" fmla="*/ 390 w 395"/>
                  <a:gd name="T49" fmla="*/ 51 h 251"/>
                  <a:gd name="T50" fmla="*/ 391 w 395"/>
                  <a:gd name="T51" fmla="*/ 51 h 251"/>
                  <a:gd name="T52" fmla="*/ 393 w 395"/>
                  <a:gd name="T53" fmla="*/ 49 h 251"/>
                  <a:gd name="T54" fmla="*/ 395 w 395"/>
                  <a:gd name="T55" fmla="*/ 48 h 251"/>
                  <a:gd name="T56" fmla="*/ 392 w 395"/>
                  <a:gd name="T57" fmla="*/ 48 h 251"/>
                  <a:gd name="T58" fmla="*/ 391 w 395"/>
                  <a:gd name="T59" fmla="*/ 48 h 251"/>
                  <a:gd name="T60" fmla="*/ 387 w 395"/>
                  <a:gd name="T61" fmla="*/ 47 h 251"/>
                  <a:gd name="T62" fmla="*/ 387 w 395"/>
                  <a:gd name="T63" fmla="*/ 47 h 251"/>
                  <a:gd name="T64" fmla="*/ 384 w 395"/>
                  <a:gd name="T65" fmla="*/ 46 h 251"/>
                  <a:gd name="T66" fmla="*/ 268 w 395"/>
                  <a:gd name="T67" fmla="*/ 19 h 251"/>
                  <a:gd name="T68" fmla="*/ 193 w 395"/>
                  <a:gd name="T69" fmla="*/ 2 h 251"/>
                  <a:gd name="T70" fmla="*/ 188 w 395"/>
                  <a:gd name="T71" fmla="*/ 0 h 251"/>
                  <a:gd name="T72" fmla="*/ 188 w 395"/>
                  <a:gd name="T73" fmla="*/ 1 h 251"/>
                  <a:gd name="T74" fmla="*/ 188 w 395"/>
                  <a:gd name="T75" fmla="*/ 1 h 251"/>
                  <a:gd name="T76" fmla="*/ 188 w 395"/>
                  <a:gd name="T77" fmla="*/ 1 h 251"/>
                  <a:gd name="T78" fmla="*/ 188 w 395"/>
                  <a:gd name="T79"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5" h="251">
                    <a:moveTo>
                      <a:pt x="2" y="248"/>
                    </a:moveTo>
                    <a:lnTo>
                      <a:pt x="0" y="251"/>
                    </a:lnTo>
                    <a:lnTo>
                      <a:pt x="1" y="250"/>
                    </a:lnTo>
                    <a:lnTo>
                      <a:pt x="5" y="248"/>
                    </a:lnTo>
                    <a:lnTo>
                      <a:pt x="2" y="248"/>
                    </a:lnTo>
                    <a:close/>
                    <a:moveTo>
                      <a:pt x="391" y="49"/>
                    </a:moveTo>
                    <a:lnTo>
                      <a:pt x="391" y="48"/>
                    </a:lnTo>
                    <a:lnTo>
                      <a:pt x="391" y="49"/>
                    </a:lnTo>
                    <a:lnTo>
                      <a:pt x="390" y="48"/>
                    </a:lnTo>
                    <a:lnTo>
                      <a:pt x="391" y="49"/>
                    </a:lnTo>
                    <a:close/>
                    <a:moveTo>
                      <a:pt x="189" y="4"/>
                    </a:moveTo>
                    <a:lnTo>
                      <a:pt x="189" y="4"/>
                    </a:lnTo>
                    <a:lnTo>
                      <a:pt x="268" y="22"/>
                    </a:lnTo>
                    <a:lnTo>
                      <a:pt x="386" y="49"/>
                    </a:lnTo>
                    <a:lnTo>
                      <a:pt x="10" y="242"/>
                    </a:lnTo>
                    <a:lnTo>
                      <a:pt x="189" y="4"/>
                    </a:lnTo>
                    <a:close/>
                    <a:moveTo>
                      <a:pt x="193" y="2"/>
                    </a:moveTo>
                    <a:lnTo>
                      <a:pt x="190" y="4"/>
                    </a:lnTo>
                    <a:lnTo>
                      <a:pt x="6" y="247"/>
                    </a:lnTo>
                    <a:lnTo>
                      <a:pt x="6" y="248"/>
                    </a:lnTo>
                    <a:lnTo>
                      <a:pt x="6" y="248"/>
                    </a:lnTo>
                    <a:lnTo>
                      <a:pt x="7" y="247"/>
                    </a:lnTo>
                    <a:lnTo>
                      <a:pt x="8" y="247"/>
                    </a:lnTo>
                    <a:lnTo>
                      <a:pt x="388" y="52"/>
                    </a:lnTo>
                    <a:lnTo>
                      <a:pt x="390" y="51"/>
                    </a:lnTo>
                    <a:lnTo>
                      <a:pt x="391" y="51"/>
                    </a:lnTo>
                    <a:lnTo>
                      <a:pt x="393" y="49"/>
                    </a:lnTo>
                    <a:lnTo>
                      <a:pt x="395" y="48"/>
                    </a:lnTo>
                    <a:lnTo>
                      <a:pt x="392" y="48"/>
                    </a:lnTo>
                    <a:lnTo>
                      <a:pt x="391" y="48"/>
                    </a:lnTo>
                    <a:lnTo>
                      <a:pt x="387" y="47"/>
                    </a:lnTo>
                    <a:lnTo>
                      <a:pt x="387" y="47"/>
                    </a:lnTo>
                    <a:lnTo>
                      <a:pt x="384" y="46"/>
                    </a:lnTo>
                    <a:lnTo>
                      <a:pt x="268" y="19"/>
                    </a:lnTo>
                    <a:lnTo>
                      <a:pt x="193" y="2"/>
                    </a:lnTo>
                    <a:close/>
                    <a:moveTo>
                      <a:pt x="188" y="0"/>
                    </a:moveTo>
                    <a:lnTo>
                      <a:pt x="188" y="1"/>
                    </a:lnTo>
                    <a:lnTo>
                      <a:pt x="188" y="1"/>
                    </a:lnTo>
                    <a:lnTo>
                      <a:pt x="188" y="1"/>
                    </a:lnTo>
                    <a:lnTo>
                      <a:pt x="188"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 name="Freeform 530"/>
              <p:cNvSpPr>
                <a:spLocks noEditPoints="1"/>
              </p:cNvSpPr>
              <p:nvPr/>
            </p:nvSpPr>
            <p:spPr bwMode="auto">
              <a:xfrm>
                <a:off x="3258" y="557"/>
                <a:ext cx="395" cy="251"/>
              </a:xfrm>
              <a:custGeom>
                <a:avLst/>
                <a:gdLst>
                  <a:gd name="T0" fmla="*/ 2 w 395"/>
                  <a:gd name="T1" fmla="*/ 248 h 251"/>
                  <a:gd name="T2" fmla="*/ 0 w 395"/>
                  <a:gd name="T3" fmla="*/ 251 h 251"/>
                  <a:gd name="T4" fmla="*/ 1 w 395"/>
                  <a:gd name="T5" fmla="*/ 250 h 251"/>
                  <a:gd name="T6" fmla="*/ 5 w 395"/>
                  <a:gd name="T7" fmla="*/ 248 h 251"/>
                  <a:gd name="T8" fmla="*/ 2 w 395"/>
                  <a:gd name="T9" fmla="*/ 248 h 251"/>
                  <a:gd name="T10" fmla="*/ 391 w 395"/>
                  <a:gd name="T11" fmla="*/ 49 h 251"/>
                  <a:gd name="T12" fmla="*/ 391 w 395"/>
                  <a:gd name="T13" fmla="*/ 48 h 251"/>
                  <a:gd name="T14" fmla="*/ 391 w 395"/>
                  <a:gd name="T15" fmla="*/ 49 h 251"/>
                  <a:gd name="T16" fmla="*/ 390 w 395"/>
                  <a:gd name="T17" fmla="*/ 48 h 251"/>
                  <a:gd name="T18" fmla="*/ 391 w 395"/>
                  <a:gd name="T19" fmla="*/ 49 h 251"/>
                  <a:gd name="T20" fmla="*/ 189 w 395"/>
                  <a:gd name="T21" fmla="*/ 4 h 251"/>
                  <a:gd name="T22" fmla="*/ 189 w 395"/>
                  <a:gd name="T23" fmla="*/ 4 h 251"/>
                  <a:gd name="T24" fmla="*/ 268 w 395"/>
                  <a:gd name="T25" fmla="*/ 22 h 251"/>
                  <a:gd name="T26" fmla="*/ 386 w 395"/>
                  <a:gd name="T27" fmla="*/ 49 h 251"/>
                  <a:gd name="T28" fmla="*/ 10 w 395"/>
                  <a:gd name="T29" fmla="*/ 242 h 251"/>
                  <a:gd name="T30" fmla="*/ 189 w 395"/>
                  <a:gd name="T31" fmla="*/ 4 h 251"/>
                  <a:gd name="T32" fmla="*/ 193 w 395"/>
                  <a:gd name="T33" fmla="*/ 2 h 251"/>
                  <a:gd name="T34" fmla="*/ 190 w 395"/>
                  <a:gd name="T35" fmla="*/ 4 h 251"/>
                  <a:gd name="T36" fmla="*/ 6 w 395"/>
                  <a:gd name="T37" fmla="*/ 247 h 251"/>
                  <a:gd name="T38" fmla="*/ 6 w 395"/>
                  <a:gd name="T39" fmla="*/ 248 h 251"/>
                  <a:gd name="T40" fmla="*/ 6 w 395"/>
                  <a:gd name="T41" fmla="*/ 248 h 251"/>
                  <a:gd name="T42" fmla="*/ 7 w 395"/>
                  <a:gd name="T43" fmla="*/ 247 h 251"/>
                  <a:gd name="T44" fmla="*/ 8 w 395"/>
                  <a:gd name="T45" fmla="*/ 247 h 251"/>
                  <a:gd name="T46" fmla="*/ 388 w 395"/>
                  <a:gd name="T47" fmla="*/ 52 h 251"/>
                  <a:gd name="T48" fmla="*/ 390 w 395"/>
                  <a:gd name="T49" fmla="*/ 51 h 251"/>
                  <a:gd name="T50" fmla="*/ 391 w 395"/>
                  <a:gd name="T51" fmla="*/ 51 h 251"/>
                  <a:gd name="T52" fmla="*/ 393 w 395"/>
                  <a:gd name="T53" fmla="*/ 49 h 251"/>
                  <a:gd name="T54" fmla="*/ 395 w 395"/>
                  <a:gd name="T55" fmla="*/ 48 h 251"/>
                  <a:gd name="T56" fmla="*/ 392 w 395"/>
                  <a:gd name="T57" fmla="*/ 48 h 251"/>
                  <a:gd name="T58" fmla="*/ 391 w 395"/>
                  <a:gd name="T59" fmla="*/ 48 h 251"/>
                  <a:gd name="T60" fmla="*/ 387 w 395"/>
                  <a:gd name="T61" fmla="*/ 47 h 251"/>
                  <a:gd name="T62" fmla="*/ 387 w 395"/>
                  <a:gd name="T63" fmla="*/ 47 h 251"/>
                  <a:gd name="T64" fmla="*/ 384 w 395"/>
                  <a:gd name="T65" fmla="*/ 46 h 251"/>
                  <a:gd name="T66" fmla="*/ 268 w 395"/>
                  <a:gd name="T67" fmla="*/ 19 h 251"/>
                  <a:gd name="T68" fmla="*/ 193 w 395"/>
                  <a:gd name="T69" fmla="*/ 2 h 251"/>
                  <a:gd name="T70" fmla="*/ 188 w 395"/>
                  <a:gd name="T71" fmla="*/ 0 h 251"/>
                  <a:gd name="T72" fmla="*/ 188 w 395"/>
                  <a:gd name="T73" fmla="*/ 1 h 251"/>
                  <a:gd name="T74" fmla="*/ 188 w 395"/>
                  <a:gd name="T75" fmla="*/ 1 h 251"/>
                  <a:gd name="T76" fmla="*/ 188 w 395"/>
                  <a:gd name="T77" fmla="*/ 1 h 251"/>
                  <a:gd name="T78" fmla="*/ 188 w 395"/>
                  <a:gd name="T79"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5" h="251">
                    <a:moveTo>
                      <a:pt x="2" y="248"/>
                    </a:moveTo>
                    <a:lnTo>
                      <a:pt x="0" y="251"/>
                    </a:lnTo>
                    <a:lnTo>
                      <a:pt x="1" y="250"/>
                    </a:lnTo>
                    <a:lnTo>
                      <a:pt x="5" y="248"/>
                    </a:lnTo>
                    <a:lnTo>
                      <a:pt x="2" y="248"/>
                    </a:lnTo>
                    <a:moveTo>
                      <a:pt x="391" y="49"/>
                    </a:moveTo>
                    <a:lnTo>
                      <a:pt x="391" y="48"/>
                    </a:lnTo>
                    <a:lnTo>
                      <a:pt x="391" y="49"/>
                    </a:lnTo>
                    <a:lnTo>
                      <a:pt x="390" y="48"/>
                    </a:lnTo>
                    <a:lnTo>
                      <a:pt x="391" y="49"/>
                    </a:lnTo>
                    <a:moveTo>
                      <a:pt x="189" y="4"/>
                    </a:moveTo>
                    <a:lnTo>
                      <a:pt x="189" y="4"/>
                    </a:lnTo>
                    <a:lnTo>
                      <a:pt x="268" y="22"/>
                    </a:lnTo>
                    <a:lnTo>
                      <a:pt x="386" y="49"/>
                    </a:lnTo>
                    <a:lnTo>
                      <a:pt x="10" y="242"/>
                    </a:lnTo>
                    <a:lnTo>
                      <a:pt x="189" y="4"/>
                    </a:lnTo>
                    <a:moveTo>
                      <a:pt x="193" y="2"/>
                    </a:moveTo>
                    <a:lnTo>
                      <a:pt x="190" y="4"/>
                    </a:lnTo>
                    <a:lnTo>
                      <a:pt x="6" y="247"/>
                    </a:lnTo>
                    <a:lnTo>
                      <a:pt x="6" y="248"/>
                    </a:lnTo>
                    <a:lnTo>
                      <a:pt x="6" y="248"/>
                    </a:lnTo>
                    <a:lnTo>
                      <a:pt x="7" y="247"/>
                    </a:lnTo>
                    <a:lnTo>
                      <a:pt x="8" y="247"/>
                    </a:lnTo>
                    <a:lnTo>
                      <a:pt x="388" y="52"/>
                    </a:lnTo>
                    <a:lnTo>
                      <a:pt x="390" y="51"/>
                    </a:lnTo>
                    <a:lnTo>
                      <a:pt x="391" y="51"/>
                    </a:lnTo>
                    <a:lnTo>
                      <a:pt x="393" y="49"/>
                    </a:lnTo>
                    <a:lnTo>
                      <a:pt x="395" y="48"/>
                    </a:lnTo>
                    <a:lnTo>
                      <a:pt x="392" y="48"/>
                    </a:lnTo>
                    <a:lnTo>
                      <a:pt x="391" y="48"/>
                    </a:lnTo>
                    <a:lnTo>
                      <a:pt x="387" y="47"/>
                    </a:lnTo>
                    <a:lnTo>
                      <a:pt x="387" y="47"/>
                    </a:lnTo>
                    <a:lnTo>
                      <a:pt x="384" y="46"/>
                    </a:lnTo>
                    <a:lnTo>
                      <a:pt x="268" y="19"/>
                    </a:lnTo>
                    <a:lnTo>
                      <a:pt x="193" y="2"/>
                    </a:lnTo>
                    <a:moveTo>
                      <a:pt x="188" y="0"/>
                    </a:moveTo>
                    <a:lnTo>
                      <a:pt x="188" y="1"/>
                    </a:lnTo>
                    <a:lnTo>
                      <a:pt x="188" y="1"/>
                    </a:lnTo>
                    <a:lnTo>
                      <a:pt x="188" y="1"/>
                    </a:lnTo>
                    <a:lnTo>
                      <a:pt x="1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 name="Freeform 531"/>
              <p:cNvSpPr>
                <a:spLocks noEditPoints="1"/>
              </p:cNvSpPr>
              <p:nvPr/>
            </p:nvSpPr>
            <p:spPr bwMode="auto">
              <a:xfrm>
                <a:off x="3042" y="554"/>
                <a:ext cx="411" cy="251"/>
              </a:xfrm>
              <a:custGeom>
                <a:avLst/>
                <a:gdLst>
                  <a:gd name="T0" fmla="*/ 406 w 411"/>
                  <a:gd name="T1" fmla="*/ 7 h 251"/>
                  <a:gd name="T2" fmla="*/ 314 w 411"/>
                  <a:gd name="T3" fmla="*/ 58 h 251"/>
                  <a:gd name="T4" fmla="*/ 399 w 411"/>
                  <a:gd name="T5" fmla="*/ 11 h 251"/>
                  <a:gd name="T6" fmla="*/ 221 w 411"/>
                  <a:gd name="T7" fmla="*/ 246 h 251"/>
                  <a:gd name="T8" fmla="*/ 221 w 411"/>
                  <a:gd name="T9" fmla="*/ 248 h 251"/>
                  <a:gd name="T10" fmla="*/ 220 w 411"/>
                  <a:gd name="T11" fmla="*/ 248 h 251"/>
                  <a:gd name="T12" fmla="*/ 218 w 411"/>
                  <a:gd name="T13" fmla="*/ 248 h 251"/>
                  <a:gd name="T14" fmla="*/ 5 w 411"/>
                  <a:gd name="T15" fmla="*/ 232 h 251"/>
                  <a:gd name="T16" fmla="*/ 2 w 411"/>
                  <a:gd name="T17" fmla="*/ 234 h 251"/>
                  <a:gd name="T18" fmla="*/ 2 w 411"/>
                  <a:gd name="T19" fmla="*/ 234 h 251"/>
                  <a:gd name="T20" fmla="*/ 0 w 411"/>
                  <a:gd name="T21" fmla="*/ 235 h 251"/>
                  <a:gd name="T22" fmla="*/ 0 w 411"/>
                  <a:gd name="T23" fmla="*/ 235 h 251"/>
                  <a:gd name="T24" fmla="*/ 0 w 411"/>
                  <a:gd name="T25" fmla="*/ 235 h 251"/>
                  <a:gd name="T26" fmla="*/ 1 w 411"/>
                  <a:gd name="T27" fmla="*/ 235 h 251"/>
                  <a:gd name="T28" fmla="*/ 1 w 411"/>
                  <a:gd name="T29" fmla="*/ 235 h 251"/>
                  <a:gd name="T30" fmla="*/ 218 w 411"/>
                  <a:gd name="T31" fmla="*/ 251 h 251"/>
                  <a:gd name="T32" fmla="*/ 221 w 411"/>
                  <a:gd name="T33" fmla="*/ 251 h 251"/>
                  <a:gd name="T34" fmla="*/ 221 w 411"/>
                  <a:gd name="T35" fmla="*/ 251 h 251"/>
                  <a:gd name="T36" fmla="*/ 222 w 411"/>
                  <a:gd name="T37" fmla="*/ 251 h 251"/>
                  <a:gd name="T38" fmla="*/ 222 w 411"/>
                  <a:gd name="T39" fmla="*/ 250 h 251"/>
                  <a:gd name="T40" fmla="*/ 406 w 411"/>
                  <a:gd name="T41" fmla="*/ 7 h 251"/>
                  <a:gd name="T42" fmla="*/ 400 w 411"/>
                  <a:gd name="T43" fmla="*/ 7 h 251"/>
                  <a:gd name="T44" fmla="*/ 141 w 411"/>
                  <a:gd name="T45" fmla="*/ 152 h 251"/>
                  <a:gd name="T46" fmla="*/ 400 w 411"/>
                  <a:gd name="T47" fmla="*/ 7 h 251"/>
                  <a:gd name="T48" fmla="*/ 400 w 411"/>
                  <a:gd name="T49" fmla="*/ 7 h 251"/>
                  <a:gd name="T50" fmla="*/ 411 w 411"/>
                  <a:gd name="T51" fmla="*/ 0 h 251"/>
                  <a:gd name="T52" fmla="*/ 408 w 411"/>
                  <a:gd name="T53" fmla="*/ 2 h 251"/>
                  <a:gd name="T54" fmla="*/ 404 w 411"/>
                  <a:gd name="T55" fmla="*/ 4 h 251"/>
                  <a:gd name="T56" fmla="*/ 404 w 411"/>
                  <a:gd name="T57" fmla="*/ 4 h 251"/>
                  <a:gd name="T58" fmla="*/ 405 w 411"/>
                  <a:gd name="T59" fmla="*/ 4 h 251"/>
                  <a:gd name="T60" fmla="*/ 408 w 411"/>
                  <a:gd name="T61" fmla="*/ 4 h 251"/>
                  <a:gd name="T62" fmla="*/ 411 w 411"/>
                  <a:gd name="T6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1" h="251">
                    <a:moveTo>
                      <a:pt x="406" y="7"/>
                    </a:moveTo>
                    <a:lnTo>
                      <a:pt x="314" y="58"/>
                    </a:lnTo>
                    <a:lnTo>
                      <a:pt x="399" y="11"/>
                    </a:lnTo>
                    <a:lnTo>
                      <a:pt x="221" y="246"/>
                    </a:lnTo>
                    <a:lnTo>
                      <a:pt x="221" y="248"/>
                    </a:lnTo>
                    <a:lnTo>
                      <a:pt x="220" y="248"/>
                    </a:lnTo>
                    <a:lnTo>
                      <a:pt x="218" y="248"/>
                    </a:lnTo>
                    <a:lnTo>
                      <a:pt x="5" y="232"/>
                    </a:lnTo>
                    <a:lnTo>
                      <a:pt x="2" y="234"/>
                    </a:lnTo>
                    <a:lnTo>
                      <a:pt x="2" y="234"/>
                    </a:lnTo>
                    <a:lnTo>
                      <a:pt x="0" y="235"/>
                    </a:lnTo>
                    <a:lnTo>
                      <a:pt x="0" y="235"/>
                    </a:lnTo>
                    <a:lnTo>
                      <a:pt x="0" y="235"/>
                    </a:lnTo>
                    <a:lnTo>
                      <a:pt x="1" y="235"/>
                    </a:lnTo>
                    <a:lnTo>
                      <a:pt x="1" y="235"/>
                    </a:lnTo>
                    <a:lnTo>
                      <a:pt x="218" y="251"/>
                    </a:lnTo>
                    <a:lnTo>
                      <a:pt x="221" y="251"/>
                    </a:lnTo>
                    <a:lnTo>
                      <a:pt x="221" y="251"/>
                    </a:lnTo>
                    <a:lnTo>
                      <a:pt x="222" y="251"/>
                    </a:lnTo>
                    <a:lnTo>
                      <a:pt x="222" y="250"/>
                    </a:lnTo>
                    <a:lnTo>
                      <a:pt x="406" y="7"/>
                    </a:lnTo>
                    <a:close/>
                    <a:moveTo>
                      <a:pt x="400" y="7"/>
                    </a:moveTo>
                    <a:lnTo>
                      <a:pt x="141" y="152"/>
                    </a:lnTo>
                    <a:lnTo>
                      <a:pt x="400" y="7"/>
                    </a:lnTo>
                    <a:lnTo>
                      <a:pt x="400" y="7"/>
                    </a:lnTo>
                    <a:close/>
                    <a:moveTo>
                      <a:pt x="411" y="0"/>
                    </a:moveTo>
                    <a:lnTo>
                      <a:pt x="408" y="2"/>
                    </a:lnTo>
                    <a:lnTo>
                      <a:pt x="404" y="4"/>
                    </a:lnTo>
                    <a:lnTo>
                      <a:pt x="404" y="4"/>
                    </a:lnTo>
                    <a:lnTo>
                      <a:pt x="405" y="4"/>
                    </a:lnTo>
                    <a:lnTo>
                      <a:pt x="408" y="4"/>
                    </a:lnTo>
                    <a:lnTo>
                      <a:pt x="411"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 name="Freeform 532"/>
              <p:cNvSpPr>
                <a:spLocks noEditPoints="1"/>
              </p:cNvSpPr>
              <p:nvPr/>
            </p:nvSpPr>
            <p:spPr bwMode="auto">
              <a:xfrm>
                <a:off x="3042" y="554"/>
                <a:ext cx="411" cy="251"/>
              </a:xfrm>
              <a:custGeom>
                <a:avLst/>
                <a:gdLst>
                  <a:gd name="T0" fmla="*/ 406 w 411"/>
                  <a:gd name="T1" fmla="*/ 7 h 251"/>
                  <a:gd name="T2" fmla="*/ 314 w 411"/>
                  <a:gd name="T3" fmla="*/ 58 h 251"/>
                  <a:gd name="T4" fmla="*/ 399 w 411"/>
                  <a:gd name="T5" fmla="*/ 11 h 251"/>
                  <a:gd name="T6" fmla="*/ 221 w 411"/>
                  <a:gd name="T7" fmla="*/ 246 h 251"/>
                  <a:gd name="T8" fmla="*/ 221 w 411"/>
                  <a:gd name="T9" fmla="*/ 248 h 251"/>
                  <a:gd name="T10" fmla="*/ 220 w 411"/>
                  <a:gd name="T11" fmla="*/ 248 h 251"/>
                  <a:gd name="T12" fmla="*/ 218 w 411"/>
                  <a:gd name="T13" fmla="*/ 248 h 251"/>
                  <a:gd name="T14" fmla="*/ 5 w 411"/>
                  <a:gd name="T15" fmla="*/ 232 h 251"/>
                  <a:gd name="T16" fmla="*/ 2 w 411"/>
                  <a:gd name="T17" fmla="*/ 234 h 251"/>
                  <a:gd name="T18" fmla="*/ 2 w 411"/>
                  <a:gd name="T19" fmla="*/ 234 h 251"/>
                  <a:gd name="T20" fmla="*/ 0 w 411"/>
                  <a:gd name="T21" fmla="*/ 235 h 251"/>
                  <a:gd name="T22" fmla="*/ 0 w 411"/>
                  <a:gd name="T23" fmla="*/ 235 h 251"/>
                  <a:gd name="T24" fmla="*/ 0 w 411"/>
                  <a:gd name="T25" fmla="*/ 235 h 251"/>
                  <a:gd name="T26" fmla="*/ 1 w 411"/>
                  <a:gd name="T27" fmla="*/ 235 h 251"/>
                  <a:gd name="T28" fmla="*/ 1 w 411"/>
                  <a:gd name="T29" fmla="*/ 235 h 251"/>
                  <a:gd name="T30" fmla="*/ 218 w 411"/>
                  <a:gd name="T31" fmla="*/ 251 h 251"/>
                  <a:gd name="T32" fmla="*/ 221 w 411"/>
                  <a:gd name="T33" fmla="*/ 251 h 251"/>
                  <a:gd name="T34" fmla="*/ 221 w 411"/>
                  <a:gd name="T35" fmla="*/ 251 h 251"/>
                  <a:gd name="T36" fmla="*/ 222 w 411"/>
                  <a:gd name="T37" fmla="*/ 251 h 251"/>
                  <a:gd name="T38" fmla="*/ 222 w 411"/>
                  <a:gd name="T39" fmla="*/ 250 h 251"/>
                  <a:gd name="T40" fmla="*/ 406 w 411"/>
                  <a:gd name="T41" fmla="*/ 7 h 251"/>
                  <a:gd name="T42" fmla="*/ 400 w 411"/>
                  <a:gd name="T43" fmla="*/ 7 h 251"/>
                  <a:gd name="T44" fmla="*/ 141 w 411"/>
                  <a:gd name="T45" fmla="*/ 152 h 251"/>
                  <a:gd name="T46" fmla="*/ 400 w 411"/>
                  <a:gd name="T47" fmla="*/ 7 h 251"/>
                  <a:gd name="T48" fmla="*/ 400 w 411"/>
                  <a:gd name="T49" fmla="*/ 7 h 251"/>
                  <a:gd name="T50" fmla="*/ 411 w 411"/>
                  <a:gd name="T51" fmla="*/ 0 h 251"/>
                  <a:gd name="T52" fmla="*/ 408 w 411"/>
                  <a:gd name="T53" fmla="*/ 2 h 251"/>
                  <a:gd name="T54" fmla="*/ 404 w 411"/>
                  <a:gd name="T55" fmla="*/ 4 h 251"/>
                  <a:gd name="T56" fmla="*/ 404 w 411"/>
                  <a:gd name="T57" fmla="*/ 4 h 251"/>
                  <a:gd name="T58" fmla="*/ 405 w 411"/>
                  <a:gd name="T59" fmla="*/ 4 h 251"/>
                  <a:gd name="T60" fmla="*/ 408 w 411"/>
                  <a:gd name="T61" fmla="*/ 4 h 251"/>
                  <a:gd name="T62" fmla="*/ 411 w 411"/>
                  <a:gd name="T63"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1" h="251">
                    <a:moveTo>
                      <a:pt x="406" y="7"/>
                    </a:moveTo>
                    <a:lnTo>
                      <a:pt x="314" y="58"/>
                    </a:lnTo>
                    <a:lnTo>
                      <a:pt x="399" y="11"/>
                    </a:lnTo>
                    <a:lnTo>
                      <a:pt x="221" y="246"/>
                    </a:lnTo>
                    <a:lnTo>
                      <a:pt x="221" y="248"/>
                    </a:lnTo>
                    <a:lnTo>
                      <a:pt x="220" y="248"/>
                    </a:lnTo>
                    <a:lnTo>
                      <a:pt x="218" y="248"/>
                    </a:lnTo>
                    <a:lnTo>
                      <a:pt x="5" y="232"/>
                    </a:lnTo>
                    <a:lnTo>
                      <a:pt x="2" y="234"/>
                    </a:lnTo>
                    <a:lnTo>
                      <a:pt x="2" y="234"/>
                    </a:lnTo>
                    <a:lnTo>
                      <a:pt x="0" y="235"/>
                    </a:lnTo>
                    <a:lnTo>
                      <a:pt x="0" y="235"/>
                    </a:lnTo>
                    <a:lnTo>
                      <a:pt x="0" y="235"/>
                    </a:lnTo>
                    <a:lnTo>
                      <a:pt x="1" y="235"/>
                    </a:lnTo>
                    <a:lnTo>
                      <a:pt x="1" y="235"/>
                    </a:lnTo>
                    <a:lnTo>
                      <a:pt x="218" y="251"/>
                    </a:lnTo>
                    <a:lnTo>
                      <a:pt x="221" y="251"/>
                    </a:lnTo>
                    <a:lnTo>
                      <a:pt x="221" y="251"/>
                    </a:lnTo>
                    <a:lnTo>
                      <a:pt x="222" y="251"/>
                    </a:lnTo>
                    <a:lnTo>
                      <a:pt x="222" y="250"/>
                    </a:lnTo>
                    <a:lnTo>
                      <a:pt x="406" y="7"/>
                    </a:lnTo>
                    <a:moveTo>
                      <a:pt x="400" y="7"/>
                    </a:moveTo>
                    <a:lnTo>
                      <a:pt x="141" y="152"/>
                    </a:lnTo>
                    <a:lnTo>
                      <a:pt x="400" y="7"/>
                    </a:lnTo>
                    <a:lnTo>
                      <a:pt x="400" y="7"/>
                    </a:lnTo>
                    <a:moveTo>
                      <a:pt x="411" y="0"/>
                    </a:moveTo>
                    <a:lnTo>
                      <a:pt x="408" y="2"/>
                    </a:lnTo>
                    <a:lnTo>
                      <a:pt x="404" y="4"/>
                    </a:lnTo>
                    <a:lnTo>
                      <a:pt x="404" y="4"/>
                    </a:lnTo>
                    <a:lnTo>
                      <a:pt x="405" y="4"/>
                    </a:lnTo>
                    <a:lnTo>
                      <a:pt x="408" y="4"/>
                    </a:lnTo>
                    <a:lnTo>
                      <a:pt x="4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 name="Freeform 533"/>
              <p:cNvSpPr>
                <a:spLocks noEditPoints="1"/>
              </p:cNvSpPr>
              <p:nvPr/>
            </p:nvSpPr>
            <p:spPr bwMode="auto">
              <a:xfrm>
                <a:off x="2855" y="509"/>
                <a:ext cx="597" cy="281"/>
              </a:xfrm>
              <a:custGeom>
                <a:avLst/>
                <a:gdLst>
                  <a:gd name="T0" fmla="*/ 187 w 597"/>
                  <a:gd name="T1" fmla="*/ 280 h 281"/>
                  <a:gd name="T2" fmla="*/ 186 w 597"/>
                  <a:gd name="T3" fmla="*/ 280 h 281"/>
                  <a:gd name="T4" fmla="*/ 186 w 597"/>
                  <a:gd name="T5" fmla="*/ 281 h 281"/>
                  <a:gd name="T6" fmla="*/ 187 w 597"/>
                  <a:gd name="T7" fmla="*/ 280 h 281"/>
                  <a:gd name="T8" fmla="*/ 187 w 597"/>
                  <a:gd name="T9" fmla="*/ 280 h 281"/>
                  <a:gd name="T10" fmla="*/ 4 w 597"/>
                  <a:gd name="T11" fmla="*/ 5 h 281"/>
                  <a:gd name="T12" fmla="*/ 4 w 597"/>
                  <a:gd name="T13" fmla="*/ 5 h 281"/>
                  <a:gd name="T14" fmla="*/ 184 w 597"/>
                  <a:gd name="T15" fmla="*/ 278 h 281"/>
                  <a:gd name="T16" fmla="*/ 184 w 597"/>
                  <a:gd name="T17" fmla="*/ 278 h 281"/>
                  <a:gd name="T18" fmla="*/ 4 w 597"/>
                  <a:gd name="T19" fmla="*/ 5 h 281"/>
                  <a:gd name="T20" fmla="*/ 591 w 597"/>
                  <a:gd name="T21" fmla="*/ 51 h 281"/>
                  <a:gd name="T22" fmla="*/ 592 w 597"/>
                  <a:gd name="T23" fmla="*/ 49 h 281"/>
                  <a:gd name="T24" fmla="*/ 591 w 597"/>
                  <a:gd name="T25" fmla="*/ 51 h 281"/>
                  <a:gd name="T26" fmla="*/ 591 w 597"/>
                  <a:gd name="T27" fmla="*/ 49 h 281"/>
                  <a:gd name="T28" fmla="*/ 591 w 597"/>
                  <a:gd name="T29" fmla="*/ 51 h 281"/>
                  <a:gd name="T30" fmla="*/ 4 w 597"/>
                  <a:gd name="T31" fmla="*/ 0 h 281"/>
                  <a:gd name="T32" fmla="*/ 7 w 597"/>
                  <a:gd name="T33" fmla="*/ 5 h 281"/>
                  <a:gd name="T34" fmla="*/ 6 w 597"/>
                  <a:gd name="T35" fmla="*/ 3 h 281"/>
                  <a:gd name="T36" fmla="*/ 587 w 597"/>
                  <a:gd name="T37" fmla="*/ 52 h 281"/>
                  <a:gd name="T38" fmla="*/ 587 w 597"/>
                  <a:gd name="T39" fmla="*/ 52 h 281"/>
                  <a:gd name="T40" fmla="*/ 328 w 597"/>
                  <a:gd name="T41" fmla="*/ 197 h 281"/>
                  <a:gd name="T42" fmla="*/ 188 w 597"/>
                  <a:gd name="T43" fmla="*/ 276 h 281"/>
                  <a:gd name="T44" fmla="*/ 187 w 597"/>
                  <a:gd name="T45" fmla="*/ 276 h 281"/>
                  <a:gd name="T46" fmla="*/ 188 w 597"/>
                  <a:gd name="T47" fmla="*/ 278 h 281"/>
                  <a:gd name="T48" fmla="*/ 189 w 597"/>
                  <a:gd name="T49" fmla="*/ 279 h 281"/>
                  <a:gd name="T50" fmla="*/ 192 w 597"/>
                  <a:gd name="T51" fmla="*/ 277 h 281"/>
                  <a:gd name="T52" fmla="*/ 501 w 597"/>
                  <a:gd name="T53" fmla="*/ 103 h 281"/>
                  <a:gd name="T54" fmla="*/ 593 w 597"/>
                  <a:gd name="T55" fmla="*/ 52 h 281"/>
                  <a:gd name="T56" fmla="*/ 596 w 597"/>
                  <a:gd name="T57" fmla="*/ 50 h 281"/>
                  <a:gd name="T58" fmla="*/ 596 w 597"/>
                  <a:gd name="T59" fmla="*/ 50 h 281"/>
                  <a:gd name="T60" fmla="*/ 597 w 597"/>
                  <a:gd name="T61" fmla="*/ 49 h 281"/>
                  <a:gd name="T62" fmla="*/ 595 w 597"/>
                  <a:gd name="T63" fmla="*/ 49 h 281"/>
                  <a:gd name="T64" fmla="*/ 592 w 597"/>
                  <a:gd name="T65" fmla="*/ 49 h 281"/>
                  <a:gd name="T66" fmla="*/ 591 w 597"/>
                  <a:gd name="T67" fmla="*/ 49 h 281"/>
                  <a:gd name="T68" fmla="*/ 591 w 597"/>
                  <a:gd name="T69" fmla="*/ 49 h 281"/>
                  <a:gd name="T70" fmla="*/ 591 w 597"/>
                  <a:gd name="T71" fmla="*/ 49 h 281"/>
                  <a:gd name="T72" fmla="*/ 4 w 597"/>
                  <a:gd name="T73" fmla="*/ 0 h 281"/>
                  <a:gd name="T74" fmla="*/ 0 w 597"/>
                  <a:gd name="T75" fmla="*/ 0 h 281"/>
                  <a:gd name="T76" fmla="*/ 1 w 597"/>
                  <a:gd name="T77" fmla="*/ 2 h 281"/>
                  <a:gd name="T78" fmla="*/ 2 w 597"/>
                  <a:gd name="T79" fmla="*/ 0 h 281"/>
                  <a:gd name="T80" fmla="*/ 0 w 597"/>
                  <a:gd name="T81"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97" h="281">
                    <a:moveTo>
                      <a:pt x="187" y="280"/>
                    </a:moveTo>
                    <a:lnTo>
                      <a:pt x="186" y="280"/>
                    </a:lnTo>
                    <a:lnTo>
                      <a:pt x="186" y="281"/>
                    </a:lnTo>
                    <a:lnTo>
                      <a:pt x="187" y="280"/>
                    </a:lnTo>
                    <a:lnTo>
                      <a:pt x="187" y="280"/>
                    </a:lnTo>
                    <a:close/>
                    <a:moveTo>
                      <a:pt x="4" y="5"/>
                    </a:moveTo>
                    <a:lnTo>
                      <a:pt x="4" y="5"/>
                    </a:lnTo>
                    <a:lnTo>
                      <a:pt x="184" y="278"/>
                    </a:lnTo>
                    <a:lnTo>
                      <a:pt x="184" y="278"/>
                    </a:lnTo>
                    <a:lnTo>
                      <a:pt x="4" y="5"/>
                    </a:lnTo>
                    <a:close/>
                    <a:moveTo>
                      <a:pt x="591" y="51"/>
                    </a:moveTo>
                    <a:lnTo>
                      <a:pt x="592" y="49"/>
                    </a:lnTo>
                    <a:lnTo>
                      <a:pt x="591" y="51"/>
                    </a:lnTo>
                    <a:lnTo>
                      <a:pt x="591" y="49"/>
                    </a:lnTo>
                    <a:lnTo>
                      <a:pt x="591" y="51"/>
                    </a:lnTo>
                    <a:close/>
                    <a:moveTo>
                      <a:pt x="4" y="0"/>
                    </a:moveTo>
                    <a:lnTo>
                      <a:pt x="7" y="5"/>
                    </a:lnTo>
                    <a:lnTo>
                      <a:pt x="6" y="3"/>
                    </a:lnTo>
                    <a:lnTo>
                      <a:pt x="587" y="52"/>
                    </a:lnTo>
                    <a:lnTo>
                      <a:pt x="587" y="52"/>
                    </a:lnTo>
                    <a:lnTo>
                      <a:pt x="328" y="197"/>
                    </a:lnTo>
                    <a:lnTo>
                      <a:pt x="188" y="276"/>
                    </a:lnTo>
                    <a:lnTo>
                      <a:pt x="187" y="276"/>
                    </a:lnTo>
                    <a:lnTo>
                      <a:pt x="188" y="278"/>
                    </a:lnTo>
                    <a:lnTo>
                      <a:pt x="189" y="279"/>
                    </a:lnTo>
                    <a:lnTo>
                      <a:pt x="192" y="277"/>
                    </a:lnTo>
                    <a:lnTo>
                      <a:pt x="501" y="103"/>
                    </a:lnTo>
                    <a:lnTo>
                      <a:pt x="593" y="52"/>
                    </a:lnTo>
                    <a:lnTo>
                      <a:pt x="596" y="50"/>
                    </a:lnTo>
                    <a:lnTo>
                      <a:pt x="596" y="50"/>
                    </a:lnTo>
                    <a:lnTo>
                      <a:pt x="597" y="49"/>
                    </a:lnTo>
                    <a:lnTo>
                      <a:pt x="595" y="49"/>
                    </a:lnTo>
                    <a:lnTo>
                      <a:pt x="592" y="49"/>
                    </a:lnTo>
                    <a:lnTo>
                      <a:pt x="591" y="49"/>
                    </a:lnTo>
                    <a:lnTo>
                      <a:pt x="591" y="49"/>
                    </a:lnTo>
                    <a:lnTo>
                      <a:pt x="591" y="49"/>
                    </a:lnTo>
                    <a:lnTo>
                      <a:pt x="4" y="0"/>
                    </a:lnTo>
                    <a:close/>
                    <a:moveTo>
                      <a:pt x="0" y="0"/>
                    </a:moveTo>
                    <a:lnTo>
                      <a:pt x="1" y="2"/>
                    </a:lnTo>
                    <a:lnTo>
                      <a:pt x="2" y="0"/>
                    </a:lnTo>
                    <a:lnTo>
                      <a:pt x="0"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Freeform 534"/>
              <p:cNvSpPr>
                <a:spLocks noEditPoints="1"/>
              </p:cNvSpPr>
              <p:nvPr/>
            </p:nvSpPr>
            <p:spPr bwMode="auto">
              <a:xfrm>
                <a:off x="2855" y="509"/>
                <a:ext cx="597" cy="281"/>
              </a:xfrm>
              <a:custGeom>
                <a:avLst/>
                <a:gdLst>
                  <a:gd name="T0" fmla="*/ 187 w 597"/>
                  <a:gd name="T1" fmla="*/ 280 h 281"/>
                  <a:gd name="T2" fmla="*/ 186 w 597"/>
                  <a:gd name="T3" fmla="*/ 280 h 281"/>
                  <a:gd name="T4" fmla="*/ 186 w 597"/>
                  <a:gd name="T5" fmla="*/ 281 h 281"/>
                  <a:gd name="T6" fmla="*/ 187 w 597"/>
                  <a:gd name="T7" fmla="*/ 280 h 281"/>
                  <a:gd name="T8" fmla="*/ 187 w 597"/>
                  <a:gd name="T9" fmla="*/ 280 h 281"/>
                  <a:gd name="T10" fmla="*/ 4 w 597"/>
                  <a:gd name="T11" fmla="*/ 5 h 281"/>
                  <a:gd name="T12" fmla="*/ 4 w 597"/>
                  <a:gd name="T13" fmla="*/ 5 h 281"/>
                  <a:gd name="T14" fmla="*/ 184 w 597"/>
                  <a:gd name="T15" fmla="*/ 278 h 281"/>
                  <a:gd name="T16" fmla="*/ 184 w 597"/>
                  <a:gd name="T17" fmla="*/ 278 h 281"/>
                  <a:gd name="T18" fmla="*/ 4 w 597"/>
                  <a:gd name="T19" fmla="*/ 5 h 281"/>
                  <a:gd name="T20" fmla="*/ 591 w 597"/>
                  <a:gd name="T21" fmla="*/ 51 h 281"/>
                  <a:gd name="T22" fmla="*/ 592 w 597"/>
                  <a:gd name="T23" fmla="*/ 49 h 281"/>
                  <a:gd name="T24" fmla="*/ 591 w 597"/>
                  <a:gd name="T25" fmla="*/ 51 h 281"/>
                  <a:gd name="T26" fmla="*/ 591 w 597"/>
                  <a:gd name="T27" fmla="*/ 49 h 281"/>
                  <a:gd name="T28" fmla="*/ 591 w 597"/>
                  <a:gd name="T29" fmla="*/ 51 h 281"/>
                  <a:gd name="T30" fmla="*/ 4 w 597"/>
                  <a:gd name="T31" fmla="*/ 0 h 281"/>
                  <a:gd name="T32" fmla="*/ 7 w 597"/>
                  <a:gd name="T33" fmla="*/ 5 h 281"/>
                  <a:gd name="T34" fmla="*/ 6 w 597"/>
                  <a:gd name="T35" fmla="*/ 3 h 281"/>
                  <a:gd name="T36" fmla="*/ 587 w 597"/>
                  <a:gd name="T37" fmla="*/ 52 h 281"/>
                  <a:gd name="T38" fmla="*/ 587 w 597"/>
                  <a:gd name="T39" fmla="*/ 52 h 281"/>
                  <a:gd name="T40" fmla="*/ 328 w 597"/>
                  <a:gd name="T41" fmla="*/ 197 h 281"/>
                  <a:gd name="T42" fmla="*/ 188 w 597"/>
                  <a:gd name="T43" fmla="*/ 276 h 281"/>
                  <a:gd name="T44" fmla="*/ 187 w 597"/>
                  <a:gd name="T45" fmla="*/ 276 h 281"/>
                  <a:gd name="T46" fmla="*/ 188 w 597"/>
                  <a:gd name="T47" fmla="*/ 278 h 281"/>
                  <a:gd name="T48" fmla="*/ 189 w 597"/>
                  <a:gd name="T49" fmla="*/ 279 h 281"/>
                  <a:gd name="T50" fmla="*/ 192 w 597"/>
                  <a:gd name="T51" fmla="*/ 277 h 281"/>
                  <a:gd name="T52" fmla="*/ 501 w 597"/>
                  <a:gd name="T53" fmla="*/ 103 h 281"/>
                  <a:gd name="T54" fmla="*/ 593 w 597"/>
                  <a:gd name="T55" fmla="*/ 52 h 281"/>
                  <a:gd name="T56" fmla="*/ 596 w 597"/>
                  <a:gd name="T57" fmla="*/ 50 h 281"/>
                  <a:gd name="T58" fmla="*/ 596 w 597"/>
                  <a:gd name="T59" fmla="*/ 50 h 281"/>
                  <a:gd name="T60" fmla="*/ 597 w 597"/>
                  <a:gd name="T61" fmla="*/ 49 h 281"/>
                  <a:gd name="T62" fmla="*/ 595 w 597"/>
                  <a:gd name="T63" fmla="*/ 49 h 281"/>
                  <a:gd name="T64" fmla="*/ 592 w 597"/>
                  <a:gd name="T65" fmla="*/ 49 h 281"/>
                  <a:gd name="T66" fmla="*/ 591 w 597"/>
                  <a:gd name="T67" fmla="*/ 49 h 281"/>
                  <a:gd name="T68" fmla="*/ 591 w 597"/>
                  <a:gd name="T69" fmla="*/ 49 h 281"/>
                  <a:gd name="T70" fmla="*/ 591 w 597"/>
                  <a:gd name="T71" fmla="*/ 49 h 281"/>
                  <a:gd name="T72" fmla="*/ 4 w 597"/>
                  <a:gd name="T73" fmla="*/ 0 h 281"/>
                  <a:gd name="T74" fmla="*/ 0 w 597"/>
                  <a:gd name="T75" fmla="*/ 0 h 281"/>
                  <a:gd name="T76" fmla="*/ 1 w 597"/>
                  <a:gd name="T77" fmla="*/ 2 h 281"/>
                  <a:gd name="T78" fmla="*/ 2 w 597"/>
                  <a:gd name="T79" fmla="*/ 0 h 281"/>
                  <a:gd name="T80" fmla="*/ 0 w 597"/>
                  <a:gd name="T81"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97" h="281">
                    <a:moveTo>
                      <a:pt x="187" y="280"/>
                    </a:moveTo>
                    <a:lnTo>
                      <a:pt x="186" y="280"/>
                    </a:lnTo>
                    <a:lnTo>
                      <a:pt x="186" y="281"/>
                    </a:lnTo>
                    <a:lnTo>
                      <a:pt x="187" y="280"/>
                    </a:lnTo>
                    <a:lnTo>
                      <a:pt x="187" y="280"/>
                    </a:lnTo>
                    <a:moveTo>
                      <a:pt x="4" y="5"/>
                    </a:moveTo>
                    <a:lnTo>
                      <a:pt x="4" y="5"/>
                    </a:lnTo>
                    <a:lnTo>
                      <a:pt x="184" y="278"/>
                    </a:lnTo>
                    <a:lnTo>
                      <a:pt x="184" y="278"/>
                    </a:lnTo>
                    <a:lnTo>
                      <a:pt x="4" y="5"/>
                    </a:lnTo>
                    <a:moveTo>
                      <a:pt x="591" y="51"/>
                    </a:moveTo>
                    <a:lnTo>
                      <a:pt x="592" y="49"/>
                    </a:lnTo>
                    <a:lnTo>
                      <a:pt x="591" y="51"/>
                    </a:lnTo>
                    <a:lnTo>
                      <a:pt x="591" y="49"/>
                    </a:lnTo>
                    <a:lnTo>
                      <a:pt x="591" y="51"/>
                    </a:lnTo>
                    <a:moveTo>
                      <a:pt x="4" y="0"/>
                    </a:moveTo>
                    <a:lnTo>
                      <a:pt x="7" y="5"/>
                    </a:lnTo>
                    <a:lnTo>
                      <a:pt x="6" y="3"/>
                    </a:lnTo>
                    <a:lnTo>
                      <a:pt x="587" y="52"/>
                    </a:lnTo>
                    <a:lnTo>
                      <a:pt x="587" y="52"/>
                    </a:lnTo>
                    <a:lnTo>
                      <a:pt x="328" y="197"/>
                    </a:lnTo>
                    <a:lnTo>
                      <a:pt x="188" y="276"/>
                    </a:lnTo>
                    <a:lnTo>
                      <a:pt x="187" y="276"/>
                    </a:lnTo>
                    <a:lnTo>
                      <a:pt x="188" y="278"/>
                    </a:lnTo>
                    <a:lnTo>
                      <a:pt x="189" y="279"/>
                    </a:lnTo>
                    <a:lnTo>
                      <a:pt x="192" y="277"/>
                    </a:lnTo>
                    <a:lnTo>
                      <a:pt x="501" y="103"/>
                    </a:lnTo>
                    <a:lnTo>
                      <a:pt x="593" y="52"/>
                    </a:lnTo>
                    <a:lnTo>
                      <a:pt x="596" y="50"/>
                    </a:lnTo>
                    <a:lnTo>
                      <a:pt x="596" y="50"/>
                    </a:lnTo>
                    <a:lnTo>
                      <a:pt x="597" y="49"/>
                    </a:lnTo>
                    <a:lnTo>
                      <a:pt x="595" y="49"/>
                    </a:lnTo>
                    <a:lnTo>
                      <a:pt x="592" y="49"/>
                    </a:lnTo>
                    <a:lnTo>
                      <a:pt x="591" y="49"/>
                    </a:lnTo>
                    <a:lnTo>
                      <a:pt x="591" y="49"/>
                    </a:lnTo>
                    <a:lnTo>
                      <a:pt x="591" y="49"/>
                    </a:lnTo>
                    <a:lnTo>
                      <a:pt x="4" y="0"/>
                    </a:lnTo>
                    <a:moveTo>
                      <a:pt x="0" y="0"/>
                    </a:moveTo>
                    <a:lnTo>
                      <a:pt x="1" y="2"/>
                    </a:lnTo>
                    <a:lnTo>
                      <a:pt x="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 name="Freeform 535"/>
              <p:cNvSpPr>
                <a:spLocks noEditPoints="1"/>
              </p:cNvSpPr>
              <p:nvPr/>
            </p:nvSpPr>
            <p:spPr bwMode="auto">
              <a:xfrm>
                <a:off x="2661" y="508"/>
                <a:ext cx="383" cy="371"/>
              </a:xfrm>
              <a:custGeom>
                <a:avLst/>
                <a:gdLst>
                  <a:gd name="T0" fmla="*/ 379 w 383"/>
                  <a:gd name="T1" fmla="*/ 279 h 371"/>
                  <a:gd name="T2" fmla="*/ 381 w 383"/>
                  <a:gd name="T3" fmla="*/ 279 h 371"/>
                  <a:gd name="T4" fmla="*/ 379 w 383"/>
                  <a:gd name="T5" fmla="*/ 279 h 371"/>
                  <a:gd name="T6" fmla="*/ 381 w 383"/>
                  <a:gd name="T7" fmla="*/ 279 h 371"/>
                  <a:gd name="T8" fmla="*/ 381 w 383"/>
                  <a:gd name="T9" fmla="*/ 279 h 371"/>
                  <a:gd name="T10" fmla="*/ 380 w 383"/>
                  <a:gd name="T11" fmla="*/ 278 h 371"/>
                  <a:gd name="T12" fmla="*/ 381 w 383"/>
                  <a:gd name="T13" fmla="*/ 279 h 371"/>
                  <a:gd name="T14" fmla="*/ 382 w 383"/>
                  <a:gd name="T15" fmla="*/ 279 h 371"/>
                  <a:gd name="T16" fmla="*/ 381 w 383"/>
                  <a:gd name="T17" fmla="*/ 279 h 371"/>
                  <a:gd name="T18" fmla="*/ 198 w 383"/>
                  <a:gd name="T19" fmla="*/ 6 h 371"/>
                  <a:gd name="T20" fmla="*/ 198 w 383"/>
                  <a:gd name="T21" fmla="*/ 6 h 371"/>
                  <a:gd name="T22" fmla="*/ 378 w 383"/>
                  <a:gd name="T23" fmla="*/ 279 h 371"/>
                  <a:gd name="T24" fmla="*/ 378 w 383"/>
                  <a:gd name="T25" fmla="*/ 279 h 371"/>
                  <a:gd name="T26" fmla="*/ 7 w 383"/>
                  <a:gd name="T27" fmla="*/ 366 h 371"/>
                  <a:gd name="T28" fmla="*/ 198 w 383"/>
                  <a:gd name="T29" fmla="*/ 6 h 371"/>
                  <a:gd name="T30" fmla="*/ 197 w 383"/>
                  <a:gd name="T31" fmla="*/ 0 h 371"/>
                  <a:gd name="T32" fmla="*/ 196 w 383"/>
                  <a:gd name="T33" fmla="*/ 1 h 371"/>
                  <a:gd name="T34" fmla="*/ 195 w 383"/>
                  <a:gd name="T35" fmla="*/ 3 h 371"/>
                  <a:gd name="T36" fmla="*/ 3 w 383"/>
                  <a:gd name="T37" fmla="*/ 367 h 371"/>
                  <a:gd name="T38" fmla="*/ 2 w 383"/>
                  <a:gd name="T39" fmla="*/ 368 h 371"/>
                  <a:gd name="T40" fmla="*/ 0 w 383"/>
                  <a:gd name="T41" fmla="*/ 371 h 371"/>
                  <a:gd name="T42" fmla="*/ 6 w 383"/>
                  <a:gd name="T43" fmla="*/ 370 h 371"/>
                  <a:gd name="T44" fmla="*/ 181 w 383"/>
                  <a:gd name="T45" fmla="*/ 328 h 371"/>
                  <a:gd name="T46" fmla="*/ 375 w 383"/>
                  <a:gd name="T47" fmla="*/ 283 h 371"/>
                  <a:gd name="T48" fmla="*/ 380 w 383"/>
                  <a:gd name="T49" fmla="*/ 281 h 371"/>
                  <a:gd name="T50" fmla="*/ 381 w 383"/>
                  <a:gd name="T51" fmla="*/ 281 h 371"/>
                  <a:gd name="T52" fmla="*/ 383 w 383"/>
                  <a:gd name="T53" fmla="*/ 280 h 371"/>
                  <a:gd name="T54" fmla="*/ 383 w 383"/>
                  <a:gd name="T55" fmla="*/ 280 h 371"/>
                  <a:gd name="T56" fmla="*/ 382 w 383"/>
                  <a:gd name="T57" fmla="*/ 279 h 371"/>
                  <a:gd name="T58" fmla="*/ 381 w 383"/>
                  <a:gd name="T59" fmla="*/ 277 h 371"/>
                  <a:gd name="T60" fmla="*/ 381 w 383"/>
                  <a:gd name="T61" fmla="*/ 277 h 371"/>
                  <a:gd name="T62" fmla="*/ 201 w 383"/>
                  <a:gd name="T63" fmla="*/ 6 h 371"/>
                  <a:gd name="T64" fmla="*/ 198 w 383"/>
                  <a:gd name="T65" fmla="*/ 1 h 371"/>
                  <a:gd name="T66" fmla="*/ 197 w 383"/>
                  <a:gd name="T67"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3" h="371">
                    <a:moveTo>
                      <a:pt x="379" y="279"/>
                    </a:moveTo>
                    <a:lnTo>
                      <a:pt x="381" y="279"/>
                    </a:lnTo>
                    <a:lnTo>
                      <a:pt x="379" y="279"/>
                    </a:lnTo>
                    <a:close/>
                    <a:moveTo>
                      <a:pt x="381" y="279"/>
                    </a:moveTo>
                    <a:lnTo>
                      <a:pt x="381" y="279"/>
                    </a:lnTo>
                    <a:lnTo>
                      <a:pt x="380" y="278"/>
                    </a:lnTo>
                    <a:lnTo>
                      <a:pt x="381" y="279"/>
                    </a:lnTo>
                    <a:lnTo>
                      <a:pt x="382" y="279"/>
                    </a:lnTo>
                    <a:lnTo>
                      <a:pt x="381" y="279"/>
                    </a:lnTo>
                    <a:close/>
                    <a:moveTo>
                      <a:pt x="198" y="6"/>
                    </a:moveTo>
                    <a:lnTo>
                      <a:pt x="198" y="6"/>
                    </a:lnTo>
                    <a:lnTo>
                      <a:pt x="378" y="279"/>
                    </a:lnTo>
                    <a:lnTo>
                      <a:pt x="378" y="279"/>
                    </a:lnTo>
                    <a:lnTo>
                      <a:pt x="7" y="366"/>
                    </a:lnTo>
                    <a:lnTo>
                      <a:pt x="198" y="6"/>
                    </a:lnTo>
                    <a:close/>
                    <a:moveTo>
                      <a:pt x="197" y="0"/>
                    </a:moveTo>
                    <a:lnTo>
                      <a:pt x="196" y="1"/>
                    </a:lnTo>
                    <a:lnTo>
                      <a:pt x="195" y="3"/>
                    </a:lnTo>
                    <a:lnTo>
                      <a:pt x="3" y="367"/>
                    </a:lnTo>
                    <a:lnTo>
                      <a:pt x="2" y="368"/>
                    </a:lnTo>
                    <a:lnTo>
                      <a:pt x="0" y="371"/>
                    </a:lnTo>
                    <a:lnTo>
                      <a:pt x="6" y="370"/>
                    </a:lnTo>
                    <a:lnTo>
                      <a:pt x="181" y="328"/>
                    </a:lnTo>
                    <a:lnTo>
                      <a:pt x="375" y="283"/>
                    </a:lnTo>
                    <a:lnTo>
                      <a:pt x="380" y="281"/>
                    </a:lnTo>
                    <a:lnTo>
                      <a:pt x="381" y="281"/>
                    </a:lnTo>
                    <a:lnTo>
                      <a:pt x="383" y="280"/>
                    </a:lnTo>
                    <a:lnTo>
                      <a:pt x="383" y="280"/>
                    </a:lnTo>
                    <a:lnTo>
                      <a:pt x="382" y="279"/>
                    </a:lnTo>
                    <a:lnTo>
                      <a:pt x="381" y="277"/>
                    </a:lnTo>
                    <a:lnTo>
                      <a:pt x="381" y="277"/>
                    </a:lnTo>
                    <a:lnTo>
                      <a:pt x="201" y="6"/>
                    </a:lnTo>
                    <a:lnTo>
                      <a:pt x="198" y="1"/>
                    </a:lnTo>
                    <a:lnTo>
                      <a:pt x="197" y="0"/>
                    </a:lnTo>
                    <a:close/>
                  </a:path>
                </a:pathLst>
              </a:custGeom>
              <a:solidFill>
                <a:srgbClr val="2E2A2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 name="Freeform 536"/>
              <p:cNvSpPr>
                <a:spLocks noEditPoints="1"/>
              </p:cNvSpPr>
              <p:nvPr/>
            </p:nvSpPr>
            <p:spPr bwMode="auto">
              <a:xfrm>
                <a:off x="2661" y="508"/>
                <a:ext cx="383" cy="371"/>
              </a:xfrm>
              <a:custGeom>
                <a:avLst/>
                <a:gdLst>
                  <a:gd name="T0" fmla="*/ 379 w 383"/>
                  <a:gd name="T1" fmla="*/ 279 h 371"/>
                  <a:gd name="T2" fmla="*/ 381 w 383"/>
                  <a:gd name="T3" fmla="*/ 279 h 371"/>
                  <a:gd name="T4" fmla="*/ 379 w 383"/>
                  <a:gd name="T5" fmla="*/ 279 h 371"/>
                  <a:gd name="T6" fmla="*/ 381 w 383"/>
                  <a:gd name="T7" fmla="*/ 279 h 371"/>
                  <a:gd name="T8" fmla="*/ 381 w 383"/>
                  <a:gd name="T9" fmla="*/ 279 h 371"/>
                  <a:gd name="T10" fmla="*/ 380 w 383"/>
                  <a:gd name="T11" fmla="*/ 278 h 371"/>
                  <a:gd name="T12" fmla="*/ 381 w 383"/>
                  <a:gd name="T13" fmla="*/ 279 h 371"/>
                  <a:gd name="T14" fmla="*/ 382 w 383"/>
                  <a:gd name="T15" fmla="*/ 279 h 371"/>
                  <a:gd name="T16" fmla="*/ 381 w 383"/>
                  <a:gd name="T17" fmla="*/ 279 h 371"/>
                  <a:gd name="T18" fmla="*/ 198 w 383"/>
                  <a:gd name="T19" fmla="*/ 6 h 371"/>
                  <a:gd name="T20" fmla="*/ 198 w 383"/>
                  <a:gd name="T21" fmla="*/ 6 h 371"/>
                  <a:gd name="T22" fmla="*/ 378 w 383"/>
                  <a:gd name="T23" fmla="*/ 279 h 371"/>
                  <a:gd name="T24" fmla="*/ 378 w 383"/>
                  <a:gd name="T25" fmla="*/ 279 h 371"/>
                  <a:gd name="T26" fmla="*/ 7 w 383"/>
                  <a:gd name="T27" fmla="*/ 366 h 371"/>
                  <a:gd name="T28" fmla="*/ 198 w 383"/>
                  <a:gd name="T29" fmla="*/ 6 h 371"/>
                  <a:gd name="T30" fmla="*/ 197 w 383"/>
                  <a:gd name="T31" fmla="*/ 0 h 371"/>
                  <a:gd name="T32" fmla="*/ 196 w 383"/>
                  <a:gd name="T33" fmla="*/ 1 h 371"/>
                  <a:gd name="T34" fmla="*/ 195 w 383"/>
                  <a:gd name="T35" fmla="*/ 3 h 371"/>
                  <a:gd name="T36" fmla="*/ 3 w 383"/>
                  <a:gd name="T37" fmla="*/ 367 h 371"/>
                  <a:gd name="T38" fmla="*/ 2 w 383"/>
                  <a:gd name="T39" fmla="*/ 368 h 371"/>
                  <a:gd name="T40" fmla="*/ 0 w 383"/>
                  <a:gd name="T41" fmla="*/ 371 h 371"/>
                  <a:gd name="T42" fmla="*/ 6 w 383"/>
                  <a:gd name="T43" fmla="*/ 370 h 371"/>
                  <a:gd name="T44" fmla="*/ 181 w 383"/>
                  <a:gd name="T45" fmla="*/ 328 h 371"/>
                  <a:gd name="T46" fmla="*/ 375 w 383"/>
                  <a:gd name="T47" fmla="*/ 283 h 371"/>
                  <a:gd name="T48" fmla="*/ 380 w 383"/>
                  <a:gd name="T49" fmla="*/ 281 h 371"/>
                  <a:gd name="T50" fmla="*/ 381 w 383"/>
                  <a:gd name="T51" fmla="*/ 281 h 371"/>
                  <a:gd name="T52" fmla="*/ 383 w 383"/>
                  <a:gd name="T53" fmla="*/ 280 h 371"/>
                  <a:gd name="T54" fmla="*/ 383 w 383"/>
                  <a:gd name="T55" fmla="*/ 280 h 371"/>
                  <a:gd name="T56" fmla="*/ 382 w 383"/>
                  <a:gd name="T57" fmla="*/ 279 h 371"/>
                  <a:gd name="T58" fmla="*/ 381 w 383"/>
                  <a:gd name="T59" fmla="*/ 277 h 371"/>
                  <a:gd name="T60" fmla="*/ 381 w 383"/>
                  <a:gd name="T61" fmla="*/ 277 h 371"/>
                  <a:gd name="T62" fmla="*/ 201 w 383"/>
                  <a:gd name="T63" fmla="*/ 6 h 371"/>
                  <a:gd name="T64" fmla="*/ 198 w 383"/>
                  <a:gd name="T65" fmla="*/ 1 h 371"/>
                  <a:gd name="T66" fmla="*/ 197 w 383"/>
                  <a:gd name="T67"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3" h="371">
                    <a:moveTo>
                      <a:pt x="379" y="279"/>
                    </a:moveTo>
                    <a:lnTo>
                      <a:pt x="381" y="279"/>
                    </a:lnTo>
                    <a:lnTo>
                      <a:pt x="379" y="279"/>
                    </a:lnTo>
                    <a:moveTo>
                      <a:pt x="381" y="279"/>
                    </a:moveTo>
                    <a:lnTo>
                      <a:pt x="381" y="279"/>
                    </a:lnTo>
                    <a:lnTo>
                      <a:pt x="380" y="278"/>
                    </a:lnTo>
                    <a:lnTo>
                      <a:pt x="381" y="279"/>
                    </a:lnTo>
                    <a:lnTo>
                      <a:pt x="382" y="279"/>
                    </a:lnTo>
                    <a:lnTo>
                      <a:pt x="381" y="279"/>
                    </a:lnTo>
                    <a:moveTo>
                      <a:pt x="198" y="6"/>
                    </a:moveTo>
                    <a:lnTo>
                      <a:pt x="198" y="6"/>
                    </a:lnTo>
                    <a:lnTo>
                      <a:pt x="378" y="279"/>
                    </a:lnTo>
                    <a:lnTo>
                      <a:pt x="378" y="279"/>
                    </a:lnTo>
                    <a:lnTo>
                      <a:pt x="7" y="366"/>
                    </a:lnTo>
                    <a:lnTo>
                      <a:pt x="198" y="6"/>
                    </a:lnTo>
                    <a:moveTo>
                      <a:pt x="197" y="0"/>
                    </a:moveTo>
                    <a:lnTo>
                      <a:pt x="196" y="1"/>
                    </a:lnTo>
                    <a:lnTo>
                      <a:pt x="195" y="3"/>
                    </a:lnTo>
                    <a:lnTo>
                      <a:pt x="3" y="367"/>
                    </a:lnTo>
                    <a:lnTo>
                      <a:pt x="2" y="368"/>
                    </a:lnTo>
                    <a:lnTo>
                      <a:pt x="0" y="371"/>
                    </a:lnTo>
                    <a:lnTo>
                      <a:pt x="6" y="370"/>
                    </a:lnTo>
                    <a:lnTo>
                      <a:pt x="181" y="328"/>
                    </a:lnTo>
                    <a:lnTo>
                      <a:pt x="375" y="283"/>
                    </a:lnTo>
                    <a:lnTo>
                      <a:pt x="380" y="281"/>
                    </a:lnTo>
                    <a:lnTo>
                      <a:pt x="381" y="281"/>
                    </a:lnTo>
                    <a:lnTo>
                      <a:pt x="383" y="280"/>
                    </a:lnTo>
                    <a:lnTo>
                      <a:pt x="383" y="280"/>
                    </a:lnTo>
                    <a:lnTo>
                      <a:pt x="382" y="279"/>
                    </a:lnTo>
                    <a:lnTo>
                      <a:pt x="381" y="277"/>
                    </a:lnTo>
                    <a:lnTo>
                      <a:pt x="381" y="277"/>
                    </a:lnTo>
                    <a:lnTo>
                      <a:pt x="201" y="6"/>
                    </a:lnTo>
                    <a:lnTo>
                      <a:pt x="198" y="1"/>
                    </a:lnTo>
                    <a:lnTo>
                      <a:pt x="1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537"/>
              <p:cNvSpPr/>
              <p:nvPr/>
            </p:nvSpPr>
            <p:spPr bwMode="auto">
              <a:xfrm>
                <a:off x="3920" y="4713"/>
                <a:ext cx="44" cy="45"/>
              </a:xfrm>
              <a:custGeom>
                <a:avLst/>
                <a:gdLst>
                  <a:gd name="T0" fmla="*/ 10 w 55"/>
                  <a:gd name="T1" fmla="*/ 45 h 56"/>
                  <a:gd name="T2" fmla="*/ 11 w 55"/>
                  <a:gd name="T3" fmla="*/ 10 h 56"/>
                  <a:gd name="T4" fmla="*/ 46 w 55"/>
                  <a:gd name="T5" fmla="*/ 11 h 56"/>
                  <a:gd name="T6" fmla="*/ 45 w 55"/>
                  <a:gd name="T7" fmla="*/ 46 h 56"/>
                  <a:gd name="T8" fmla="*/ 10 w 55"/>
                  <a:gd name="T9" fmla="*/ 45 h 56"/>
                </a:gdLst>
                <a:ahLst/>
                <a:cxnLst>
                  <a:cxn ang="0">
                    <a:pos x="T0" y="T1"/>
                  </a:cxn>
                  <a:cxn ang="0">
                    <a:pos x="T2" y="T3"/>
                  </a:cxn>
                  <a:cxn ang="0">
                    <a:pos x="T4" y="T5"/>
                  </a:cxn>
                  <a:cxn ang="0">
                    <a:pos x="T6" y="T7"/>
                  </a:cxn>
                  <a:cxn ang="0">
                    <a:pos x="T8" y="T9"/>
                  </a:cxn>
                </a:cxnLst>
                <a:rect l="0" t="0" r="r" b="b"/>
                <a:pathLst>
                  <a:path w="55" h="56">
                    <a:moveTo>
                      <a:pt x="10" y="45"/>
                    </a:moveTo>
                    <a:cubicBezTo>
                      <a:pt x="0" y="35"/>
                      <a:pt x="1" y="19"/>
                      <a:pt x="11" y="10"/>
                    </a:cubicBezTo>
                    <a:cubicBezTo>
                      <a:pt x="21" y="0"/>
                      <a:pt x="37" y="1"/>
                      <a:pt x="46" y="11"/>
                    </a:cubicBezTo>
                    <a:cubicBezTo>
                      <a:pt x="55"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538"/>
              <p:cNvSpPr/>
              <p:nvPr/>
            </p:nvSpPr>
            <p:spPr bwMode="auto">
              <a:xfrm>
                <a:off x="3878" y="4456"/>
                <a:ext cx="44" cy="44"/>
              </a:xfrm>
              <a:custGeom>
                <a:avLst/>
                <a:gdLst>
                  <a:gd name="T0" fmla="*/ 9 w 55"/>
                  <a:gd name="T1" fmla="*/ 44 h 55"/>
                  <a:gd name="T2" fmla="*/ 10 w 55"/>
                  <a:gd name="T3" fmla="*/ 9 h 55"/>
                  <a:gd name="T4" fmla="*/ 46 w 55"/>
                  <a:gd name="T5" fmla="*/ 10 h 55"/>
                  <a:gd name="T6" fmla="*/ 45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5" y="36"/>
                      <a:pt x="45" y="46"/>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539"/>
              <p:cNvSpPr/>
              <p:nvPr/>
            </p:nvSpPr>
            <p:spPr bwMode="auto">
              <a:xfrm>
                <a:off x="3510" y="4445"/>
                <a:ext cx="44" cy="45"/>
              </a:xfrm>
              <a:custGeom>
                <a:avLst/>
                <a:gdLst>
                  <a:gd name="T0" fmla="*/ 10 w 56"/>
                  <a:gd name="T1" fmla="*/ 45 h 56"/>
                  <a:gd name="T2" fmla="*/ 11 w 56"/>
                  <a:gd name="T3" fmla="*/ 10 h 56"/>
                  <a:gd name="T4" fmla="*/ 46 w 56"/>
                  <a:gd name="T5" fmla="*/ 11 h 56"/>
                  <a:gd name="T6" fmla="*/ 45 w 56"/>
                  <a:gd name="T7" fmla="*/ 46 h 56"/>
                  <a:gd name="T8" fmla="*/ 10 w 56"/>
                  <a:gd name="T9" fmla="*/ 45 h 56"/>
                </a:gdLst>
                <a:ahLst/>
                <a:cxnLst>
                  <a:cxn ang="0">
                    <a:pos x="T0" y="T1"/>
                  </a:cxn>
                  <a:cxn ang="0">
                    <a:pos x="T2" y="T3"/>
                  </a:cxn>
                  <a:cxn ang="0">
                    <a:pos x="T4" y="T5"/>
                  </a:cxn>
                  <a:cxn ang="0">
                    <a:pos x="T6" y="T7"/>
                  </a:cxn>
                  <a:cxn ang="0">
                    <a:pos x="T8" y="T9"/>
                  </a:cxn>
                </a:cxnLst>
                <a:rect l="0" t="0" r="r" b="b"/>
                <a:pathLst>
                  <a:path w="56" h="56">
                    <a:moveTo>
                      <a:pt x="10" y="45"/>
                    </a:moveTo>
                    <a:cubicBezTo>
                      <a:pt x="0" y="35"/>
                      <a:pt x="1" y="19"/>
                      <a:pt x="11" y="10"/>
                    </a:cubicBezTo>
                    <a:cubicBezTo>
                      <a:pt x="21" y="0"/>
                      <a:pt x="37" y="1"/>
                      <a:pt x="46" y="11"/>
                    </a:cubicBezTo>
                    <a:cubicBezTo>
                      <a:pt x="56"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540"/>
              <p:cNvSpPr/>
              <p:nvPr/>
            </p:nvSpPr>
            <p:spPr bwMode="auto">
              <a:xfrm>
                <a:off x="4662" y="4222"/>
                <a:ext cx="45" cy="44"/>
              </a:xfrm>
              <a:custGeom>
                <a:avLst/>
                <a:gdLst>
                  <a:gd name="T0" fmla="*/ 10 w 56"/>
                  <a:gd name="T1" fmla="*/ 45 h 55"/>
                  <a:gd name="T2" fmla="*/ 11 w 56"/>
                  <a:gd name="T3" fmla="*/ 10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10"/>
                    </a:cubicBezTo>
                    <a:cubicBezTo>
                      <a:pt x="21" y="0"/>
                      <a:pt x="37" y="1"/>
                      <a:pt x="46" y="11"/>
                    </a:cubicBezTo>
                    <a:cubicBezTo>
                      <a:pt x="56"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Freeform 541"/>
              <p:cNvSpPr/>
              <p:nvPr/>
            </p:nvSpPr>
            <p:spPr bwMode="auto">
              <a:xfrm>
                <a:off x="5347" y="4054"/>
                <a:ext cx="45" cy="45"/>
              </a:xfrm>
              <a:custGeom>
                <a:avLst/>
                <a:gdLst>
                  <a:gd name="T0" fmla="*/ 10 w 56"/>
                  <a:gd name="T1" fmla="*/ 45 h 56"/>
                  <a:gd name="T2" fmla="*/ 11 w 56"/>
                  <a:gd name="T3" fmla="*/ 10 h 56"/>
                  <a:gd name="T4" fmla="*/ 46 w 56"/>
                  <a:gd name="T5" fmla="*/ 11 h 56"/>
                  <a:gd name="T6" fmla="*/ 45 w 56"/>
                  <a:gd name="T7" fmla="*/ 46 h 56"/>
                  <a:gd name="T8" fmla="*/ 10 w 56"/>
                  <a:gd name="T9" fmla="*/ 45 h 56"/>
                </a:gdLst>
                <a:ahLst/>
                <a:cxnLst>
                  <a:cxn ang="0">
                    <a:pos x="T0" y="T1"/>
                  </a:cxn>
                  <a:cxn ang="0">
                    <a:pos x="T2" y="T3"/>
                  </a:cxn>
                  <a:cxn ang="0">
                    <a:pos x="T4" y="T5"/>
                  </a:cxn>
                  <a:cxn ang="0">
                    <a:pos x="T6" y="T7"/>
                  </a:cxn>
                  <a:cxn ang="0">
                    <a:pos x="T8" y="T9"/>
                  </a:cxn>
                </a:cxnLst>
                <a:rect l="0" t="0" r="r" b="b"/>
                <a:pathLst>
                  <a:path w="56" h="56">
                    <a:moveTo>
                      <a:pt x="10" y="45"/>
                    </a:moveTo>
                    <a:cubicBezTo>
                      <a:pt x="0" y="35"/>
                      <a:pt x="1" y="19"/>
                      <a:pt x="11" y="10"/>
                    </a:cubicBezTo>
                    <a:cubicBezTo>
                      <a:pt x="21" y="0"/>
                      <a:pt x="37" y="1"/>
                      <a:pt x="46" y="11"/>
                    </a:cubicBezTo>
                    <a:cubicBezTo>
                      <a:pt x="56"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 name="Freeform 542"/>
              <p:cNvSpPr/>
              <p:nvPr/>
            </p:nvSpPr>
            <p:spPr bwMode="auto">
              <a:xfrm>
                <a:off x="4512" y="3886"/>
                <a:ext cx="44" cy="44"/>
              </a:xfrm>
              <a:custGeom>
                <a:avLst/>
                <a:gdLst>
                  <a:gd name="T0" fmla="*/ 9 w 55"/>
                  <a:gd name="T1" fmla="*/ 44 h 55"/>
                  <a:gd name="T2" fmla="*/ 10 w 55"/>
                  <a:gd name="T3" fmla="*/ 9 h 55"/>
                  <a:gd name="T4" fmla="*/ 45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5" y="10"/>
                    </a:cubicBezTo>
                    <a:cubicBezTo>
                      <a:pt x="55" y="20"/>
                      <a:pt x="54" y="36"/>
                      <a:pt x="44" y="45"/>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543"/>
              <p:cNvSpPr/>
              <p:nvPr/>
            </p:nvSpPr>
            <p:spPr bwMode="auto">
              <a:xfrm>
                <a:off x="4592" y="3751"/>
                <a:ext cx="44" cy="44"/>
              </a:xfrm>
              <a:custGeom>
                <a:avLst/>
                <a:gdLst>
                  <a:gd name="T0" fmla="*/ 9 w 55"/>
                  <a:gd name="T1" fmla="*/ 44 h 55"/>
                  <a:gd name="T2" fmla="*/ 10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1"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 name="Freeform 544"/>
              <p:cNvSpPr/>
              <p:nvPr/>
            </p:nvSpPr>
            <p:spPr bwMode="auto">
              <a:xfrm>
                <a:off x="4719" y="3702"/>
                <a:ext cx="45" cy="45"/>
              </a:xfrm>
              <a:custGeom>
                <a:avLst/>
                <a:gdLst>
                  <a:gd name="T0" fmla="*/ 10 w 56"/>
                  <a:gd name="T1" fmla="*/ 45 h 56"/>
                  <a:gd name="T2" fmla="*/ 11 w 56"/>
                  <a:gd name="T3" fmla="*/ 10 h 56"/>
                  <a:gd name="T4" fmla="*/ 46 w 56"/>
                  <a:gd name="T5" fmla="*/ 11 h 56"/>
                  <a:gd name="T6" fmla="*/ 45 w 56"/>
                  <a:gd name="T7" fmla="*/ 46 h 56"/>
                  <a:gd name="T8" fmla="*/ 10 w 56"/>
                  <a:gd name="T9" fmla="*/ 45 h 56"/>
                </a:gdLst>
                <a:ahLst/>
                <a:cxnLst>
                  <a:cxn ang="0">
                    <a:pos x="T0" y="T1"/>
                  </a:cxn>
                  <a:cxn ang="0">
                    <a:pos x="T2" y="T3"/>
                  </a:cxn>
                  <a:cxn ang="0">
                    <a:pos x="T4" y="T5"/>
                  </a:cxn>
                  <a:cxn ang="0">
                    <a:pos x="T6" y="T7"/>
                  </a:cxn>
                  <a:cxn ang="0">
                    <a:pos x="T8" y="T9"/>
                  </a:cxn>
                </a:cxnLst>
                <a:rect l="0" t="0" r="r" b="b"/>
                <a:pathLst>
                  <a:path w="56" h="56">
                    <a:moveTo>
                      <a:pt x="10" y="45"/>
                    </a:moveTo>
                    <a:cubicBezTo>
                      <a:pt x="0" y="35"/>
                      <a:pt x="1" y="19"/>
                      <a:pt x="11" y="10"/>
                    </a:cubicBezTo>
                    <a:cubicBezTo>
                      <a:pt x="21" y="0"/>
                      <a:pt x="37" y="1"/>
                      <a:pt x="46" y="11"/>
                    </a:cubicBezTo>
                    <a:cubicBezTo>
                      <a:pt x="56"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545"/>
              <p:cNvSpPr/>
              <p:nvPr/>
            </p:nvSpPr>
            <p:spPr bwMode="auto">
              <a:xfrm>
                <a:off x="4944" y="3518"/>
                <a:ext cx="45" cy="44"/>
              </a:xfrm>
              <a:custGeom>
                <a:avLst/>
                <a:gdLst>
                  <a:gd name="T0" fmla="*/ 10 w 56"/>
                  <a:gd name="T1" fmla="*/ 44 h 55"/>
                  <a:gd name="T2" fmla="*/ 11 w 56"/>
                  <a:gd name="T3" fmla="*/ 9 h 55"/>
                  <a:gd name="T4" fmla="*/ 46 w 56"/>
                  <a:gd name="T5" fmla="*/ 10 h 55"/>
                  <a:gd name="T6" fmla="*/ 45 w 56"/>
                  <a:gd name="T7" fmla="*/ 46 h 55"/>
                  <a:gd name="T8" fmla="*/ 10 w 56"/>
                  <a:gd name="T9" fmla="*/ 44 h 55"/>
                </a:gdLst>
                <a:ahLst/>
                <a:cxnLst>
                  <a:cxn ang="0">
                    <a:pos x="T0" y="T1"/>
                  </a:cxn>
                  <a:cxn ang="0">
                    <a:pos x="T2" y="T3"/>
                  </a:cxn>
                  <a:cxn ang="0">
                    <a:pos x="T4" y="T5"/>
                  </a:cxn>
                  <a:cxn ang="0">
                    <a:pos x="T6" y="T7"/>
                  </a:cxn>
                  <a:cxn ang="0">
                    <a:pos x="T8" y="T9"/>
                  </a:cxn>
                </a:cxnLst>
                <a:rect l="0" t="0" r="r" b="b"/>
                <a:pathLst>
                  <a:path w="56" h="55">
                    <a:moveTo>
                      <a:pt x="10" y="44"/>
                    </a:moveTo>
                    <a:cubicBezTo>
                      <a:pt x="0" y="34"/>
                      <a:pt x="1" y="19"/>
                      <a:pt x="11" y="9"/>
                    </a:cubicBezTo>
                    <a:cubicBezTo>
                      <a:pt x="21" y="0"/>
                      <a:pt x="37" y="0"/>
                      <a:pt x="46" y="10"/>
                    </a:cubicBezTo>
                    <a:cubicBezTo>
                      <a:pt x="56" y="20"/>
                      <a:pt x="55" y="36"/>
                      <a:pt x="45" y="46"/>
                    </a:cubicBezTo>
                    <a:cubicBezTo>
                      <a:pt x="35" y="55"/>
                      <a:pt x="19" y="55"/>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546"/>
              <p:cNvSpPr/>
              <p:nvPr/>
            </p:nvSpPr>
            <p:spPr bwMode="auto">
              <a:xfrm>
                <a:off x="4307" y="3518"/>
                <a:ext cx="44" cy="44"/>
              </a:xfrm>
              <a:custGeom>
                <a:avLst/>
                <a:gdLst>
                  <a:gd name="T0" fmla="*/ 9 w 55"/>
                  <a:gd name="T1" fmla="*/ 44 h 55"/>
                  <a:gd name="T2" fmla="*/ 10 w 55"/>
                  <a:gd name="T3" fmla="*/ 9 h 55"/>
                  <a:gd name="T4" fmla="*/ 45 w 55"/>
                  <a:gd name="T5" fmla="*/ 10 h 55"/>
                  <a:gd name="T6" fmla="*/ 44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5" y="10"/>
                    </a:cubicBezTo>
                    <a:cubicBezTo>
                      <a:pt x="55" y="20"/>
                      <a:pt x="54" y="36"/>
                      <a:pt x="44" y="46"/>
                    </a:cubicBezTo>
                    <a:cubicBezTo>
                      <a:pt x="34" y="55"/>
                      <a:pt x="19" y="55"/>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 name="Freeform 547"/>
              <p:cNvSpPr/>
              <p:nvPr/>
            </p:nvSpPr>
            <p:spPr bwMode="auto">
              <a:xfrm>
                <a:off x="4122" y="3550"/>
                <a:ext cx="44" cy="44"/>
              </a:xfrm>
              <a:custGeom>
                <a:avLst/>
                <a:gdLst>
                  <a:gd name="T0" fmla="*/ 9 w 55"/>
                  <a:gd name="T1" fmla="*/ 44 h 55"/>
                  <a:gd name="T2" fmla="*/ 10 w 55"/>
                  <a:gd name="T3" fmla="*/ 9 h 55"/>
                  <a:gd name="T4" fmla="*/ 46 w 55"/>
                  <a:gd name="T5" fmla="*/ 10 h 55"/>
                  <a:gd name="T6" fmla="*/ 44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5" y="36"/>
                      <a:pt x="44" y="46"/>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 name="Freeform 548"/>
              <p:cNvSpPr/>
              <p:nvPr/>
            </p:nvSpPr>
            <p:spPr bwMode="auto">
              <a:xfrm>
                <a:off x="4041" y="3626"/>
                <a:ext cx="44" cy="44"/>
              </a:xfrm>
              <a:custGeom>
                <a:avLst/>
                <a:gdLst>
                  <a:gd name="T0" fmla="*/ 10 w 55"/>
                  <a:gd name="T1" fmla="*/ 45 h 55"/>
                  <a:gd name="T2" fmla="*/ 11 w 55"/>
                  <a:gd name="T3" fmla="*/ 10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10"/>
                    </a:cubicBezTo>
                    <a:cubicBezTo>
                      <a:pt x="21" y="0"/>
                      <a:pt x="37" y="1"/>
                      <a:pt x="46" y="11"/>
                    </a:cubicBezTo>
                    <a:cubicBezTo>
                      <a:pt x="55"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549"/>
              <p:cNvSpPr/>
              <p:nvPr/>
            </p:nvSpPr>
            <p:spPr bwMode="auto">
              <a:xfrm>
                <a:off x="4096" y="3698"/>
                <a:ext cx="45" cy="45"/>
              </a:xfrm>
              <a:custGeom>
                <a:avLst/>
                <a:gdLst>
                  <a:gd name="T0" fmla="*/ 10 w 56"/>
                  <a:gd name="T1" fmla="*/ 45 h 55"/>
                  <a:gd name="T2" fmla="*/ 11 w 56"/>
                  <a:gd name="T3" fmla="*/ 9 h 55"/>
                  <a:gd name="T4" fmla="*/ 46 w 56"/>
                  <a:gd name="T5" fmla="*/ 10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9"/>
                    </a:cubicBezTo>
                    <a:cubicBezTo>
                      <a:pt x="21" y="0"/>
                      <a:pt x="37" y="0"/>
                      <a:pt x="46" y="10"/>
                    </a:cubicBezTo>
                    <a:cubicBezTo>
                      <a:pt x="56"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 name="Freeform 550"/>
              <p:cNvSpPr/>
              <p:nvPr/>
            </p:nvSpPr>
            <p:spPr bwMode="auto">
              <a:xfrm>
                <a:off x="3998" y="3755"/>
                <a:ext cx="44" cy="45"/>
              </a:xfrm>
              <a:custGeom>
                <a:avLst/>
                <a:gdLst>
                  <a:gd name="T0" fmla="*/ 9 w 55"/>
                  <a:gd name="T1" fmla="*/ 44 h 55"/>
                  <a:gd name="T2" fmla="*/ 10 w 55"/>
                  <a:gd name="T3" fmla="*/ 9 h 55"/>
                  <a:gd name="T4" fmla="*/ 46 w 55"/>
                  <a:gd name="T5" fmla="*/ 10 h 55"/>
                  <a:gd name="T6" fmla="*/ 44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4" y="36"/>
                      <a:pt x="44" y="46"/>
                    </a:cubicBezTo>
                    <a:cubicBezTo>
                      <a:pt x="34" y="55"/>
                      <a:pt x="19" y="55"/>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 name="Freeform 551"/>
              <p:cNvSpPr/>
              <p:nvPr/>
            </p:nvSpPr>
            <p:spPr bwMode="auto">
              <a:xfrm>
                <a:off x="3977" y="3631"/>
                <a:ext cx="45" cy="44"/>
              </a:xfrm>
              <a:custGeom>
                <a:avLst/>
                <a:gdLst>
                  <a:gd name="T0" fmla="*/ 10 w 56"/>
                  <a:gd name="T1" fmla="*/ 44 h 55"/>
                  <a:gd name="T2" fmla="*/ 11 w 56"/>
                  <a:gd name="T3" fmla="*/ 9 h 55"/>
                  <a:gd name="T4" fmla="*/ 46 w 56"/>
                  <a:gd name="T5" fmla="*/ 10 h 55"/>
                  <a:gd name="T6" fmla="*/ 45 w 56"/>
                  <a:gd name="T7" fmla="*/ 45 h 55"/>
                  <a:gd name="T8" fmla="*/ 10 w 56"/>
                  <a:gd name="T9" fmla="*/ 44 h 55"/>
                </a:gdLst>
                <a:ahLst/>
                <a:cxnLst>
                  <a:cxn ang="0">
                    <a:pos x="T0" y="T1"/>
                  </a:cxn>
                  <a:cxn ang="0">
                    <a:pos x="T2" y="T3"/>
                  </a:cxn>
                  <a:cxn ang="0">
                    <a:pos x="T4" y="T5"/>
                  </a:cxn>
                  <a:cxn ang="0">
                    <a:pos x="T6" y="T7"/>
                  </a:cxn>
                  <a:cxn ang="0">
                    <a:pos x="T8" y="T9"/>
                  </a:cxn>
                </a:cxnLst>
                <a:rect l="0" t="0" r="r" b="b"/>
                <a:pathLst>
                  <a:path w="56" h="55">
                    <a:moveTo>
                      <a:pt x="10" y="44"/>
                    </a:moveTo>
                    <a:cubicBezTo>
                      <a:pt x="0" y="34"/>
                      <a:pt x="1" y="19"/>
                      <a:pt x="11" y="9"/>
                    </a:cubicBezTo>
                    <a:cubicBezTo>
                      <a:pt x="21" y="0"/>
                      <a:pt x="37" y="0"/>
                      <a:pt x="46" y="10"/>
                    </a:cubicBezTo>
                    <a:cubicBezTo>
                      <a:pt x="56"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552"/>
              <p:cNvSpPr/>
              <p:nvPr/>
            </p:nvSpPr>
            <p:spPr bwMode="auto">
              <a:xfrm>
                <a:off x="3933" y="3561"/>
                <a:ext cx="45" cy="45"/>
              </a:xfrm>
              <a:custGeom>
                <a:avLst/>
                <a:gdLst>
                  <a:gd name="T0" fmla="*/ 10 w 56"/>
                  <a:gd name="T1" fmla="*/ 45 h 56"/>
                  <a:gd name="T2" fmla="*/ 11 w 56"/>
                  <a:gd name="T3" fmla="*/ 10 h 56"/>
                  <a:gd name="T4" fmla="*/ 46 w 56"/>
                  <a:gd name="T5" fmla="*/ 11 h 56"/>
                  <a:gd name="T6" fmla="*/ 45 w 56"/>
                  <a:gd name="T7" fmla="*/ 46 h 56"/>
                  <a:gd name="T8" fmla="*/ 10 w 56"/>
                  <a:gd name="T9" fmla="*/ 45 h 56"/>
                </a:gdLst>
                <a:ahLst/>
                <a:cxnLst>
                  <a:cxn ang="0">
                    <a:pos x="T0" y="T1"/>
                  </a:cxn>
                  <a:cxn ang="0">
                    <a:pos x="T2" y="T3"/>
                  </a:cxn>
                  <a:cxn ang="0">
                    <a:pos x="T4" y="T5"/>
                  </a:cxn>
                  <a:cxn ang="0">
                    <a:pos x="T6" y="T7"/>
                  </a:cxn>
                  <a:cxn ang="0">
                    <a:pos x="T8" y="T9"/>
                  </a:cxn>
                </a:cxnLst>
                <a:rect l="0" t="0" r="r" b="b"/>
                <a:pathLst>
                  <a:path w="56" h="56">
                    <a:moveTo>
                      <a:pt x="10" y="45"/>
                    </a:moveTo>
                    <a:cubicBezTo>
                      <a:pt x="0" y="35"/>
                      <a:pt x="1" y="19"/>
                      <a:pt x="11" y="10"/>
                    </a:cubicBezTo>
                    <a:cubicBezTo>
                      <a:pt x="21" y="0"/>
                      <a:pt x="37" y="1"/>
                      <a:pt x="46" y="11"/>
                    </a:cubicBezTo>
                    <a:cubicBezTo>
                      <a:pt x="56"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553"/>
              <p:cNvSpPr/>
              <p:nvPr/>
            </p:nvSpPr>
            <p:spPr bwMode="auto">
              <a:xfrm>
                <a:off x="4029" y="3443"/>
                <a:ext cx="44" cy="44"/>
              </a:xfrm>
              <a:custGeom>
                <a:avLst/>
                <a:gdLst>
                  <a:gd name="T0" fmla="*/ 9 w 55"/>
                  <a:gd name="T1" fmla="*/ 45 h 55"/>
                  <a:gd name="T2" fmla="*/ 11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1" y="10"/>
                    </a:cubicBezTo>
                    <a:cubicBezTo>
                      <a:pt x="21" y="0"/>
                      <a:pt x="36" y="1"/>
                      <a:pt x="46" y="11"/>
                    </a:cubicBezTo>
                    <a:cubicBezTo>
                      <a:pt x="55" y="21"/>
                      <a:pt x="55" y="37"/>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554"/>
              <p:cNvSpPr/>
              <p:nvPr/>
            </p:nvSpPr>
            <p:spPr bwMode="auto">
              <a:xfrm>
                <a:off x="3695" y="3828"/>
                <a:ext cx="44" cy="44"/>
              </a:xfrm>
              <a:custGeom>
                <a:avLst/>
                <a:gdLst>
                  <a:gd name="T0" fmla="*/ 9 w 55"/>
                  <a:gd name="T1" fmla="*/ 45 h 56"/>
                  <a:gd name="T2" fmla="*/ 10 w 55"/>
                  <a:gd name="T3" fmla="*/ 10 h 56"/>
                  <a:gd name="T4" fmla="*/ 45 w 55"/>
                  <a:gd name="T5" fmla="*/ 11 h 56"/>
                  <a:gd name="T6" fmla="*/ 44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0" y="0"/>
                      <a:pt x="36" y="1"/>
                      <a:pt x="45" y="11"/>
                    </a:cubicBezTo>
                    <a:cubicBezTo>
                      <a:pt x="55" y="21"/>
                      <a:pt x="54" y="37"/>
                      <a:pt x="44" y="46"/>
                    </a:cubicBezTo>
                    <a:cubicBezTo>
                      <a:pt x="34"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555"/>
              <p:cNvSpPr/>
              <p:nvPr/>
            </p:nvSpPr>
            <p:spPr bwMode="auto">
              <a:xfrm>
                <a:off x="3616" y="3737"/>
                <a:ext cx="44" cy="44"/>
              </a:xfrm>
              <a:custGeom>
                <a:avLst/>
                <a:gdLst>
                  <a:gd name="T0" fmla="*/ 10 w 55"/>
                  <a:gd name="T1" fmla="*/ 44 h 55"/>
                  <a:gd name="T2" fmla="*/ 11 w 55"/>
                  <a:gd name="T3" fmla="*/ 9 h 55"/>
                  <a:gd name="T4" fmla="*/ 46 w 55"/>
                  <a:gd name="T5" fmla="*/ 10 h 55"/>
                  <a:gd name="T6" fmla="*/ 45 w 55"/>
                  <a:gd name="T7" fmla="*/ 45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8"/>
                      <a:pt x="11" y="9"/>
                    </a:cubicBezTo>
                    <a:cubicBezTo>
                      <a:pt x="21" y="0"/>
                      <a:pt x="37" y="0"/>
                      <a:pt x="46" y="10"/>
                    </a:cubicBezTo>
                    <a:cubicBezTo>
                      <a:pt x="55"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556"/>
              <p:cNvSpPr/>
              <p:nvPr/>
            </p:nvSpPr>
            <p:spPr bwMode="auto">
              <a:xfrm>
                <a:off x="3862" y="3352"/>
                <a:ext cx="44" cy="44"/>
              </a:xfrm>
              <a:custGeom>
                <a:avLst/>
                <a:gdLst>
                  <a:gd name="T0" fmla="*/ 9 w 55"/>
                  <a:gd name="T1" fmla="*/ 45 h 55"/>
                  <a:gd name="T2" fmla="*/ 10 w 55"/>
                  <a:gd name="T3" fmla="*/ 10 h 55"/>
                  <a:gd name="T4" fmla="*/ 46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4" y="37"/>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557"/>
              <p:cNvSpPr/>
              <p:nvPr/>
            </p:nvSpPr>
            <p:spPr bwMode="auto">
              <a:xfrm>
                <a:off x="3862" y="3310"/>
                <a:ext cx="45" cy="44"/>
              </a:xfrm>
              <a:custGeom>
                <a:avLst/>
                <a:gdLst>
                  <a:gd name="T0" fmla="*/ 10 w 56"/>
                  <a:gd name="T1" fmla="*/ 45 h 55"/>
                  <a:gd name="T2" fmla="*/ 11 w 56"/>
                  <a:gd name="T3" fmla="*/ 9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9"/>
                    </a:cubicBezTo>
                    <a:cubicBezTo>
                      <a:pt x="21" y="0"/>
                      <a:pt x="37" y="1"/>
                      <a:pt x="46" y="11"/>
                    </a:cubicBezTo>
                    <a:cubicBezTo>
                      <a:pt x="56"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558"/>
              <p:cNvSpPr/>
              <p:nvPr/>
            </p:nvSpPr>
            <p:spPr bwMode="auto">
              <a:xfrm>
                <a:off x="4082" y="3199"/>
                <a:ext cx="44" cy="44"/>
              </a:xfrm>
              <a:custGeom>
                <a:avLst/>
                <a:gdLst>
                  <a:gd name="T0" fmla="*/ 9 w 55"/>
                  <a:gd name="T1" fmla="*/ 45 h 55"/>
                  <a:gd name="T2" fmla="*/ 11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1" y="10"/>
                    </a:cubicBezTo>
                    <a:cubicBezTo>
                      <a:pt x="21" y="0"/>
                      <a:pt x="36" y="1"/>
                      <a:pt x="46" y="11"/>
                    </a:cubicBezTo>
                    <a:cubicBezTo>
                      <a:pt x="55" y="21"/>
                      <a:pt x="55" y="37"/>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559"/>
              <p:cNvSpPr/>
              <p:nvPr/>
            </p:nvSpPr>
            <p:spPr bwMode="auto">
              <a:xfrm>
                <a:off x="4033" y="3007"/>
                <a:ext cx="44" cy="44"/>
              </a:xfrm>
              <a:custGeom>
                <a:avLst/>
                <a:gdLst>
                  <a:gd name="T0" fmla="*/ 9 w 55"/>
                  <a:gd name="T1" fmla="*/ 45 h 55"/>
                  <a:gd name="T2" fmla="*/ 10 w 55"/>
                  <a:gd name="T3" fmla="*/ 9 h 55"/>
                  <a:gd name="T4" fmla="*/ 45 w 55"/>
                  <a:gd name="T5" fmla="*/ 10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0"/>
                      <a:pt x="45" y="10"/>
                    </a:cubicBezTo>
                    <a:cubicBezTo>
                      <a:pt x="55" y="20"/>
                      <a:pt x="54" y="36"/>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560"/>
              <p:cNvSpPr/>
              <p:nvPr/>
            </p:nvSpPr>
            <p:spPr bwMode="auto">
              <a:xfrm>
                <a:off x="3940" y="2871"/>
                <a:ext cx="44" cy="44"/>
              </a:xfrm>
              <a:custGeom>
                <a:avLst/>
                <a:gdLst>
                  <a:gd name="T0" fmla="*/ 9 w 55"/>
                  <a:gd name="T1" fmla="*/ 44 h 55"/>
                  <a:gd name="T2" fmla="*/ 10 w 55"/>
                  <a:gd name="T3" fmla="*/ 9 h 55"/>
                  <a:gd name="T4" fmla="*/ 46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6" y="10"/>
                    </a:cubicBezTo>
                    <a:cubicBezTo>
                      <a:pt x="55" y="20"/>
                      <a:pt x="54" y="36"/>
                      <a:pt x="44" y="45"/>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561"/>
              <p:cNvSpPr/>
              <p:nvPr/>
            </p:nvSpPr>
            <p:spPr bwMode="auto">
              <a:xfrm>
                <a:off x="4316" y="2671"/>
                <a:ext cx="44" cy="44"/>
              </a:xfrm>
              <a:custGeom>
                <a:avLst/>
                <a:gdLst>
                  <a:gd name="T0" fmla="*/ 9 w 55"/>
                  <a:gd name="T1" fmla="*/ 44 h 55"/>
                  <a:gd name="T2" fmla="*/ 11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1" y="19"/>
                      <a:pt x="11" y="9"/>
                    </a:cubicBezTo>
                    <a:cubicBezTo>
                      <a:pt x="21"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562"/>
              <p:cNvSpPr/>
              <p:nvPr/>
            </p:nvSpPr>
            <p:spPr bwMode="auto">
              <a:xfrm>
                <a:off x="4579" y="2635"/>
                <a:ext cx="44" cy="44"/>
              </a:xfrm>
              <a:custGeom>
                <a:avLst/>
                <a:gdLst>
                  <a:gd name="T0" fmla="*/ 9 w 55"/>
                  <a:gd name="T1" fmla="*/ 45 h 55"/>
                  <a:gd name="T2" fmla="*/ 10 w 55"/>
                  <a:gd name="T3" fmla="*/ 10 h 55"/>
                  <a:gd name="T4" fmla="*/ 46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4" y="37"/>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563"/>
              <p:cNvSpPr/>
              <p:nvPr/>
            </p:nvSpPr>
            <p:spPr bwMode="auto">
              <a:xfrm>
                <a:off x="4760" y="2683"/>
                <a:ext cx="45" cy="44"/>
              </a:xfrm>
              <a:custGeom>
                <a:avLst/>
                <a:gdLst>
                  <a:gd name="T0" fmla="*/ 10 w 56"/>
                  <a:gd name="T1" fmla="*/ 45 h 55"/>
                  <a:gd name="T2" fmla="*/ 11 w 56"/>
                  <a:gd name="T3" fmla="*/ 10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10"/>
                    </a:cubicBezTo>
                    <a:cubicBezTo>
                      <a:pt x="21" y="0"/>
                      <a:pt x="37" y="1"/>
                      <a:pt x="46" y="11"/>
                    </a:cubicBezTo>
                    <a:cubicBezTo>
                      <a:pt x="56"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564"/>
              <p:cNvSpPr/>
              <p:nvPr/>
            </p:nvSpPr>
            <p:spPr bwMode="auto">
              <a:xfrm>
                <a:off x="4768" y="2859"/>
                <a:ext cx="44" cy="44"/>
              </a:xfrm>
              <a:custGeom>
                <a:avLst/>
                <a:gdLst>
                  <a:gd name="T0" fmla="*/ 10 w 56"/>
                  <a:gd name="T1" fmla="*/ 45 h 55"/>
                  <a:gd name="T2" fmla="*/ 11 w 56"/>
                  <a:gd name="T3" fmla="*/ 10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10"/>
                    </a:cubicBezTo>
                    <a:cubicBezTo>
                      <a:pt x="21" y="0"/>
                      <a:pt x="37" y="1"/>
                      <a:pt x="46" y="11"/>
                    </a:cubicBezTo>
                    <a:cubicBezTo>
                      <a:pt x="56"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565"/>
              <p:cNvSpPr/>
              <p:nvPr/>
            </p:nvSpPr>
            <p:spPr bwMode="auto">
              <a:xfrm>
                <a:off x="5150" y="3120"/>
                <a:ext cx="44" cy="45"/>
              </a:xfrm>
              <a:custGeom>
                <a:avLst/>
                <a:gdLst>
                  <a:gd name="T0" fmla="*/ 9 w 55"/>
                  <a:gd name="T1" fmla="*/ 44 h 55"/>
                  <a:gd name="T2" fmla="*/ 10 w 55"/>
                  <a:gd name="T3" fmla="*/ 9 h 55"/>
                  <a:gd name="T4" fmla="*/ 46 w 55"/>
                  <a:gd name="T5" fmla="*/ 10 h 55"/>
                  <a:gd name="T6" fmla="*/ 44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4" y="36"/>
                      <a:pt x="44" y="46"/>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566"/>
              <p:cNvSpPr/>
              <p:nvPr/>
            </p:nvSpPr>
            <p:spPr bwMode="auto">
              <a:xfrm>
                <a:off x="5422" y="3029"/>
                <a:ext cx="44" cy="45"/>
              </a:xfrm>
              <a:custGeom>
                <a:avLst/>
                <a:gdLst>
                  <a:gd name="T0" fmla="*/ 10 w 55"/>
                  <a:gd name="T1" fmla="*/ 45 h 56"/>
                  <a:gd name="T2" fmla="*/ 11 w 55"/>
                  <a:gd name="T3" fmla="*/ 10 h 56"/>
                  <a:gd name="T4" fmla="*/ 46 w 55"/>
                  <a:gd name="T5" fmla="*/ 11 h 56"/>
                  <a:gd name="T6" fmla="*/ 45 w 55"/>
                  <a:gd name="T7" fmla="*/ 46 h 56"/>
                  <a:gd name="T8" fmla="*/ 10 w 55"/>
                  <a:gd name="T9" fmla="*/ 45 h 56"/>
                </a:gdLst>
                <a:ahLst/>
                <a:cxnLst>
                  <a:cxn ang="0">
                    <a:pos x="T0" y="T1"/>
                  </a:cxn>
                  <a:cxn ang="0">
                    <a:pos x="T2" y="T3"/>
                  </a:cxn>
                  <a:cxn ang="0">
                    <a:pos x="T4" y="T5"/>
                  </a:cxn>
                  <a:cxn ang="0">
                    <a:pos x="T6" y="T7"/>
                  </a:cxn>
                  <a:cxn ang="0">
                    <a:pos x="T8" y="T9"/>
                  </a:cxn>
                </a:cxnLst>
                <a:rect l="0" t="0" r="r" b="b"/>
                <a:pathLst>
                  <a:path w="55" h="56">
                    <a:moveTo>
                      <a:pt x="10" y="45"/>
                    </a:moveTo>
                    <a:cubicBezTo>
                      <a:pt x="0" y="35"/>
                      <a:pt x="1" y="19"/>
                      <a:pt x="11" y="10"/>
                    </a:cubicBezTo>
                    <a:cubicBezTo>
                      <a:pt x="21" y="0"/>
                      <a:pt x="37" y="1"/>
                      <a:pt x="46" y="11"/>
                    </a:cubicBezTo>
                    <a:cubicBezTo>
                      <a:pt x="55"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567"/>
              <p:cNvSpPr/>
              <p:nvPr/>
            </p:nvSpPr>
            <p:spPr bwMode="auto">
              <a:xfrm>
                <a:off x="5334" y="2832"/>
                <a:ext cx="44" cy="44"/>
              </a:xfrm>
              <a:custGeom>
                <a:avLst/>
                <a:gdLst>
                  <a:gd name="T0" fmla="*/ 9 w 55"/>
                  <a:gd name="T1" fmla="*/ 45 h 55"/>
                  <a:gd name="T2" fmla="*/ 10 w 55"/>
                  <a:gd name="T3" fmla="*/ 10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5" y="11"/>
                    </a:cubicBezTo>
                    <a:cubicBezTo>
                      <a:pt x="55" y="21"/>
                      <a:pt x="54" y="37"/>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568"/>
              <p:cNvSpPr/>
              <p:nvPr/>
            </p:nvSpPr>
            <p:spPr bwMode="auto">
              <a:xfrm>
                <a:off x="4971" y="2775"/>
                <a:ext cx="44" cy="44"/>
              </a:xfrm>
              <a:custGeom>
                <a:avLst/>
                <a:gdLst>
                  <a:gd name="T0" fmla="*/ 9 w 55"/>
                  <a:gd name="T1" fmla="*/ 45 h 55"/>
                  <a:gd name="T2" fmla="*/ 10 w 55"/>
                  <a:gd name="T3" fmla="*/ 9 h 55"/>
                  <a:gd name="T4" fmla="*/ 46 w 55"/>
                  <a:gd name="T5" fmla="*/ 10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0"/>
                      <a:pt x="46" y="10"/>
                    </a:cubicBezTo>
                    <a:cubicBezTo>
                      <a:pt x="55" y="21"/>
                      <a:pt x="54" y="36"/>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569"/>
              <p:cNvSpPr/>
              <p:nvPr/>
            </p:nvSpPr>
            <p:spPr bwMode="auto">
              <a:xfrm>
                <a:off x="4949" y="2458"/>
                <a:ext cx="44" cy="44"/>
              </a:xfrm>
              <a:custGeom>
                <a:avLst/>
                <a:gdLst>
                  <a:gd name="T0" fmla="*/ 9 w 55"/>
                  <a:gd name="T1" fmla="*/ 45 h 55"/>
                  <a:gd name="T2" fmla="*/ 10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570"/>
              <p:cNvSpPr/>
              <p:nvPr/>
            </p:nvSpPr>
            <p:spPr bwMode="auto">
              <a:xfrm>
                <a:off x="4716" y="2393"/>
                <a:ext cx="44" cy="45"/>
              </a:xfrm>
              <a:custGeom>
                <a:avLst/>
                <a:gdLst>
                  <a:gd name="T0" fmla="*/ 10 w 55"/>
                  <a:gd name="T1" fmla="*/ 45 h 56"/>
                  <a:gd name="T2" fmla="*/ 11 w 55"/>
                  <a:gd name="T3" fmla="*/ 10 h 56"/>
                  <a:gd name="T4" fmla="*/ 46 w 55"/>
                  <a:gd name="T5" fmla="*/ 11 h 56"/>
                  <a:gd name="T6" fmla="*/ 45 w 55"/>
                  <a:gd name="T7" fmla="*/ 46 h 56"/>
                  <a:gd name="T8" fmla="*/ 10 w 55"/>
                  <a:gd name="T9" fmla="*/ 45 h 56"/>
                </a:gdLst>
                <a:ahLst/>
                <a:cxnLst>
                  <a:cxn ang="0">
                    <a:pos x="T0" y="T1"/>
                  </a:cxn>
                  <a:cxn ang="0">
                    <a:pos x="T2" y="T3"/>
                  </a:cxn>
                  <a:cxn ang="0">
                    <a:pos x="T4" y="T5"/>
                  </a:cxn>
                  <a:cxn ang="0">
                    <a:pos x="T6" y="T7"/>
                  </a:cxn>
                  <a:cxn ang="0">
                    <a:pos x="T8" y="T9"/>
                  </a:cxn>
                </a:cxnLst>
                <a:rect l="0" t="0" r="r" b="b"/>
                <a:pathLst>
                  <a:path w="55" h="56">
                    <a:moveTo>
                      <a:pt x="10" y="45"/>
                    </a:moveTo>
                    <a:cubicBezTo>
                      <a:pt x="0" y="35"/>
                      <a:pt x="1" y="19"/>
                      <a:pt x="11" y="10"/>
                    </a:cubicBezTo>
                    <a:cubicBezTo>
                      <a:pt x="21" y="0"/>
                      <a:pt x="37" y="1"/>
                      <a:pt x="46" y="11"/>
                    </a:cubicBezTo>
                    <a:cubicBezTo>
                      <a:pt x="55"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571"/>
              <p:cNvSpPr/>
              <p:nvPr/>
            </p:nvSpPr>
            <p:spPr bwMode="auto">
              <a:xfrm>
                <a:off x="3571" y="2698"/>
                <a:ext cx="44" cy="44"/>
              </a:xfrm>
              <a:custGeom>
                <a:avLst/>
                <a:gdLst>
                  <a:gd name="T0" fmla="*/ 10 w 55"/>
                  <a:gd name="T1" fmla="*/ 44 h 55"/>
                  <a:gd name="T2" fmla="*/ 11 w 55"/>
                  <a:gd name="T3" fmla="*/ 9 h 55"/>
                  <a:gd name="T4" fmla="*/ 46 w 55"/>
                  <a:gd name="T5" fmla="*/ 10 h 55"/>
                  <a:gd name="T6" fmla="*/ 45 w 55"/>
                  <a:gd name="T7" fmla="*/ 45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9"/>
                      <a:pt x="11" y="9"/>
                    </a:cubicBezTo>
                    <a:cubicBezTo>
                      <a:pt x="21" y="0"/>
                      <a:pt x="36" y="0"/>
                      <a:pt x="46" y="10"/>
                    </a:cubicBezTo>
                    <a:cubicBezTo>
                      <a:pt x="55"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572"/>
              <p:cNvSpPr/>
              <p:nvPr/>
            </p:nvSpPr>
            <p:spPr bwMode="auto">
              <a:xfrm>
                <a:off x="3716" y="2485"/>
                <a:ext cx="44" cy="44"/>
              </a:xfrm>
              <a:custGeom>
                <a:avLst/>
                <a:gdLst>
                  <a:gd name="T0" fmla="*/ 9 w 55"/>
                  <a:gd name="T1" fmla="*/ 45 h 55"/>
                  <a:gd name="T2" fmla="*/ 10 w 55"/>
                  <a:gd name="T3" fmla="*/ 10 h 55"/>
                  <a:gd name="T4" fmla="*/ 46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4" y="37"/>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573"/>
              <p:cNvSpPr/>
              <p:nvPr/>
            </p:nvSpPr>
            <p:spPr bwMode="auto">
              <a:xfrm>
                <a:off x="3715" y="2279"/>
                <a:ext cx="44" cy="44"/>
              </a:xfrm>
              <a:custGeom>
                <a:avLst/>
                <a:gdLst>
                  <a:gd name="T0" fmla="*/ 9 w 55"/>
                  <a:gd name="T1" fmla="*/ 45 h 55"/>
                  <a:gd name="T2" fmla="*/ 10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1" y="0"/>
                      <a:pt x="36" y="1"/>
                      <a:pt x="46" y="11"/>
                    </a:cubicBezTo>
                    <a:cubicBezTo>
                      <a:pt x="55" y="21"/>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574"/>
              <p:cNvSpPr/>
              <p:nvPr/>
            </p:nvSpPr>
            <p:spPr bwMode="auto">
              <a:xfrm>
                <a:off x="3330" y="2513"/>
                <a:ext cx="44" cy="44"/>
              </a:xfrm>
              <a:custGeom>
                <a:avLst/>
                <a:gdLst>
                  <a:gd name="T0" fmla="*/ 9 w 55"/>
                  <a:gd name="T1" fmla="*/ 45 h 55"/>
                  <a:gd name="T2" fmla="*/ 10 w 55"/>
                  <a:gd name="T3" fmla="*/ 9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1"/>
                      <a:pt x="45" y="11"/>
                    </a:cubicBezTo>
                    <a:cubicBezTo>
                      <a:pt x="55" y="21"/>
                      <a:pt x="54" y="36"/>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575"/>
              <p:cNvSpPr/>
              <p:nvPr/>
            </p:nvSpPr>
            <p:spPr bwMode="auto">
              <a:xfrm>
                <a:off x="3107" y="2562"/>
                <a:ext cx="44" cy="44"/>
              </a:xfrm>
              <a:custGeom>
                <a:avLst/>
                <a:gdLst>
                  <a:gd name="T0" fmla="*/ 9 w 55"/>
                  <a:gd name="T1" fmla="*/ 45 h 55"/>
                  <a:gd name="T2" fmla="*/ 10 w 55"/>
                  <a:gd name="T3" fmla="*/ 9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1"/>
                      <a:pt x="45" y="11"/>
                    </a:cubicBezTo>
                    <a:cubicBezTo>
                      <a:pt x="55" y="21"/>
                      <a:pt x="54" y="36"/>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576"/>
              <p:cNvSpPr/>
              <p:nvPr/>
            </p:nvSpPr>
            <p:spPr bwMode="auto">
              <a:xfrm>
                <a:off x="2955" y="2693"/>
                <a:ext cx="44" cy="44"/>
              </a:xfrm>
              <a:custGeom>
                <a:avLst/>
                <a:gdLst>
                  <a:gd name="T0" fmla="*/ 10 w 56"/>
                  <a:gd name="T1" fmla="*/ 44 h 55"/>
                  <a:gd name="T2" fmla="*/ 11 w 56"/>
                  <a:gd name="T3" fmla="*/ 9 h 55"/>
                  <a:gd name="T4" fmla="*/ 46 w 56"/>
                  <a:gd name="T5" fmla="*/ 10 h 55"/>
                  <a:gd name="T6" fmla="*/ 45 w 56"/>
                  <a:gd name="T7" fmla="*/ 46 h 55"/>
                  <a:gd name="T8" fmla="*/ 10 w 56"/>
                  <a:gd name="T9" fmla="*/ 44 h 55"/>
                </a:gdLst>
                <a:ahLst/>
                <a:cxnLst>
                  <a:cxn ang="0">
                    <a:pos x="T0" y="T1"/>
                  </a:cxn>
                  <a:cxn ang="0">
                    <a:pos x="T2" y="T3"/>
                  </a:cxn>
                  <a:cxn ang="0">
                    <a:pos x="T4" y="T5"/>
                  </a:cxn>
                  <a:cxn ang="0">
                    <a:pos x="T6" y="T7"/>
                  </a:cxn>
                  <a:cxn ang="0">
                    <a:pos x="T8" y="T9"/>
                  </a:cxn>
                </a:cxnLst>
                <a:rect l="0" t="0" r="r" b="b"/>
                <a:pathLst>
                  <a:path w="56" h="55">
                    <a:moveTo>
                      <a:pt x="10" y="44"/>
                    </a:moveTo>
                    <a:cubicBezTo>
                      <a:pt x="0" y="34"/>
                      <a:pt x="1" y="19"/>
                      <a:pt x="11" y="9"/>
                    </a:cubicBezTo>
                    <a:cubicBezTo>
                      <a:pt x="21" y="0"/>
                      <a:pt x="37" y="0"/>
                      <a:pt x="46" y="10"/>
                    </a:cubicBezTo>
                    <a:cubicBezTo>
                      <a:pt x="56" y="20"/>
                      <a:pt x="55" y="36"/>
                      <a:pt x="45" y="46"/>
                    </a:cubicBezTo>
                    <a:cubicBezTo>
                      <a:pt x="35" y="55"/>
                      <a:pt x="19" y="55"/>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577"/>
              <p:cNvSpPr/>
              <p:nvPr/>
            </p:nvSpPr>
            <p:spPr bwMode="auto">
              <a:xfrm>
                <a:off x="2841" y="2800"/>
                <a:ext cx="44" cy="45"/>
              </a:xfrm>
              <a:custGeom>
                <a:avLst/>
                <a:gdLst>
                  <a:gd name="T0" fmla="*/ 9 w 55"/>
                  <a:gd name="T1" fmla="*/ 45 h 56"/>
                  <a:gd name="T2" fmla="*/ 11 w 55"/>
                  <a:gd name="T3" fmla="*/ 10 h 56"/>
                  <a:gd name="T4" fmla="*/ 46 w 55"/>
                  <a:gd name="T5" fmla="*/ 11 h 56"/>
                  <a:gd name="T6" fmla="*/ 45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1" y="19"/>
                      <a:pt x="11" y="10"/>
                    </a:cubicBezTo>
                    <a:cubicBezTo>
                      <a:pt x="21" y="0"/>
                      <a:pt x="36" y="1"/>
                      <a:pt x="46" y="11"/>
                    </a:cubicBezTo>
                    <a:cubicBezTo>
                      <a:pt x="55" y="21"/>
                      <a:pt x="55" y="37"/>
                      <a:pt x="45" y="46"/>
                    </a:cubicBezTo>
                    <a:cubicBezTo>
                      <a:pt x="35"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Freeform 578"/>
              <p:cNvSpPr/>
              <p:nvPr/>
            </p:nvSpPr>
            <p:spPr bwMode="auto">
              <a:xfrm>
                <a:off x="2939" y="2998"/>
                <a:ext cx="44" cy="45"/>
              </a:xfrm>
              <a:custGeom>
                <a:avLst/>
                <a:gdLst>
                  <a:gd name="T0" fmla="*/ 9 w 55"/>
                  <a:gd name="T1" fmla="*/ 45 h 56"/>
                  <a:gd name="T2" fmla="*/ 10 w 55"/>
                  <a:gd name="T3" fmla="*/ 10 h 56"/>
                  <a:gd name="T4" fmla="*/ 45 w 55"/>
                  <a:gd name="T5" fmla="*/ 11 h 56"/>
                  <a:gd name="T6" fmla="*/ 44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0" y="0"/>
                      <a:pt x="36" y="1"/>
                      <a:pt x="45" y="11"/>
                    </a:cubicBezTo>
                    <a:cubicBezTo>
                      <a:pt x="55" y="21"/>
                      <a:pt x="54" y="37"/>
                      <a:pt x="44" y="46"/>
                    </a:cubicBezTo>
                    <a:cubicBezTo>
                      <a:pt x="34" y="56"/>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8" name="Freeform 579"/>
              <p:cNvSpPr/>
              <p:nvPr/>
            </p:nvSpPr>
            <p:spPr bwMode="auto">
              <a:xfrm>
                <a:off x="3159" y="3116"/>
                <a:ext cx="44" cy="44"/>
              </a:xfrm>
              <a:custGeom>
                <a:avLst/>
                <a:gdLst>
                  <a:gd name="T0" fmla="*/ 9 w 55"/>
                  <a:gd name="T1" fmla="*/ 45 h 55"/>
                  <a:gd name="T2" fmla="*/ 10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1" y="0"/>
                      <a:pt x="36" y="1"/>
                      <a:pt x="46" y="11"/>
                    </a:cubicBezTo>
                    <a:cubicBezTo>
                      <a:pt x="55" y="21"/>
                      <a:pt x="55" y="37"/>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580"/>
              <p:cNvSpPr/>
              <p:nvPr/>
            </p:nvSpPr>
            <p:spPr bwMode="auto">
              <a:xfrm>
                <a:off x="3087" y="3343"/>
                <a:ext cx="44" cy="44"/>
              </a:xfrm>
              <a:custGeom>
                <a:avLst/>
                <a:gdLst>
                  <a:gd name="T0" fmla="*/ 9 w 55"/>
                  <a:gd name="T1" fmla="*/ 45 h 55"/>
                  <a:gd name="T2" fmla="*/ 10 w 55"/>
                  <a:gd name="T3" fmla="*/ 9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1"/>
                      <a:pt x="45" y="11"/>
                    </a:cubicBezTo>
                    <a:cubicBezTo>
                      <a:pt x="55" y="21"/>
                      <a:pt x="54" y="36"/>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581"/>
              <p:cNvSpPr/>
              <p:nvPr/>
            </p:nvSpPr>
            <p:spPr bwMode="auto">
              <a:xfrm>
                <a:off x="3222" y="3529"/>
                <a:ext cx="45" cy="44"/>
              </a:xfrm>
              <a:custGeom>
                <a:avLst/>
                <a:gdLst>
                  <a:gd name="T0" fmla="*/ 10 w 56"/>
                  <a:gd name="T1" fmla="*/ 45 h 55"/>
                  <a:gd name="T2" fmla="*/ 11 w 56"/>
                  <a:gd name="T3" fmla="*/ 10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10"/>
                    </a:cubicBezTo>
                    <a:cubicBezTo>
                      <a:pt x="21" y="0"/>
                      <a:pt x="37" y="1"/>
                      <a:pt x="46" y="11"/>
                    </a:cubicBezTo>
                    <a:cubicBezTo>
                      <a:pt x="56"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582"/>
              <p:cNvSpPr/>
              <p:nvPr/>
            </p:nvSpPr>
            <p:spPr bwMode="auto">
              <a:xfrm>
                <a:off x="3237" y="3468"/>
                <a:ext cx="44" cy="44"/>
              </a:xfrm>
              <a:custGeom>
                <a:avLst/>
                <a:gdLst>
                  <a:gd name="T0" fmla="*/ 9 w 55"/>
                  <a:gd name="T1" fmla="*/ 44 h 55"/>
                  <a:gd name="T2" fmla="*/ 11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1" y="19"/>
                      <a:pt x="11" y="9"/>
                    </a:cubicBezTo>
                    <a:cubicBezTo>
                      <a:pt x="21"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583"/>
              <p:cNvSpPr/>
              <p:nvPr/>
            </p:nvSpPr>
            <p:spPr bwMode="auto">
              <a:xfrm>
                <a:off x="3344" y="3285"/>
                <a:ext cx="44" cy="44"/>
              </a:xfrm>
              <a:custGeom>
                <a:avLst/>
                <a:gdLst>
                  <a:gd name="T0" fmla="*/ 9 w 55"/>
                  <a:gd name="T1" fmla="*/ 45 h 55"/>
                  <a:gd name="T2" fmla="*/ 10 w 55"/>
                  <a:gd name="T3" fmla="*/ 9 h 55"/>
                  <a:gd name="T4" fmla="*/ 46 w 55"/>
                  <a:gd name="T5" fmla="*/ 10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0"/>
                      <a:pt x="46" y="10"/>
                    </a:cubicBezTo>
                    <a:cubicBezTo>
                      <a:pt x="55" y="20"/>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584"/>
              <p:cNvSpPr/>
              <p:nvPr/>
            </p:nvSpPr>
            <p:spPr bwMode="auto">
              <a:xfrm>
                <a:off x="3521" y="3011"/>
                <a:ext cx="44" cy="45"/>
              </a:xfrm>
              <a:custGeom>
                <a:avLst/>
                <a:gdLst>
                  <a:gd name="T0" fmla="*/ 10 w 55"/>
                  <a:gd name="T1" fmla="*/ 45 h 56"/>
                  <a:gd name="T2" fmla="*/ 11 w 55"/>
                  <a:gd name="T3" fmla="*/ 10 h 56"/>
                  <a:gd name="T4" fmla="*/ 46 w 55"/>
                  <a:gd name="T5" fmla="*/ 11 h 56"/>
                  <a:gd name="T6" fmla="*/ 45 w 55"/>
                  <a:gd name="T7" fmla="*/ 46 h 56"/>
                  <a:gd name="T8" fmla="*/ 10 w 55"/>
                  <a:gd name="T9" fmla="*/ 45 h 56"/>
                </a:gdLst>
                <a:ahLst/>
                <a:cxnLst>
                  <a:cxn ang="0">
                    <a:pos x="T0" y="T1"/>
                  </a:cxn>
                  <a:cxn ang="0">
                    <a:pos x="T2" y="T3"/>
                  </a:cxn>
                  <a:cxn ang="0">
                    <a:pos x="T4" y="T5"/>
                  </a:cxn>
                  <a:cxn ang="0">
                    <a:pos x="T6" y="T7"/>
                  </a:cxn>
                  <a:cxn ang="0">
                    <a:pos x="T8" y="T9"/>
                  </a:cxn>
                </a:cxnLst>
                <a:rect l="0" t="0" r="r" b="b"/>
                <a:pathLst>
                  <a:path w="55" h="56">
                    <a:moveTo>
                      <a:pt x="10" y="45"/>
                    </a:moveTo>
                    <a:cubicBezTo>
                      <a:pt x="0" y="35"/>
                      <a:pt x="1" y="19"/>
                      <a:pt x="11" y="10"/>
                    </a:cubicBezTo>
                    <a:cubicBezTo>
                      <a:pt x="21" y="0"/>
                      <a:pt x="37" y="1"/>
                      <a:pt x="46" y="11"/>
                    </a:cubicBezTo>
                    <a:cubicBezTo>
                      <a:pt x="55"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585"/>
              <p:cNvSpPr/>
              <p:nvPr/>
            </p:nvSpPr>
            <p:spPr bwMode="auto">
              <a:xfrm>
                <a:off x="3538" y="2882"/>
                <a:ext cx="44" cy="45"/>
              </a:xfrm>
              <a:custGeom>
                <a:avLst/>
                <a:gdLst>
                  <a:gd name="T0" fmla="*/ 9 w 55"/>
                  <a:gd name="T1" fmla="*/ 45 h 56"/>
                  <a:gd name="T2" fmla="*/ 10 w 55"/>
                  <a:gd name="T3" fmla="*/ 10 h 56"/>
                  <a:gd name="T4" fmla="*/ 45 w 55"/>
                  <a:gd name="T5" fmla="*/ 11 h 56"/>
                  <a:gd name="T6" fmla="*/ 44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0" y="0"/>
                      <a:pt x="36" y="1"/>
                      <a:pt x="45" y="11"/>
                    </a:cubicBezTo>
                    <a:cubicBezTo>
                      <a:pt x="55" y="21"/>
                      <a:pt x="54" y="37"/>
                      <a:pt x="44" y="46"/>
                    </a:cubicBezTo>
                    <a:cubicBezTo>
                      <a:pt x="34" y="56"/>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Freeform 586"/>
              <p:cNvSpPr/>
              <p:nvPr/>
            </p:nvSpPr>
            <p:spPr bwMode="auto">
              <a:xfrm>
                <a:off x="3223" y="3744"/>
                <a:ext cx="44" cy="44"/>
              </a:xfrm>
              <a:custGeom>
                <a:avLst/>
                <a:gdLst>
                  <a:gd name="T0" fmla="*/ 10 w 55"/>
                  <a:gd name="T1" fmla="*/ 45 h 55"/>
                  <a:gd name="T2" fmla="*/ 11 w 55"/>
                  <a:gd name="T3" fmla="*/ 10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10"/>
                    </a:cubicBezTo>
                    <a:cubicBezTo>
                      <a:pt x="21" y="0"/>
                      <a:pt x="37" y="1"/>
                      <a:pt x="46" y="11"/>
                    </a:cubicBezTo>
                    <a:cubicBezTo>
                      <a:pt x="55"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587"/>
              <p:cNvSpPr/>
              <p:nvPr/>
            </p:nvSpPr>
            <p:spPr bwMode="auto">
              <a:xfrm>
                <a:off x="3095" y="3790"/>
                <a:ext cx="44" cy="44"/>
              </a:xfrm>
              <a:custGeom>
                <a:avLst/>
                <a:gdLst>
                  <a:gd name="T0" fmla="*/ 9 w 55"/>
                  <a:gd name="T1" fmla="*/ 45 h 55"/>
                  <a:gd name="T2" fmla="*/ 10 w 55"/>
                  <a:gd name="T3" fmla="*/ 9 h 55"/>
                  <a:gd name="T4" fmla="*/ 46 w 55"/>
                  <a:gd name="T5" fmla="*/ 10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4"/>
                      <a:pt x="0" y="19"/>
                      <a:pt x="10" y="9"/>
                    </a:cubicBezTo>
                    <a:cubicBezTo>
                      <a:pt x="21" y="0"/>
                      <a:pt x="36" y="0"/>
                      <a:pt x="46" y="10"/>
                    </a:cubicBezTo>
                    <a:cubicBezTo>
                      <a:pt x="55" y="20"/>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Freeform 588"/>
              <p:cNvSpPr/>
              <p:nvPr/>
            </p:nvSpPr>
            <p:spPr bwMode="auto">
              <a:xfrm>
                <a:off x="2897" y="3622"/>
                <a:ext cx="44" cy="44"/>
              </a:xfrm>
              <a:custGeom>
                <a:avLst/>
                <a:gdLst>
                  <a:gd name="T0" fmla="*/ 9 w 55"/>
                  <a:gd name="T1" fmla="*/ 44 h 55"/>
                  <a:gd name="T2" fmla="*/ 10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Freeform 589"/>
              <p:cNvSpPr/>
              <p:nvPr/>
            </p:nvSpPr>
            <p:spPr bwMode="auto">
              <a:xfrm>
                <a:off x="2559" y="3320"/>
                <a:ext cx="44" cy="44"/>
              </a:xfrm>
              <a:custGeom>
                <a:avLst/>
                <a:gdLst>
                  <a:gd name="T0" fmla="*/ 10 w 55"/>
                  <a:gd name="T1" fmla="*/ 44 h 55"/>
                  <a:gd name="T2" fmla="*/ 11 w 55"/>
                  <a:gd name="T3" fmla="*/ 9 h 55"/>
                  <a:gd name="T4" fmla="*/ 46 w 55"/>
                  <a:gd name="T5" fmla="*/ 10 h 55"/>
                  <a:gd name="T6" fmla="*/ 45 w 55"/>
                  <a:gd name="T7" fmla="*/ 46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9"/>
                      <a:pt x="11" y="9"/>
                    </a:cubicBezTo>
                    <a:cubicBezTo>
                      <a:pt x="21" y="0"/>
                      <a:pt x="37" y="0"/>
                      <a:pt x="46" y="10"/>
                    </a:cubicBezTo>
                    <a:cubicBezTo>
                      <a:pt x="55" y="20"/>
                      <a:pt x="55" y="36"/>
                      <a:pt x="45" y="46"/>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590"/>
              <p:cNvSpPr/>
              <p:nvPr/>
            </p:nvSpPr>
            <p:spPr bwMode="auto">
              <a:xfrm>
                <a:off x="2328" y="3302"/>
                <a:ext cx="44" cy="45"/>
              </a:xfrm>
              <a:custGeom>
                <a:avLst/>
                <a:gdLst>
                  <a:gd name="T0" fmla="*/ 10 w 56"/>
                  <a:gd name="T1" fmla="*/ 45 h 55"/>
                  <a:gd name="T2" fmla="*/ 11 w 56"/>
                  <a:gd name="T3" fmla="*/ 10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10"/>
                    </a:cubicBezTo>
                    <a:cubicBezTo>
                      <a:pt x="21" y="0"/>
                      <a:pt x="37" y="1"/>
                      <a:pt x="46" y="11"/>
                    </a:cubicBezTo>
                    <a:cubicBezTo>
                      <a:pt x="56"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591"/>
              <p:cNvSpPr/>
              <p:nvPr/>
            </p:nvSpPr>
            <p:spPr bwMode="auto">
              <a:xfrm>
                <a:off x="2057" y="3506"/>
                <a:ext cx="44" cy="44"/>
              </a:xfrm>
              <a:custGeom>
                <a:avLst/>
                <a:gdLst>
                  <a:gd name="T0" fmla="*/ 10 w 56"/>
                  <a:gd name="T1" fmla="*/ 45 h 55"/>
                  <a:gd name="T2" fmla="*/ 11 w 56"/>
                  <a:gd name="T3" fmla="*/ 9 h 55"/>
                  <a:gd name="T4" fmla="*/ 46 w 56"/>
                  <a:gd name="T5" fmla="*/ 10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4"/>
                      <a:pt x="1" y="19"/>
                      <a:pt x="11" y="9"/>
                    </a:cubicBezTo>
                    <a:cubicBezTo>
                      <a:pt x="21" y="0"/>
                      <a:pt x="37" y="0"/>
                      <a:pt x="46" y="10"/>
                    </a:cubicBezTo>
                    <a:cubicBezTo>
                      <a:pt x="56" y="20"/>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592"/>
              <p:cNvSpPr/>
              <p:nvPr/>
            </p:nvSpPr>
            <p:spPr bwMode="auto">
              <a:xfrm>
                <a:off x="2188" y="2960"/>
                <a:ext cx="44" cy="44"/>
              </a:xfrm>
              <a:custGeom>
                <a:avLst/>
                <a:gdLst>
                  <a:gd name="T0" fmla="*/ 9 w 55"/>
                  <a:gd name="T1" fmla="*/ 45 h 55"/>
                  <a:gd name="T2" fmla="*/ 11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1" y="19"/>
                      <a:pt x="11" y="10"/>
                    </a:cubicBezTo>
                    <a:cubicBezTo>
                      <a:pt x="21" y="0"/>
                      <a:pt x="36" y="1"/>
                      <a:pt x="46" y="11"/>
                    </a:cubicBezTo>
                    <a:cubicBezTo>
                      <a:pt x="55" y="21"/>
                      <a:pt x="55" y="37"/>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593"/>
              <p:cNvSpPr/>
              <p:nvPr/>
            </p:nvSpPr>
            <p:spPr bwMode="auto">
              <a:xfrm>
                <a:off x="2249" y="2938"/>
                <a:ext cx="44" cy="44"/>
              </a:xfrm>
              <a:custGeom>
                <a:avLst/>
                <a:gdLst>
                  <a:gd name="T0" fmla="*/ 9 w 55"/>
                  <a:gd name="T1" fmla="*/ 45 h 55"/>
                  <a:gd name="T2" fmla="*/ 10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1" y="0"/>
                      <a:pt x="36" y="1"/>
                      <a:pt x="46" y="11"/>
                    </a:cubicBezTo>
                    <a:cubicBezTo>
                      <a:pt x="55" y="21"/>
                      <a:pt x="55" y="37"/>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594"/>
              <p:cNvSpPr/>
              <p:nvPr/>
            </p:nvSpPr>
            <p:spPr bwMode="auto">
              <a:xfrm>
                <a:off x="2288" y="3002"/>
                <a:ext cx="44" cy="44"/>
              </a:xfrm>
              <a:custGeom>
                <a:avLst/>
                <a:gdLst>
                  <a:gd name="T0" fmla="*/ 9 w 55"/>
                  <a:gd name="T1" fmla="*/ 44 h 55"/>
                  <a:gd name="T2" fmla="*/ 10 w 55"/>
                  <a:gd name="T3" fmla="*/ 9 h 55"/>
                  <a:gd name="T4" fmla="*/ 46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4" y="36"/>
                      <a:pt x="44" y="45"/>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Freeform 595"/>
              <p:cNvSpPr/>
              <p:nvPr/>
            </p:nvSpPr>
            <p:spPr bwMode="auto">
              <a:xfrm>
                <a:off x="2565" y="2782"/>
                <a:ext cx="44" cy="44"/>
              </a:xfrm>
              <a:custGeom>
                <a:avLst/>
                <a:gdLst>
                  <a:gd name="T0" fmla="*/ 10 w 55"/>
                  <a:gd name="T1" fmla="*/ 45 h 55"/>
                  <a:gd name="T2" fmla="*/ 11 w 55"/>
                  <a:gd name="T3" fmla="*/ 9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9"/>
                    </a:cubicBezTo>
                    <a:cubicBezTo>
                      <a:pt x="21" y="0"/>
                      <a:pt x="37" y="0"/>
                      <a:pt x="46" y="11"/>
                    </a:cubicBezTo>
                    <a:cubicBezTo>
                      <a:pt x="55"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Freeform 596"/>
              <p:cNvSpPr/>
              <p:nvPr/>
            </p:nvSpPr>
            <p:spPr bwMode="auto">
              <a:xfrm>
                <a:off x="2483" y="2600"/>
                <a:ext cx="44" cy="44"/>
              </a:xfrm>
              <a:custGeom>
                <a:avLst/>
                <a:gdLst>
                  <a:gd name="T0" fmla="*/ 9 w 55"/>
                  <a:gd name="T1" fmla="*/ 44 h 55"/>
                  <a:gd name="T2" fmla="*/ 10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Freeform 597"/>
              <p:cNvSpPr/>
              <p:nvPr/>
            </p:nvSpPr>
            <p:spPr bwMode="auto">
              <a:xfrm>
                <a:off x="2503" y="2493"/>
                <a:ext cx="44" cy="44"/>
              </a:xfrm>
              <a:custGeom>
                <a:avLst/>
                <a:gdLst>
                  <a:gd name="T0" fmla="*/ 9 w 55"/>
                  <a:gd name="T1" fmla="*/ 45 h 55"/>
                  <a:gd name="T2" fmla="*/ 10 w 55"/>
                  <a:gd name="T3" fmla="*/ 9 h 55"/>
                  <a:gd name="T4" fmla="*/ 45 w 55"/>
                  <a:gd name="T5" fmla="*/ 10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4"/>
                      <a:pt x="0" y="19"/>
                      <a:pt x="10" y="9"/>
                    </a:cubicBezTo>
                    <a:cubicBezTo>
                      <a:pt x="20" y="0"/>
                      <a:pt x="36" y="0"/>
                      <a:pt x="45" y="10"/>
                    </a:cubicBezTo>
                    <a:cubicBezTo>
                      <a:pt x="55" y="20"/>
                      <a:pt x="54" y="36"/>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598"/>
              <p:cNvSpPr/>
              <p:nvPr/>
            </p:nvSpPr>
            <p:spPr bwMode="auto">
              <a:xfrm>
                <a:off x="2234" y="2503"/>
                <a:ext cx="44" cy="44"/>
              </a:xfrm>
              <a:custGeom>
                <a:avLst/>
                <a:gdLst>
                  <a:gd name="T0" fmla="*/ 9 w 55"/>
                  <a:gd name="T1" fmla="*/ 45 h 55"/>
                  <a:gd name="T2" fmla="*/ 10 w 55"/>
                  <a:gd name="T3" fmla="*/ 9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1"/>
                      <a:pt x="46" y="11"/>
                    </a:cubicBezTo>
                    <a:cubicBezTo>
                      <a:pt x="55" y="21"/>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Freeform 599"/>
              <p:cNvSpPr/>
              <p:nvPr/>
            </p:nvSpPr>
            <p:spPr bwMode="auto">
              <a:xfrm>
                <a:off x="2040" y="2355"/>
                <a:ext cx="45" cy="44"/>
              </a:xfrm>
              <a:custGeom>
                <a:avLst/>
                <a:gdLst>
                  <a:gd name="T0" fmla="*/ 10 w 56"/>
                  <a:gd name="T1" fmla="*/ 45 h 55"/>
                  <a:gd name="T2" fmla="*/ 11 w 56"/>
                  <a:gd name="T3" fmla="*/ 9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9"/>
                    </a:cubicBezTo>
                    <a:cubicBezTo>
                      <a:pt x="21" y="0"/>
                      <a:pt x="37" y="1"/>
                      <a:pt x="46" y="11"/>
                    </a:cubicBezTo>
                    <a:cubicBezTo>
                      <a:pt x="56"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Freeform 600"/>
              <p:cNvSpPr/>
              <p:nvPr/>
            </p:nvSpPr>
            <p:spPr bwMode="auto">
              <a:xfrm>
                <a:off x="2251" y="2032"/>
                <a:ext cx="44" cy="45"/>
              </a:xfrm>
              <a:custGeom>
                <a:avLst/>
                <a:gdLst>
                  <a:gd name="T0" fmla="*/ 9 w 55"/>
                  <a:gd name="T1" fmla="*/ 45 h 55"/>
                  <a:gd name="T2" fmla="*/ 10 w 55"/>
                  <a:gd name="T3" fmla="*/ 10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5" y="11"/>
                    </a:cubicBezTo>
                    <a:cubicBezTo>
                      <a:pt x="55" y="21"/>
                      <a:pt x="54" y="37"/>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601"/>
              <p:cNvSpPr/>
              <p:nvPr/>
            </p:nvSpPr>
            <p:spPr bwMode="auto">
              <a:xfrm>
                <a:off x="2318" y="1999"/>
                <a:ext cx="44" cy="44"/>
              </a:xfrm>
              <a:custGeom>
                <a:avLst/>
                <a:gdLst>
                  <a:gd name="T0" fmla="*/ 10 w 55"/>
                  <a:gd name="T1" fmla="*/ 44 h 55"/>
                  <a:gd name="T2" fmla="*/ 11 w 55"/>
                  <a:gd name="T3" fmla="*/ 9 h 55"/>
                  <a:gd name="T4" fmla="*/ 46 w 55"/>
                  <a:gd name="T5" fmla="*/ 10 h 55"/>
                  <a:gd name="T6" fmla="*/ 45 w 55"/>
                  <a:gd name="T7" fmla="*/ 45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8"/>
                      <a:pt x="11" y="9"/>
                    </a:cubicBezTo>
                    <a:cubicBezTo>
                      <a:pt x="21" y="0"/>
                      <a:pt x="37" y="0"/>
                      <a:pt x="46" y="10"/>
                    </a:cubicBezTo>
                    <a:cubicBezTo>
                      <a:pt x="55"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Freeform 602"/>
              <p:cNvSpPr/>
              <p:nvPr/>
            </p:nvSpPr>
            <p:spPr bwMode="auto">
              <a:xfrm>
                <a:off x="1888" y="1753"/>
                <a:ext cx="45" cy="45"/>
              </a:xfrm>
              <a:custGeom>
                <a:avLst/>
                <a:gdLst>
                  <a:gd name="T0" fmla="*/ 10 w 56"/>
                  <a:gd name="T1" fmla="*/ 45 h 55"/>
                  <a:gd name="T2" fmla="*/ 11 w 56"/>
                  <a:gd name="T3" fmla="*/ 9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9"/>
                    </a:cubicBezTo>
                    <a:cubicBezTo>
                      <a:pt x="21" y="0"/>
                      <a:pt x="37" y="0"/>
                      <a:pt x="46" y="11"/>
                    </a:cubicBezTo>
                    <a:cubicBezTo>
                      <a:pt x="56"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603"/>
              <p:cNvSpPr/>
              <p:nvPr/>
            </p:nvSpPr>
            <p:spPr bwMode="auto">
              <a:xfrm>
                <a:off x="1562" y="1653"/>
                <a:ext cx="44" cy="44"/>
              </a:xfrm>
              <a:custGeom>
                <a:avLst/>
                <a:gdLst>
                  <a:gd name="T0" fmla="*/ 10 w 56"/>
                  <a:gd name="T1" fmla="*/ 45 h 55"/>
                  <a:gd name="T2" fmla="*/ 11 w 56"/>
                  <a:gd name="T3" fmla="*/ 10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10"/>
                    </a:cubicBezTo>
                    <a:cubicBezTo>
                      <a:pt x="21" y="0"/>
                      <a:pt x="37" y="1"/>
                      <a:pt x="46" y="11"/>
                    </a:cubicBezTo>
                    <a:cubicBezTo>
                      <a:pt x="56"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Freeform 604"/>
              <p:cNvSpPr/>
              <p:nvPr/>
            </p:nvSpPr>
            <p:spPr bwMode="auto">
              <a:xfrm>
                <a:off x="1566" y="2084"/>
                <a:ext cx="44" cy="44"/>
              </a:xfrm>
              <a:custGeom>
                <a:avLst/>
                <a:gdLst>
                  <a:gd name="T0" fmla="*/ 9 w 55"/>
                  <a:gd name="T1" fmla="*/ 45 h 55"/>
                  <a:gd name="T2" fmla="*/ 10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Freeform 605"/>
              <p:cNvSpPr/>
              <p:nvPr/>
            </p:nvSpPr>
            <p:spPr bwMode="auto">
              <a:xfrm>
                <a:off x="1721" y="1904"/>
                <a:ext cx="44" cy="45"/>
              </a:xfrm>
              <a:custGeom>
                <a:avLst/>
                <a:gdLst>
                  <a:gd name="T0" fmla="*/ 9 w 55"/>
                  <a:gd name="T1" fmla="*/ 45 h 56"/>
                  <a:gd name="T2" fmla="*/ 10 w 55"/>
                  <a:gd name="T3" fmla="*/ 10 h 56"/>
                  <a:gd name="T4" fmla="*/ 46 w 55"/>
                  <a:gd name="T5" fmla="*/ 11 h 56"/>
                  <a:gd name="T6" fmla="*/ 45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0" y="0"/>
                      <a:pt x="36" y="1"/>
                      <a:pt x="46" y="11"/>
                    </a:cubicBezTo>
                    <a:cubicBezTo>
                      <a:pt x="55" y="21"/>
                      <a:pt x="55" y="37"/>
                      <a:pt x="45" y="46"/>
                    </a:cubicBezTo>
                    <a:cubicBezTo>
                      <a:pt x="35"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Freeform 606"/>
              <p:cNvSpPr/>
              <p:nvPr/>
            </p:nvSpPr>
            <p:spPr bwMode="auto">
              <a:xfrm>
                <a:off x="1944" y="2245"/>
                <a:ext cx="44" cy="44"/>
              </a:xfrm>
              <a:custGeom>
                <a:avLst/>
                <a:gdLst>
                  <a:gd name="T0" fmla="*/ 9 w 55"/>
                  <a:gd name="T1" fmla="*/ 44 h 55"/>
                  <a:gd name="T2" fmla="*/ 10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1"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3" name="Freeform 608"/>
            <p:cNvSpPr/>
            <p:nvPr/>
          </p:nvSpPr>
          <p:spPr bwMode="auto">
            <a:xfrm>
              <a:off x="3574310" y="3462153"/>
              <a:ext cx="49450" cy="49450"/>
            </a:xfrm>
            <a:custGeom>
              <a:avLst/>
              <a:gdLst>
                <a:gd name="T0" fmla="*/ 9 w 55"/>
                <a:gd name="T1" fmla="*/ 44 h 55"/>
                <a:gd name="T2" fmla="*/ 10 w 55"/>
                <a:gd name="T3" fmla="*/ 9 h 55"/>
                <a:gd name="T4" fmla="*/ 45 w 55"/>
                <a:gd name="T5" fmla="*/ 10 h 55"/>
                <a:gd name="T6" fmla="*/ 44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5" y="10"/>
                  </a:cubicBezTo>
                  <a:cubicBezTo>
                    <a:pt x="55" y="20"/>
                    <a:pt x="54" y="36"/>
                    <a:pt x="44" y="46"/>
                  </a:cubicBezTo>
                  <a:cubicBezTo>
                    <a:pt x="34" y="55"/>
                    <a:pt x="18"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609"/>
            <p:cNvSpPr/>
            <p:nvPr/>
          </p:nvSpPr>
          <p:spPr bwMode="auto">
            <a:xfrm>
              <a:off x="3239400" y="3211533"/>
              <a:ext cx="49450" cy="49450"/>
            </a:xfrm>
            <a:custGeom>
              <a:avLst/>
              <a:gdLst>
                <a:gd name="T0" fmla="*/ 9 w 55"/>
                <a:gd name="T1" fmla="*/ 45 h 55"/>
                <a:gd name="T2" fmla="*/ 10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5" y="37"/>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610"/>
            <p:cNvSpPr/>
            <p:nvPr/>
          </p:nvSpPr>
          <p:spPr bwMode="auto">
            <a:xfrm>
              <a:off x="3591167" y="3740870"/>
              <a:ext cx="49450" cy="49450"/>
            </a:xfrm>
            <a:custGeom>
              <a:avLst/>
              <a:gdLst>
                <a:gd name="T0" fmla="*/ 9 w 55"/>
                <a:gd name="T1" fmla="*/ 44 h 55"/>
                <a:gd name="T2" fmla="*/ 10 w 55"/>
                <a:gd name="T3" fmla="*/ 9 h 55"/>
                <a:gd name="T4" fmla="*/ 45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5" y="10"/>
                  </a:cubicBezTo>
                  <a:cubicBezTo>
                    <a:pt x="55" y="20"/>
                    <a:pt x="54" y="36"/>
                    <a:pt x="44" y="45"/>
                  </a:cubicBezTo>
                  <a:cubicBezTo>
                    <a:pt x="34" y="55"/>
                    <a:pt x="18"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611"/>
            <p:cNvSpPr/>
            <p:nvPr/>
          </p:nvSpPr>
          <p:spPr bwMode="auto">
            <a:xfrm>
              <a:off x="3646236" y="3692544"/>
              <a:ext cx="50574" cy="50574"/>
            </a:xfrm>
            <a:custGeom>
              <a:avLst/>
              <a:gdLst>
                <a:gd name="T0" fmla="*/ 10 w 56"/>
                <a:gd name="T1" fmla="*/ 45 h 56"/>
                <a:gd name="T2" fmla="*/ 11 w 56"/>
                <a:gd name="T3" fmla="*/ 10 h 56"/>
                <a:gd name="T4" fmla="*/ 46 w 56"/>
                <a:gd name="T5" fmla="*/ 11 h 56"/>
                <a:gd name="T6" fmla="*/ 45 w 56"/>
                <a:gd name="T7" fmla="*/ 46 h 56"/>
                <a:gd name="T8" fmla="*/ 10 w 56"/>
                <a:gd name="T9" fmla="*/ 45 h 56"/>
              </a:gdLst>
              <a:ahLst/>
              <a:cxnLst>
                <a:cxn ang="0">
                  <a:pos x="T0" y="T1"/>
                </a:cxn>
                <a:cxn ang="0">
                  <a:pos x="T2" y="T3"/>
                </a:cxn>
                <a:cxn ang="0">
                  <a:pos x="T4" y="T5"/>
                </a:cxn>
                <a:cxn ang="0">
                  <a:pos x="T6" y="T7"/>
                </a:cxn>
                <a:cxn ang="0">
                  <a:pos x="T8" y="T9"/>
                </a:cxn>
              </a:cxnLst>
              <a:rect l="0" t="0" r="r" b="b"/>
              <a:pathLst>
                <a:path w="56" h="56">
                  <a:moveTo>
                    <a:pt x="10" y="45"/>
                  </a:moveTo>
                  <a:cubicBezTo>
                    <a:pt x="0" y="35"/>
                    <a:pt x="1" y="19"/>
                    <a:pt x="11" y="10"/>
                  </a:cubicBezTo>
                  <a:cubicBezTo>
                    <a:pt x="21" y="0"/>
                    <a:pt x="37" y="1"/>
                    <a:pt x="46" y="11"/>
                  </a:cubicBezTo>
                  <a:cubicBezTo>
                    <a:pt x="56"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612"/>
            <p:cNvSpPr/>
            <p:nvPr/>
          </p:nvSpPr>
          <p:spPr bwMode="auto">
            <a:xfrm>
              <a:off x="3692315" y="3815044"/>
              <a:ext cx="49450" cy="50574"/>
            </a:xfrm>
            <a:custGeom>
              <a:avLst/>
              <a:gdLst>
                <a:gd name="T0" fmla="*/ 10 w 55"/>
                <a:gd name="T1" fmla="*/ 45 h 55"/>
                <a:gd name="T2" fmla="*/ 11 w 55"/>
                <a:gd name="T3" fmla="*/ 9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9"/>
                  </a:cubicBezTo>
                  <a:cubicBezTo>
                    <a:pt x="21" y="0"/>
                    <a:pt x="36" y="1"/>
                    <a:pt x="46" y="11"/>
                  </a:cubicBezTo>
                  <a:cubicBezTo>
                    <a:pt x="55"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613"/>
            <p:cNvSpPr/>
            <p:nvPr/>
          </p:nvSpPr>
          <p:spPr bwMode="auto">
            <a:xfrm>
              <a:off x="3753003" y="3855503"/>
              <a:ext cx="49450" cy="50574"/>
            </a:xfrm>
            <a:custGeom>
              <a:avLst/>
              <a:gdLst>
                <a:gd name="T0" fmla="*/ 9 w 55"/>
                <a:gd name="T1" fmla="*/ 45 h 56"/>
                <a:gd name="T2" fmla="*/ 10 w 55"/>
                <a:gd name="T3" fmla="*/ 10 h 56"/>
                <a:gd name="T4" fmla="*/ 46 w 55"/>
                <a:gd name="T5" fmla="*/ 11 h 56"/>
                <a:gd name="T6" fmla="*/ 44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0" y="0"/>
                    <a:pt x="36" y="1"/>
                    <a:pt x="46" y="11"/>
                  </a:cubicBezTo>
                  <a:cubicBezTo>
                    <a:pt x="55" y="21"/>
                    <a:pt x="54" y="37"/>
                    <a:pt x="44" y="46"/>
                  </a:cubicBezTo>
                  <a:cubicBezTo>
                    <a:pt x="34"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614"/>
            <p:cNvSpPr/>
            <p:nvPr/>
          </p:nvSpPr>
          <p:spPr bwMode="auto">
            <a:xfrm>
              <a:off x="4427318" y="3057564"/>
              <a:ext cx="49450" cy="49450"/>
            </a:xfrm>
            <a:custGeom>
              <a:avLst/>
              <a:gdLst>
                <a:gd name="T0" fmla="*/ 9 w 55"/>
                <a:gd name="T1" fmla="*/ 44 h 55"/>
                <a:gd name="T2" fmla="*/ 10 w 55"/>
                <a:gd name="T3" fmla="*/ 9 h 55"/>
                <a:gd name="T4" fmla="*/ 46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6" y="10"/>
                  </a:cubicBezTo>
                  <a:cubicBezTo>
                    <a:pt x="55" y="20"/>
                    <a:pt x="55" y="36"/>
                    <a:pt x="44" y="45"/>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615"/>
            <p:cNvSpPr/>
            <p:nvPr/>
          </p:nvSpPr>
          <p:spPr bwMode="auto">
            <a:xfrm>
              <a:off x="4809429" y="2995752"/>
              <a:ext cx="49450" cy="49450"/>
            </a:xfrm>
            <a:custGeom>
              <a:avLst/>
              <a:gdLst>
                <a:gd name="T0" fmla="*/ 9 w 55"/>
                <a:gd name="T1" fmla="*/ 45 h 55"/>
                <a:gd name="T2" fmla="*/ 10 w 55"/>
                <a:gd name="T3" fmla="*/ 10 h 55"/>
                <a:gd name="T4" fmla="*/ 46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5" y="36"/>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16"/>
            <p:cNvSpPr/>
            <p:nvPr/>
          </p:nvSpPr>
          <p:spPr bwMode="auto">
            <a:xfrm>
              <a:off x="5245486" y="2950798"/>
              <a:ext cx="49450" cy="49450"/>
            </a:xfrm>
            <a:custGeom>
              <a:avLst/>
              <a:gdLst>
                <a:gd name="T0" fmla="*/ 10 w 55"/>
                <a:gd name="T1" fmla="*/ 44 h 55"/>
                <a:gd name="T2" fmla="*/ 11 w 55"/>
                <a:gd name="T3" fmla="*/ 9 h 55"/>
                <a:gd name="T4" fmla="*/ 46 w 55"/>
                <a:gd name="T5" fmla="*/ 10 h 55"/>
                <a:gd name="T6" fmla="*/ 45 w 55"/>
                <a:gd name="T7" fmla="*/ 45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8"/>
                    <a:pt x="11" y="9"/>
                  </a:cubicBezTo>
                  <a:cubicBezTo>
                    <a:pt x="21" y="0"/>
                    <a:pt x="37" y="0"/>
                    <a:pt x="46" y="10"/>
                  </a:cubicBezTo>
                  <a:cubicBezTo>
                    <a:pt x="55"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617"/>
            <p:cNvSpPr/>
            <p:nvPr/>
          </p:nvSpPr>
          <p:spPr bwMode="auto">
            <a:xfrm>
              <a:off x="5099385" y="3247496"/>
              <a:ext cx="49450" cy="49450"/>
            </a:xfrm>
            <a:custGeom>
              <a:avLst/>
              <a:gdLst>
                <a:gd name="T0" fmla="*/ 10 w 55"/>
                <a:gd name="T1" fmla="*/ 44 h 55"/>
                <a:gd name="T2" fmla="*/ 11 w 55"/>
                <a:gd name="T3" fmla="*/ 9 h 55"/>
                <a:gd name="T4" fmla="*/ 46 w 55"/>
                <a:gd name="T5" fmla="*/ 10 h 55"/>
                <a:gd name="T6" fmla="*/ 45 w 55"/>
                <a:gd name="T7" fmla="*/ 45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8"/>
                    <a:pt x="11" y="9"/>
                  </a:cubicBezTo>
                  <a:cubicBezTo>
                    <a:pt x="21" y="0"/>
                    <a:pt x="37" y="0"/>
                    <a:pt x="46" y="10"/>
                  </a:cubicBezTo>
                  <a:cubicBezTo>
                    <a:pt x="55"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618"/>
            <p:cNvSpPr/>
            <p:nvPr/>
          </p:nvSpPr>
          <p:spPr bwMode="auto">
            <a:xfrm>
              <a:off x="5737736" y="2905844"/>
              <a:ext cx="49450" cy="50574"/>
            </a:xfrm>
            <a:custGeom>
              <a:avLst/>
              <a:gdLst>
                <a:gd name="T0" fmla="*/ 10 w 55"/>
                <a:gd name="T1" fmla="*/ 45 h 56"/>
                <a:gd name="T2" fmla="*/ 11 w 55"/>
                <a:gd name="T3" fmla="*/ 10 h 56"/>
                <a:gd name="T4" fmla="*/ 46 w 55"/>
                <a:gd name="T5" fmla="*/ 11 h 56"/>
                <a:gd name="T6" fmla="*/ 45 w 55"/>
                <a:gd name="T7" fmla="*/ 46 h 56"/>
                <a:gd name="T8" fmla="*/ 10 w 55"/>
                <a:gd name="T9" fmla="*/ 45 h 56"/>
              </a:gdLst>
              <a:ahLst/>
              <a:cxnLst>
                <a:cxn ang="0">
                  <a:pos x="T0" y="T1"/>
                </a:cxn>
                <a:cxn ang="0">
                  <a:pos x="T2" y="T3"/>
                </a:cxn>
                <a:cxn ang="0">
                  <a:pos x="T4" y="T5"/>
                </a:cxn>
                <a:cxn ang="0">
                  <a:pos x="T6" y="T7"/>
                </a:cxn>
                <a:cxn ang="0">
                  <a:pos x="T8" y="T9"/>
                </a:cxn>
              </a:cxnLst>
              <a:rect l="0" t="0" r="r" b="b"/>
              <a:pathLst>
                <a:path w="55" h="56">
                  <a:moveTo>
                    <a:pt x="10" y="45"/>
                  </a:moveTo>
                  <a:cubicBezTo>
                    <a:pt x="0" y="35"/>
                    <a:pt x="1" y="19"/>
                    <a:pt x="11" y="10"/>
                  </a:cubicBezTo>
                  <a:cubicBezTo>
                    <a:pt x="21" y="0"/>
                    <a:pt x="37" y="1"/>
                    <a:pt x="46" y="11"/>
                  </a:cubicBezTo>
                  <a:cubicBezTo>
                    <a:pt x="55"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619"/>
            <p:cNvSpPr/>
            <p:nvPr/>
          </p:nvSpPr>
          <p:spPr bwMode="auto">
            <a:xfrm>
              <a:off x="5648951" y="2811440"/>
              <a:ext cx="49450" cy="49450"/>
            </a:xfrm>
            <a:custGeom>
              <a:avLst/>
              <a:gdLst>
                <a:gd name="T0" fmla="*/ 9 w 55"/>
                <a:gd name="T1" fmla="*/ 44 h 55"/>
                <a:gd name="T2" fmla="*/ 10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620"/>
            <p:cNvSpPr/>
            <p:nvPr/>
          </p:nvSpPr>
          <p:spPr bwMode="auto">
            <a:xfrm>
              <a:off x="5527574" y="2738389"/>
              <a:ext cx="49450" cy="50574"/>
            </a:xfrm>
            <a:custGeom>
              <a:avLst/>
              <a:gdLst>
                <a:gd name="T0" fmla="*/ 10 w 55"/>
                <a:gd name="T1" fmla="*/ 44 h 55"/>
                <a:gd name="T2" fmla="*/ 11 w 55"/>
                <a:gd name="T3" fmla="*/ 9 h 55"/>
                <a:gd name="T4" fmla="*/ 46 w 55"/>
                <a:gd name="T5" fmla="*/ 10 h 55"/>
                <a:gd name="T6" fmla="*/ 45 w 55"/>
                <a:gd name="T7" fmla="*/ 45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9"/>
                    <a:pt x="11" y="9"/>
                  </a:cubicBezTo>
                  <a:cubicBezTo>
                    <a:pt x="21" y="0"/>
                    <a:pt x="37" y="0"/>
                    <a:pt x="46" y="10"/>
                  </a:cubicBezTo>
                  <a:cubicBezTo>
                    <a:pt x="55"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621"/>
            <p:cNvSpPr/>
            <p:nvPr/>
          </p:nvSpPr>
          <p:spPr bwMode="auto">
            <a:xfrm>
              <a:off x="5038696" y="2547333"/>
              <a:ext cx="49450" cy="50574"/>
            </a:xfrm>
            <a:custGeom>
              <a:avLst/>
              <a:gdLst>
                <a:gd name="T0" fmla="*/ 9 w 55"/>
                <a:gd name="T1" fmla="*/ 44 h 55"/>
                <a:gd name="T2" fmla="*/ 10 w 55"/>
                <a:gd name="T3" fmla="*/ 9 h 55"/>
                <a:gd name="T4" fmla="*/ 46 w 55"/>
                <a:gd name="T5" fmla="*/ 10 h 55"/>
                <a:gd name="T6" fmla="*/ 44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4" y="36"/>
                    <a:pt x="44" y="46"/>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622"/>
            <p:cNvSpPr/>
            <p:nvPr/>
          </p:nvSpPr>
          <p:spPr bwMode="auto">
            <a:xfrm>
              <a:off x="4753236" y="2630499"/>
              <a:ext cx="49450" cy="49450"/>
            </a:xfrm>
            <a:custGeom>
              <a:avLst/>
              <a:gdLst>
                <a:gd name="T0" fmla="*/ 10 w 55"/>
                <a:gd name="T1" fmla="*/ 44 h 55"/>
                <a:gd name="T2" fmla="*/ 11 w 55"/>
                <a:gd name="T3" fmla="*/ 9 h 55"/>
                <a:gd name="T4" fmla="*/ 46 w 55"/>
                <a:gd name="T5" fmla="*/ 10 h 55"/>
                <a:gd name="T6" fmla="*/ 45 w 55"/>
                <a:gd name="T7" fmla="*/ 46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9"/>
                    <a:pt x="11" y="9"/>
                  </a:cubicBezTo>
                  <a:cubicBezTo>
                    <a:pt x="21" y="0"/>
                    <a:pt x="36" y="0"/>
                    <a:pt x="46" y="10"/>
                  </a:cubicBezTo>
                  <a:cubicBezTo>
                    <a:pt x="55" y="20"/>
                    <a:pt x="55" y="36"/>
                    <a:pt x="45" y="46"/>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623"/>
            <p:cNvSpPr/>
            <p:nvPr/>
          </p:nvSpPr>
          <p:spPr bwMode="auto">
            <a:xfrm>
              <a:off x="4773466" y="1975290"/>
              <a:ext cx="49450" cy="49450"/>
            </a:xfrm>
            <a:custGeom>
              <a:avLst/>
              <a:gdLst>
                <a:gd name="T0" fmla="*/ 9 w 55"/>
                <a:gd name="T1" fmla="*/ 45 h 55"/>
                <a:gd name="T2" fmla="*/ 10 w 55"/>
                <a:gd name="T3" fmla="*/ 9 h 55"/>
                <a:gd name="T4" fmla="*/ 46 w 55"/>
                <a:gd name="T5" fmla="*/ 10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0"/>
                    <a:pt x="46" y="10"/>
                  </a:cubicBezTo>
                  <a:cubicBezTo>
                    <a:pt x="55" y="20"/>
                    <a:pt x="55" y="36"/>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624"/>
            <p:cNvSpPr/>
            <p:nvPr/>
          </p:nvSpPr>
          <p:spPr bwMode="auto">
            <a:xfrm>
              <a:off x="5099385" y="1667353"/>
              <a:ext cx="49450" cy="49450"/>
            </a:xfrm>
            <a:custGeom>
              <a:avLst/>
              <a:gdLst>
                <a:gd name="T0" fmla="*/ 9 w 55"/>
                <a:gd name="T1" fmla="*/ 45 h 55"/>
                <a:gd name="T2" fmla="*/ 10 w 55"/>
                <a:gd name="T3" fmla="*/ 9 h 55"/>
                <a:gd name="T4" fmla="*/ 46 w 55"/>
                <a:gd name="T5" fmla="*/ 10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0"/>
                    <a:pt x="46" y="10"/>
                  </a:cubicBezTo>
                  <a:cubicBezTo>
                    <a:pt x="55" y="20"/>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625"/>
            <p:cNvSpPr/>
            <p:nvPr/>
          </p:nvSpPr>
          <p:spPr bwMode="auto">
            <a:xfrm>
              <a:off x="4886975" y="1362787"/>
              <a:ext cx="49450" cy="49450"/>
            </a:xfrm>
            <a:custGeom>
              <a:avLst/>
              <a:gdLst>
                <a:gd name="T0" fmla="*/ 9 w 55"/>
                <a:gd name="T1" fmla="*/ 44 h 55"/>
                <a:gd name="T2" fmla="*/ 10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6" y="10"/>
                  </a:cubicBezTo>
                  <a:cubicBezTo>
                    <a:pt x="55" y="20"/>
                    <a:pt x="55" y="36"/>
                    <a:pt x="45" y="45"/>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626"/>
            <p:cNvSpPr/>
            <p:nvPr/>
          </p:nvSpPr>
          <p:spPr bwMode="auto">
            <a:xfrm>
              <a:off x="5348881" y="881776"/>
              <a:ext cx="49450" cy="49450"/>
            </a:xfrm>
            <a:custGeom>
              <a:avLst/>
              <a:gdLst>
                <a:gd name="T0" fmla="*/ 10 w 55"/>
                <a:gd name="T1" fmla="*/ 45 h 55"/>
                <a:gd name="T2" fmla="*/ 11 w 55"/>
                <a:gd name="T3" fmla="*/ 9 h 55"/>
                <a:gd name="T4" fmla="*/ 46 w 55"/>
                <a:gd name="T5" fmla="*/ 10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9"/>
                  </a:cubicBezTo>
                  <a:cubicBezTo>
                    <a:pt x="21" y="0"/>
                    <a:pt x="37" y="0"/>
                    <a:pt x="46" y="10"/>
                  </a:cubicBezTo>
                  <a:cubicBezTo>
                    <a:pt x="55" y="20"/>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627"/>
            <p:cNvSpPr/>
            <p:nvPr/>
          </p:nvSpPr>
          <p:spPr bwMode="auto">
            <a:xfrm>
              <a:off x="4668947" y="1774119"/>
              <a:ext cx="50574" cy="49450"/>
            </a:xfrm>
            <a:custGeom>
              <a:avLst/>
              <a:gdLst>
                <a:gd name="T0" fmla="*/ 10 w 56"/>
                <a:gd name="T1" fmla="*/ 44 h 55"/>
                <a:gd name="T2" fmla="*/ 11 w 56"/>
                <a:gd name="T3" fmla="*/ 9 h 55"/>
                <a:gd name="T4" fmla="*/ 46 w 56"/>
                <a:gd name="T5" fmla="*/ 10 h 55"/>
                <a:gd name="T6" fmla="*/ 45 w 56"/>
                <a:gd name="T7" fmla="*/ 45 h 55"/>
                <a:gd name="T8" fmla="*/ 10 w 56"/>
                <a:gd name="T9" fmla="*/ 44 h 55"/>
              </a:gdLst>
              <a:ahLst/>
              <a:cxnLst>
                <a:cxn ang="0">
                  <a:pos x="T0" y="T1"/>
                </a:cxn>
                <a:cxn ang="0">
                  <a:pos x="T2" y="T3"/>
                </a:cxn>
                <a:cxn ang="0">
                  <a:pos x="T4" y="T5"/>
                </a:cxn>
                <a:cxn ang="0">
                  <a:pos x="T6" y="T7"/>
                </a:cxn>
                <a:cxn ang="0">
                  <a:pos x="T8" y="T9"/>
                </a:cxn>
              </a:cxnLst>
              <a:rect l="0" t="0" r="r" b="b"/>
              <a:pathLst>
                <a:path w="56" h="55">
                  <a:moveTo>
                    <a:pt x="10" y="44"/>
                  </a:moveTo>
                  <a:cubicBezTo>
                    <a:pt x="0" y="34"/>
                    <a:pt x="1" y="18"/>
                    <a:pt x="11" y="9"/>
                  </a:cubicBezTo>
                  <a:cubicBezTo>
                    <a:pt x="21" y="0"/>
                    <a:pt x="37" y="0"/>
                    <a:pt x="46" y="10"/>
                  </a:cubicBezTo>
                  <a:cubicBezTo>
                    <a:pt x="56"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628"/>
            <p:cNvSpPr/>
            <p:nvPr/>
          </p:nvSpPr>
          <p:spPr bwMode="auto">
            <a:xfrm>
              <a:off x="4413831" y="1987652"/>
              <a:ext cx="49450" cy="49450"/>
            </a:xfrm>
            <a:custGeom>
              <a:avLst/>
              <a:gdLst>
                <a:gd name="T0" fmla="*/ 10 w 55"/>
                <a:gd name="T1" fmla="*/ 45 h 55"/>
                <a:gd name="T2" fmla="*/ 11 w 55"/>
                <a:gd name="T3" fmla="*/ 9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9"/>
                  </a:cubicBezTo>
                  <a:cubicBezTo>
                    <a:pt x="21" y="0"/>
                    <a:pt x="37" y="1"/>
                    <a:pt x="46" y="11"/>
                  </a:cubicBezTo>
                  <a:cubicBezTo>
                    <a:pt x="55"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629"/>
            <p:cNvSpPr/>
            <p:nvPr/>
          </p:nvSpPr>
          <p:spPr bwMode="auto">
            <a:xfrm>
              <a:off x="5175807" y="1974166"/>
              <a:ext cx="49450" cy="49450"/>
            </a:xfrm>
            <a:custGeom>
              <a:avLst/>
              <a:gdLst>
                <a:gd name="T0" fmla="*/ 9 w 55"/>
                <a:gd name="T1" fmla="*/ 45 h 55"/>
                <a:gd name="T2" fmla="*/ 11 w 55"/>
                <a:gd name="T3" fmla="*/ 9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1" y="19"/>
                    <a:pt x="11" y="9"/>
                  </a:cubicBezTo>
                  <a:cubicBezTo>
                    <a:pt x="21" y="0"/>
                    <a:pt x="36" y="1"/>
                    <a:pt x="46" y="11"/>
                  </a:cubicBezTo>
                  <a:cubicBezTo>
                    <a:pt x="55" y="21"/>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630"/>
            <p:cNvSpPr/>
            <p:nvPr/>
          </p:nvSpPr>
          <p:spPr bwMode="auto">
            <a:xfrm>
              <a:off x="5581520" y="2103409"/>
              <a:ext cx="49450" cy="49450"/>
            </a:xfrm>
            <a:custGeom>
              <a:avLst/>
              <a:gdLst>
                <a:gd name="T0" fmla="*/ 10 w 55"/>
                <a:gd name="T1" fmla="*/ 45 h 55"/>
                <a:gd name="T2" fmla="*/ 11 w 55"/>
                <a:gd name="T3" fmla="*/ 9 h 55"/>
                <a:gd name="T4" fmla="*/ 46 w 55"/>
                <a:gd name="T5" fmla="*/ 10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9"/>
                  </a:cubicBezTo>
                  <a:cubicBezTo>
                    <a:pt x="21" y="0"/>
                    <a:pt x="36" y="0"/>
                    <a:pt x="46" y="10"/>
                  </a:cubicBezTo>
                  <a:cubicBezTo>
                    <a:pt x="55"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631"/>
            <p:cNvSpPr/>
            <p:nvPr/>
          </p:nvSpPr>
          <p:spPr bwMode="auto">
            <a:xfrm>
              <a:off x="5682667" y="2055083"/>
              <a:ext cx="49450" cy="49450"/>
            </a:xfrm>
            <a:custGeom>
              <a:avLst/>
              <a:gdLst>
                <a:gd name="T0" fmla="*/ 9 w 55"/>
                <a:gd name="T1" fmla="*/ 45 h 55"/>
                <a:gd name="T2" fmla="*/ 10 w 55"/>
                <a:gd name="T3" fmla="*/ 9 h 55"/>
                <a:gd name="T4" fmla="*/ 45 w 55"/>
                <a:gd name="T5" fmla="*/ 10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4"/>
                    <a:pt x="0" y="19"/>
                    <a:pt x="10" y="9"/>
                  </a:cubicBezTo>
                  <a:cubicBezTo>
                    <a:pt x="20" y="0"/>
                    <a:pt x="36" y="0"/>
                    <a:pt x="45" y="10"/>
                  </a:cubicBezTo>
                  <a:cubicBezTo>
                    <a:pt x="55" y="20"/>
                    <a:pt x="54" y="36"/>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632"/>
            <p:cNvSpPr/>
            <p:nvPr/>
          </p:nvSpPr>
          <p:spPr bwMode="auto">
            <a:xfrm>
              <a:off x="5342138" y="1690954"/>
              <a:ext cx="49450" cy="50574"/>
            </a:xfrm>
            <a:custGeom>
              <a:avLst/>
              <a:gdLst>
                <a:gd name="T0" fmla="*/ 9 w 55"/>
                <a:gd name="T1" fmla="*/ 45 h 56"/>
                <a:gd name="T2" fmla="*/ 10 w 55"/>
                <a:gd name="T3" fmla="*/ 10 h 56"/>
                <a:gd name="T4" fmla="*/ 46 w 55"/>
                <a:gd name="T5" fmla="*/ 11 h 56"/>
                <a:gd name="T6" fmla="*/ 45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0" y="0"/>
                    <a:pt x="36" y="1"/>
                    <a:pt x="46" y="11"/>
                  </a:cubicBezTo>
                  <a:cubicBezTo>
                    <a:pt x="55" y="21"/>
                    <a:pt x="55" y="37"/>
                    <a:pt x="45" y="46"/>
                  </a:cubicBezTo>
                  <a:cubicBezTo>
                    <a:pt x="35"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633"/>
            <p:cNvSpPr/>
            <p:nvPr/>
          </p:nvSpPr>
          <p:spPr bwMode="auto">
            <a:xfrm>
              <a:off x="5552299" y="1421228"/>
              <a:ext cx="49450" cy="49450"/>
            </a:xfrm>
            <a:custGeom>
              <a:avLst/>
              <a:gdLst>
                <a:gd name="T0" fmla="*/ 9 w 55"/>
                <a:gd name="T1" fmla="*/ 45 h 55"/>
                <a:gd name="T2" fmla="*/ 10 w 55"/>
                <a:gd name="T3" fmla="*/ 10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5" y="11"/>
                  </a:cubicBezTo>
                  <a:cubicBezTo>
                    <a:pt x="55" y="21"/>
                    <a:pt x="54" y="36"/>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634"/>
            <p:cNvSpPr/>
            <p:nvPr/>
          </p:nvSpPr>
          <p:spPr bwMode="auto">
            <a:xfrm>
              <a:off x="5774823" y="1469554"/>
              <a:ext cx="49450" cy="49450"/>
            </a:xfrm>
            <a:custGeom>
              <a:avLst/>
              <a:gdLst>
                <a:gd name="T0" fmla="*/ 9 w 55"/>
                <a:gd name="T1" fmla="*/ 45 h 55"/>
                <a:gd name="T2" fmla="*/ 11 w 55"/>
                <a:gd name="T3" fmla="*/ 9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1" y="19"/>
                    <a:pt x="11" y="9"/>
                  </a:cubicBezTo>
                  <a:cubicBezTo>
                    <a:pt x="21" y="0"/>
                    <a:pt x="36" y="1"/>
                    <a:pt x="46" y="11"/>
                  </a:cubicBezTo>
                  <a:cubicBezTo>
                    <a:pt x="55" y="21"/>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635"/>
            <p:cNvSpPr/>
            <p:nvPr/>
          </p:nvSpPr>
          <p:spPr bwMode="auto">
            <a:xfrm>
              <a:off x="5828768" y="1170608"/>
              <a:ext cx="49450" cy="50574"/>
            </a:xfrm>
            <a:custGeom>
              <a:avLst/>
              <a:gdLst>
                <a:gd name="T0" fmla="*/ 9 w 55"/>
                <a:gd name="T1" fmla="*/ 44 h 55"/>
                <a:gd name="T2" fmla="*/ 10 w 55"/>
                <a:gd name="T3" fmla="*/ 9 h 55"/>
                <a:gd name="T4" fmla="*/ 45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5" y="10"/>
                  </a:cubicBezTo>
                  <a:cubicBezTo>
                    <a:pt x="55" y="20"/>
                    <a:pt x="54" y="36"/>
                    <a:pt x="44" y="45"/>
                  </a:cubicBezTo>
                  <a:cubicBezTo>
                    <a:pt x="34" y="55"/>
                    <a:pt x="18"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636"/>
            <p:cNvSpPr/>
            <p:nvPr/>
          </p:nvSpPr>
          <p:spPr bwMode="auto">
            <a:xfrm>
              <a:off x="5714135" y="984047"/>
              <a:ext cx="49450" cy="49450"/>
            </a:xfrm>
            <a:custGeom>
              <a:avLst/>
              <a:gdLst>
                <a:gd name="T0" fmla="*/ 9 w 55"/>
                <a:gd name="T1" fmla="*/ 44 h 55"/>
                <a:gd name="T2" fmla="*/ 10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637"/>
            <p:cNvSpPr/>
            <p:nvPr/>
          </p:nvSpPr>
          <p:spPr bwMode="auto">
            <a:xfrm>
              <a:off x="5614111" y="1222305"/>
              <a:ext cx="49450" cy="50574"/>
            </a:xfrm>
            <a:custGeom>
              <a:avLst/>
              <a:gdLst>
                <a:gd name="T0" fmla="*/ 9 w 55"/>
                <a:gd name="T1" fmla="*/ 45 h 56"/>
                <a:gd name="T2" fmla="*/ 10 w 55"/>
                <a:gd name="T3" fmla="*/ 10 h 56"/>
                <a:gd name="T4" fmla="*/ 45 w 55"/>
                <a:gd name="T5" fmla="*/ 11 h 56"/>
                <a:gd name="T6" fmla="*/ 44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0" y="0"/>
                    <a:pt x="36" y="1"/>
                    <a:pt x="45" y="11"/>
                  </a:cubicBezTo>
                  <a:cubicBezTo>
                    <a:pt x="55" y="21"/>
                    <a:pt x="54" y="37"/>
                    <a:pt x="44" y="46"/>
                  </a:cubicBezTo>
                  <a:cubicBezTo>
                    <a:pt x="34" y="56"/>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638"/>
            <p:cNvSpPr/>
            <p:nvPr/>
          </p:nvSpPr>
          <p:spPr bwMode="auto">
            <a:xfrm>
              <a:off x="5792805" y="761523"/>
              <a:ext cx="49450" cy="50574"/>
            </a:xfrm>
            <a:custGeom>
              <a:avLst/>
              <a:gdLst>
                <a:gd name="T0" fmla="*/ 9 w 55"/>
                <a:gd name="T1" fmla="*/ 45 h 55"/>
                <a:gd name="T2" fmla="*/ 10 w 55"/>
                <a:gd name="T3" fmla="*/ 10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5" y="11"/>
                  </a:cubicBezTo>
                  <a:cubicBezTo>
                    <a:pt x="55" y="21"/>
                    <a:pt x="54" y="37"/>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639"/>
            <p:cNvSpPr/>
            <p:nvPr/>
          </p:nvSpPr>
          <p:spPr bwMode="auto">
            <a:xfrm>
              <a:off x="5936659" y="552486"/>
              <a:ext cx="49450" cy="50574"/>
            </a:xfrm>
            <a:custGeom>
              <a:avLst/>
              <a:gdLst>
                <a:gd name="T0" fmla="*/ 10 w 55"/>
                <a:gd name="T1" fmla="*/ 45 h 56"/>
                <a:gd name="T2" fmla="*/ 11 w 55"/>
                <a:gd name="T3" fmla="*/ 10 h 56"/>
                <a:gd name="T4" fmla="*/ 46 w 55"/>
                <a:gd name="T5" fmla="*/ 11 h 56"/>
                <a:gd name="T6" fmla="*/ 45 w 55"/>
                <a:gd name="T7" fmla="*/ 46 h 56"/>
                <a:gd name="T8" fmla="*/ 10 w 55"/>
                <a:gd name="T9" fmla="*/ 45 h 56"/>
              </a:gdLst>
              <a:ahLst/>
              <a:cxnLst>
                <a:cxn ang="0">
                  <a:pos x="T0" y="T1"/>
                </a:cxn>
                <a:cxn ang="0">
                  <a:pos x="T2" y="T3"/>
                </a:cxn>
                <a:cxn ang="0">
                  <a:pos x="T4" y="T5"/>
                </a:cxn>
                <a:cxn ang="0">
                  <a:pos x="T6" y="T7"/>
                </a:cxn>
                <a:cxn ang="0">
                  <a:pos x="T8" y="T9"/>
                </a:cxn>
              </a:cxnLst>
              <a:rect l="0" t="0" r="r" b="b"/>
              <a:pathLst>
                <a:path w="55" h="56">
                  <a:moveTo>
                    <a:pt x="10" y="45"/>
                  </a:moveTo>
                  <a:cubicBezTo>
                    <a:pt x="0" y="35"/>
                    <a:pt x="1" y="19"/>
                    <a:pt x="11" y="10"/>
                  </a:cubicBezTo>
                  <a:cubicBezTo>
                    <a:pt x="21" y="0"/>
                    <a:pt x="37" y="1"/>
                    <a:pt x="46" y="11"/>
                  </a:cubicBezTo>
                  <a:cubicBezTo>
                    <a:pt x="55"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640"/>
            <p:cNvSpPr/>
            <p:nvPr/>
          </p:nvSpPr>
          <p:spPr bwMode="auto">
            <a:xfrm>
              <a:off x="6218747" y="935721"/>
              <a:ext cx="49450" cy="49450"/>
            </a:xfrm>
            <a:custGeom>
              <a:avLst/>
              <a:gdLst>
                <a:gd name="T0" fmla="*/ 9 w 55"/>
                <a:gd name="T1" fmla="*/ 44 h 55"/>
                <a:gd name="T2" fmla="*/ 10 w 55"/>
                <a:gd name="T3" fmla="*/ 9 h 55"/>
                <a:gd name="T4" fmla="*/ 45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5" y="10"/>
                  </a:cubicBezTo>
                  <a:cubicBezTo>
                    <a:pt x="55" y="20"/>
                    <a:pt x="54" y="36"/>
                    <a:pt x="44" y="45"/>
                  </a:cubicBezTo>
                  <a:cubicBezTo>
                    <a:pt x="34" y="55"/>
                    <a:pt x="18"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641"/>
            <p:cNvSpPr/>
            <p:nvPr/>
          </p:nvSpPr>
          <p:spPr bwMode="auto">
            <a:xfrm>
              <a:off x="6489597" y="862671"/>
              <a:ext cx="49450" cy="49450"/>
            </a:xfrm>
            <a:custGeom>
              <a:avLst/>
              <a:gdLst>
                <a:gd name="T0" fmla="*/ 10 w 55"/>
                <a:gd name="T1" fmla="*/ 45 h 55"/>
                <a:gd name="T2" fmla="*/ 11 w 55"/>
                <a:gd name="T3" fmla="*/ 9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9"/>
                  </a:cubicBezTo>
                  <a:cubicBezTo>
                    <a:pt x="21" y="0"/>
                    <a:pt x="37" y="1"/>
                    <a:pt x="46" y="11"/>
                  </a:cubicBezTo>
                  <a:cubicBezTo>
                    <a:pt x="55"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642"/>
            <p:cNvSpPr/>
            <p:nvPr/>
          </p:nvSpPr>
          <p:spPr bwMode="auto">
            <a:xfrm>
              <a:off x="6370468" y="1254897"/>
              <a:ext cx="49450" cy="49450"/>
            </a:xfrm>
            <a:custGeom>
              <a:avLst/>
              <a:gdLst>
                <a:gd name="T0" fmla="*/ 9 w 55"/>
                <a:gd name="T1" fmla="*/ 44 h 55"/>
                <a:gd name="T2" fmla="*/ 10 w 55"/>
                <a:gd name="T3" fmla="*/ 9 h 55"/>
                <a:gd name="T4" fmla="*/ 46 w 55"/>
                <a:gd name="T5" fmla="*/ 10 h 55"/>
                <a:gd name="T6" fmla="*/ 45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5" y="36"/>
                    <a:pt x="45" y="46"/>
                  </a:cubicBezTo>
                  <a:cubicBezTo>
                    <a:pt x="34" y="55"/>
                    <a:pt x="19" y="55"/>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643"/>
            <p:cNvSpPr/>
            <p:nvPr/>
          </p:nvSpPr>
          <p:spPr bwMode="auto">
            <a:xfrm>
              <a:off x="6497464" y="1267259"/>
              <a:ext cx="49450" cy="49450"/>
            </a:xfrm>
            <a:custGeom>
              <a:avLst/>
              <a:gdLst>
                <a:gd name="T0" fmla="*/ 9 w 55"/>
                <a:gd name="T1" fmla="*/ 44 h 55"/>
                <a:gd name="T2" fmla="*/ 11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1" y="19"/>
                    <a:pt x="11" y="9"/>
                  </a:cubicBezTo>
                  <a:cubicBezTo>
                    <a:pt x="21"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644"/>
            <p:cNvSpPr/>
            <p:nvPr/>
          </p:nvSpPr>
          <p:spPr bwMode="auto">
            <a:xfrm>
              <a:off x="6578381" y="1683087"/>
              <a:ext cx="49450" cy="49450"/>
            </a:xfrm>
            <a:custGeom>
              <a:avLst/>
              <a:gdLst>
                <a:gd name="T0" fmla="*/ 10 w 56"/>
                <a:gd name="T1" fmla="*/ 45 h 55"/>
                <a:gd name="T2" fmla="*/ 11 w 56"/>
                <a:gd name="T3" fmla="*/ 10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10"/>
                  </a:cubicBezTo>
                  <a:cubicBezTo>
                    <a:pt x="21" y="0"/>
                    <a:pt x="37" y="1"/>
                    <a:pt x="46" y="11"/>
                  </a:cubicBezTo>
                  <a:cubicBezTo>
                    <a:pt x="56"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645"/>
            <p:cNvSpPr/>
            <p:nvPr/>
          </p:nvSpPr>
          <p:spPr bwMode="auto">
            <a:xfrm>
              <a:off x="6400812" y="1988776"/>
              <a:ext cx="50574" cy="49450"/>
            </a:xfrm>
            <a:custGeom>
              <a:avLst/>
              <a:gdLst>
                <a:gd name="T0" fmla="*/ 10 w 56"/>
                <a:gd name="T1" fmla="*/ 45 h 55"/>
                <a:gd name="T2" fmla="*/ 11 w 56"/>
                <a:gd name="T3" fmla="*/ 9 h 55"/>
                <a:gd name="T4" fmla="*/ 46 w 56"/>
                <a:gd name="T5" fmla="*/ 10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4"/>
                    <a:pt x="1" y="19"/>
                    <a:pt x="11" y="9"/>
                  </a:cubicBezTo>
                  <a:cubicBezTo>
                    <a:pt x="21" y="0"/>
                    <a:pt x="37" y="0"/>
                    <a:pt x="46" y="10"/>
                  </a:cubicBezTo>
                  <a:cubicBezTo>
                    <a:pt x="56" y="20"/>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646"/>
            <p:cNvSpPr/>
            <p:nvPr/>
          </p:nvSpPr>
          <p:spPr bwMode="auto">
            <a:xfrm>
              <a:off x="6671662" y="2120267"/>
              <a:ext cx="49450" cy="50574"/>
            </a:xfrm>
            <a:custGeom>
              <a:avLst/>
              <a:gdLst>
                <a:gd name="T0" fmla="*/ 9 w 55"/>
                <a:gd name="T1" fmla="*/ 45 h 56"/>
                <a:gd name="T2" fmla="*/ 10 w 55"/>
                <a:gd name="T3" fmla="*/ 10 h 56"/>
                <a:gd name="T4" fmla="*/ 45 w 55"/>
                <a:gd name="T5" fmla="*/ 11 h 56"/>
                <a:gd name="T6" fmla="*/ 44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0" y="0"/>
                    <a:pt x="36" y="1"/>
                    <a:pt x="45" y="11"/>
                  </a:cubicBezTo>
                  <a:cubicBezTo>
                    <a:pt x="55" y="21"/>
                    <a:pt x="54" y="37"/>
                    <a:pt x="44" y="46"/>
                  </a:cubicBezTo>
                  <a:cubicBezTo>
                    <a:pt x="34" y="56"/>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647"/>
            <p:cNvSpPr/>
            <p:nvPr/>
          </p:nvSpPr>
          <p:spPr bwMode="auto">
            <a:xfrm>
              <a:off x="6767189" y="2302332"/>
              <a:ext cx="49450" cy="49450"/>
            </a:xfrm>
            <a:custGeom>
              <a:avLst/>
              <a:gdLst>
                <a:gd name="T0" fmla="*/ 9 w 55"/>
                <a:gd name="T1" fmla="*/ 44 h 55"/>
                <a:gd name="T2" fmla="*/ 10 w 55"/>
                <a:gd name="T3" fmla="*/ 9 h 55"/>
                <a:gd name="T4" fmla="*/ 46 w 55"/>
                <a:gd name="T5" fmla="*/ 10 h 55"/>
                <a:gd name="T6" fmla="*/ 45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5" y="36"/>
                    <a:pt x="45" y="46"/>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648"/>
            <p:cNvSpPr/>
            <p:nvPr/>
          </p:nvSpPr>
          <p:spPr bwMode="auto">
            <a:xfrm>
              <a:off x="6558152" y="2167469"/>
              <a:ext cx="49450" cy="49450"/>
            </a:xfrm>
            <a:custGeom>
              <a:avLst/>
              <a:gdLst>
                <a:gd name="T0" fmla="*/ 9 w 55"/>
                <a:gd name="T1" fmla="*/ 44 h 55"/>
                <a:gd name="T2" fmla="*/ 11 w 55"/>
                <a:gd name="T3" fmla="*/ 9 h 55"/>
                <a:gd name="T4" fmla="*/ 46 w 55"/>
                <a:gd name="T5" fmla="*/ 10 h 55"/>
                <a:gd name="T6" fmla="*/ 45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1" y="19"/>
                    <a:pt x="11" y="9"/>
                  </a:cubicBezTo>
                  <a:cubicBezTo>
                    <a:pt x="21" y="0"/>
                    <a:pt x="36" y="0"/>
                    <a:pt x="46" y="10"/>
                  </a:cubicBezTo>
                  <a:cubicBezTo>
                    <a:pt x="55" y="20"/>
                    <a:pt x="55" y="36"/>
                    <a:pt x="45" y="46"/>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649"/>
            <p:cNvSpPr/>
            <p:nvPr/>
          </p:nvSpPr>
          <p:spPr bwMode="auto">
            <a:xfrm>
              <a:off x="7170654" y="1896620"/>
              <a:ext cx="49450" cy="49450"/>
            </a:xfrm>
            <a:custGeom>
              <a:avLst/>
              <a:gdLst>
                <a:gd name="T0" fmla="*/ 9 w 55"/>
                <a:gd name="T1" fmla="*/ 44 h 55"/>
                <a:gd name="T2" fmla="*/ 10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650"/>
            <p:cNvSpPr/>
            <p:nvPr/>
          </p:nvSpPr>
          <p:spPr bwMode="auto">
            <a:xfrm>
              <a:off x="7564005" y="1996643"/>
              <a:ext cx="49450" cy="50574"/>
            </a:xfrm>
            <a:custGeom>
              <a:avLst/>
              <a:gdLst>
                <a:gd name="T0" fmla="*/ 9 w 55"/>
                <a:gd name="T1" fmla="*/ 45 h 56"/>
                <a:gd name="T2" fmla="*/ 11 w 55"/>
                <a:gd name="T3" fmla="*/ 10 h 56"/>
                <a:gd name="T4" fmla="*/ 46 w 55"/>
                <a:gd name="T5" fmla="*/ 11 h 56"/>
                <a:gd name="T6" fmla="*/ 45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1" y="19"/>
                    <a:pt x="11" y="10"/>
                  </a:cubicBezTo>
                  <a:cubicBezTo>
                    <a:pt x="21" y="0"/>
                    <a:pt x="36" y="1"/>
                    <a:pt x="46" y="11"/>
                  </a:cubicBezTo>
                  <a:cubicBezTo>
                    <a:pt x="55" y="21"/>
                    <a:pt x="55" y="37"/>
                    <a:pt x="45" y="46"/>
                  </a:cubicBezTo>
                  <a:cubicBezTo>
                    <a:pt x="35"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651"/>
            <p:cNvSpPr/>
            <p:nvPr/>
          </p:nvSpPr>
          <p:spPr bwMode="auto">
            <a:xfrm>
              <a:off x="7510059" y="2240520"/>
              <a:ext cx="49450" cy="49450"/>
            </a:xfrm>
            <a:custGeom>
              <a:avLst/>
              <a:gdLst>
                <a:gd name="T0" fmla="*/ 9 w 55"/>
                <a:gd name="T1" fmla="*/ 44 h 55"/>
                <a:gd name="T2" fmla="*/ 10 w 55"/>
                <a:gd name="T3" fmla="*/ 9 h 55"/>
                <a:gd name="T4" fmla="*/ 46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4" y="36"/>
                    <a:pt x="44" y="45"/>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652"/>
            <p:cNvSpPr/>
            <p:nvPr/>
          </p:nvSpPr>
          <p:spPr bwMode="auto">
            <a:xfrm>
              <a:off x="7665152" y="2570934"/>
              <a:ext cx="49450" cy="50574"/>
            </a:xfrm>
            <a:custGeom>
              <a:avLst/>
              <a:gdLst>
                <a:gd name="T0" fmla="*/ 10 w 55"/>
                <a:gd name="T1" fmla="*/ 45 h 56"/>
                <a:gd name="T2" fmla="*/ 11 w 55"/>
                <a:gd name="T3" fmla="*/ 10 h 56"/>
                <a:gd name="T4" fmla="*/ 46 w 55"/>
                <a:gd name="T5" fmla="*/ 11 h 56"/>
                <a:gd name="T6" fmla="*/ 45 w 55"/>
                <a:gd name="T7" fmla="*/ 46 h 56"/>
                <a:gd name="T8" fmla="*/ 10 w 55"/>
                <a:gd name="T9" fmla="*/ 45 h 56"/>
              </a:gdLst>
              <a:ahLst/>
              <a:cxnLst>
                <a:cxn ang="0">
                  <a:pos x="T0" y="T1"/>
                </a:cxn>
                <a:cxn ang="0">
                  <a:pos x="T2" y="T3"/>
                </a:cxn>
                <a:cxn ang="0">
                  <a:pos x="T4" y="T5"/>
                </a:cxn>
                <a:cxn ang="0">
                  <a:pos x="T6" y="T7"/>
                </a:cxn>
                <a:cxn ang="0">
                  <a:pos x="T8" y="T9"/>
                </a:cxn>
              </a:cxnLst>
              <a:rect l="0" t="0" r="r" b="b"/>
              <a:pathLst>
                <a:path w="55" h="56">
                  <a:moveTo>
                    <a:pt x="10" y="45"/>
                  </a:moveTo>
                  <a:cubicBezTo>
                    <a:pt x="0" y="35"/>
                    <a:pt x="1" y="19"/>
                    <a:pt x="11" y="10"/>
                  </a:cubicBezTo>
                  <a:cubicBezTo>
                    <a:pt x="21" y="0"/>
                    <a:pt x="37" y="1"/>
                    <a:pt x="46" y="11"/>
                  </a:cubicBezTo>
                  <a:cubicBezTo>
                    <a:pt x="55"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653"/>
            <p:cNvSpPr/>
            <p:nvPr/>
          </p:nvSpPr>
          <p:spPr bwMode="auto">
            <a:xfrm>
              <a:off x="7979832" y="2256254"/>
              <a:ext cx="49450" cy="49450"/>
            </a:xfrm>
            <a:custGeom>
              <a:avLst/>
              <a:gdLst>
                <a:gd name="T0" fmla="*/ 10 w 55"/>
                <a:gd name="T1" fmla="*/ 44 h 55"/>
                <a:gd name="T2" fmla="*/ 11 w 55"/>
                <a:gd name="T3" fmla="*/ 9 h 55"/>
                <a:gd name="T4" fmla="*/ 46 w 55"/>
                <a:gd name="T5" fmla="*/ 10 h 55"/>
                <a:gd name="T6" fmla="*/ 45 w 55"/>
                <a:gd name="T7" fmla="*/ 46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9"/>
                    <a:pt x="11" y="9"/>
                  </a:cubicBezTo>
                  <a:cubicBezTo>
                    <a:pt x="21" y="0"/>
                    <a:pt x="36" y="0"/>
                    <a:pt x="46" y="10"/>
                  </a:cubicBezTo>
                  <a:cubicBezTo>
                    <a:pt x="55" y="20"/>
                    <a:pt x="55" y="36"/>
                    <a:pt x="45" y="46"/>
                  </a:cubicBezTo>
                  <a:cubicBezTo>
                    <a:pt x="35" y="55"/>
                    <a:pt x="19" y="55"/>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654"/>
            <p:cNvSpPr/>
            <p:nvPr/>
          </p:nvSpPr>
          <p:spPr bwMode="auto">
            <a:xfrm>
              <a:off x="7893295" y="2575430"/>
              <a:ext cx="49450" cy="49450"/>
            </a:xfrm>
            <a:custGeom>
              <a:avLst/>
              <a:gdLst>
                <a:gd name="T0" fmla="*/ 10 w 55"/>
                <a:gd name="T1" fmla="*/ 45 h 55"/>
                <a:gd name="T2" fmla="*/ 11 w 55"/>
                <a:gd name="T3" fmla="*/ 10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10"/>
                  </a:cubicBezTo>
                  <a:cubicBezTo>
                    <a:pt x="21" y="0"/>
                    <a:pt x="36" y="1"/>
                    <a:pt x="46" y="11"/>
                  </a:cubicBezTo>
                  <a:cubicBezTo>
                    <a:pt x="55"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655"/>
            <p:cNvSpPr/>
            <p:nvPr/>
          </p:nvSpPr>
          <p:spPr bwMode="auto">
            <a:xfrm>
              <a:off x="7923639" y="2912587"/>
              <a:ext cx="50574" cy="49450"/>
            </a:xfrm>
            <a:custGeom>
              <a:avLst/>
              <a:gdLst>
                <a:gd name="T0" fmla="*/ 10 w 56"/>
                <a:gd name="T1" fmla="*/ 45 h 55"/>
                <a:gd name="T2" fmla="*/ 11 w 56"/>
                <a:gd name="T3" fmla="*/ 10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10"/>
                  </a:cubicBezTo>
                  <a:cubicBezTo>
                    <a:pt x="21" y="0"/>
                    <a:pt x="37" y="1"/>
                    <a:pt x="46" y="11"/>
                  </a:cubicBezTo>
                  <a:cubicBezTo>
                    <a:pt x="56"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656"/>
            <p:cNvSpPr/>
            <p:nvPr/>
          </p:nvSpPr>
          <p:spPr bwMode="auto">
            <a:xfrm>
              <a:off x="8186622" y="3069927"/>
              <a:ext cx="49450" cy="50574"/>
            </a:xfrm>
            <a:custGeom>
              <a:avLst/>
              <a:gdLst>
                <a:gd name="T0" fmla="*/ 10 w 55"/>
                <a:gd name="T1" fmla="*/ 45 h 55"/>
                <a:gd name="T2" fmla="*/ 11 w 55"/>
                <a:gd name="T3" fmla="*/ 9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9"/>
                  </a:cubicBezTo>
                  <a:cubicBezTo>
                    <a:pt x="21" y="0"/>
                    <a:pt x="36" y="0"/>
                    <a:pt x="46" y="11"/>
                  </a:cubicBezTo>
                  <a:cubicBezTo>
                    <a:pt x="55"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657"/>
            <p:cNvSpPr/>
            <p:nvPr/>
          </p:nvSpPr>
          <p:spPr bwMode="auto">
            <a:xfrm>
              <a:off x="8472082" y="3366625"/>
              <a:ext cx="49450" cy="49450"/>
            </a:xfrm>
            <a:custGeom>
              <a:avLst/>
              <a:gdLst>
                <a:gd name="T0" fmla="*/ 10 w 55"/>
                <a:gd name="T1" fmla="*/ 44 h 55"/>
                <a:gd name="T2" fmla="*/ 11 w 55"/>
                <a:gd name="T3" fmla="*/ 9 h 55"/>
                <a:gd name="T4" fmla="*/ 46 w 55"/>
                <a:gd name="T5" fmla="*/ 10 h 55"/>
                <a:gd name="T6" fmla="*/ 45 w 55"/>
                <a:gd name="T7" fmla="*/ 45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8"/>
                    <a:pt x="11" y="9"/>
                  </a:cubicBezTo>
                  <a:cubicBezTo>
                    <a:pt x="21" y="0"/>
                    <a:pt x="37" y="0"/>
                    <a:pt x="46" y="10"/>
                  </a:cubicBezTo>
                  <a:cubicBezTo>
                    <a:pt x="55"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658"/>
            <p:cNvSpPr/>
            <p:nvPr/>
          </p:nvSpPr>
          <p:spPr bwMode="auto">
            <a:xfrm>
              <a:off x="8347333" y="3093528"/>
              <a:ext cx="49450" cy="49450"/>
            </a:xfrm>
            <a:custGeom>
              <a:avLst/>
              <a:gdLst>
                <a:gd name="T0" fmla="*/ 10 w 55"/>
                <a:gd name="T1" fmla="*/ 45 h 55"/>
                <a:gd name="T2" fmla="*/ 11 w 55"/>
                <a:gd name="T3" fmla="*/ 9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9"/>
                  </a:cubicBezTo>
                  <a:cubicBezTo>
                    <a:pt x="21" y="0"/>
                    <a:pt x="37" y="0"/>
                    <a:pt x="46" y="11"/>
                  </a:cubicBezTo>
                  <a:cubicBezTo>
                    <a:pt x="55"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659"/>
            <p:cNvSpPr/>
            <p:nvPr/>
          </p:nvSpPr>
          <p:spPr bwMode="auto">
            <a:xfrm>
              <a:off x="8409146" y="3067679"/>
              <a:ext cx="49450" cy="49450"/>
            </a:xfrm>
            <a:custGeom>
              <a:avLst/>
              <a:gdLst>
                <a:gd name="T0" fmla="*/ 9 w 55"/>
                <a:gd name="T1" fmla="*/ 45 h 55"/>
                <a:gd name="T2" fmla="*/ 10 w 55"/>
                <a:gd name="T3" fmla="*/ 9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9"/>
                  </a:cubicBezTo>
                  <a:cubicBezTo>
                    <a:pt x="20" y="0"/>
                    <a:pt x="36" y="0"/>
                    <a:pt x="45" y="11"/>
                  </a:cubicBezTo>
                  <a:cubicBezTo>
                    <a:pt x="55" y="21"/>
                    <a:pt x="54" y="36"/>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660"/>
            <p:cNvSpPr/>
            <p:nvPr/>
          </p:nvSpPr>
          <p:spPr bwMode="auto">
            <a:xfrm>
              <a:off x="8472082" y="2641737"/>
              <a:ext cx="50574" cy="49450"/>
            </a:xfrm>
            <a:custGeom>
              <a:avLst/>
              <a:gdLst>
                <a:gd name="T0" fmla="*/ 10 w 56"/>
                <a:gd name="T1" fmla="*/ 45 h 55"/>
                <a:gd name="T2" fmla="*/ 11 w 56"/>
                <a:gd name="T3" fmla="*/ 10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10"/>
                  </a:cubicBezTo>
                  <a:cubicBezTo>
                    <a:pt x="21" y="0"/>
                    <a:pt x="37" y="1"/>
                    <a:pt x="46" y="11"/>
                  </a:cubicBezTo>
                  <a:cubicBezTo>
                    <a:pt x="56"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661"/>
            <p:cNvSpPr/>
            <p:nvPr/>
          </p:nvSpPr>
          <p:spPr bwMode="auto">
            <a:xfrm>
              <a:off x="8522655" y="2760866"/>
              <a:ext cx="49450" cy="49450"/>
            </a:xfrm>
            <a:custGeom>
              <a:avLst/>
              <a:gdLst>
                <a:gd name="T0" fmla="*/ 9 w 55"/>
                <a:gd name="T1" fmla="*/ 45 h 55"/>
                <a:gd name="T2" fmla="*/ 11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1" y="19"/>
                    <a:pt x="11" y="10"/>
                  </a:cubicBezTo>
                  <a:cubicBezTo>
                    <a:pt x="21" y="0"/>
                    <a:pt x="36" y="1"/>
                    <a:pt x="46" y="11"/>
                  </a:cubicBezTo>
                  <a:cubicBezTo>
                    <a:pt x="55" y="21"/>
                    <a:pt x="55" y="37"/>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662"/>
            <p:cNvSpPr/>
            <p:nvPr/>
          </p:nvSpPr>
          <p:spPr bwMode="auto">
            <a:xfrm>
              <a:off x="8886785" y="3074422"/>
              <a:ext cx="49450" cy="50574"/>
            </a:xfrm>
            <a:custGeom>
              <a:avLst/>
              <a:gdLst>
                <a:gd name="T0" fmla="*/ 9 w 55"/>
                <a:gd name="T1" fmla="*/ 45 h 56"/>
                <a:gd name="T2" fmla="*/ 10 w 55"/>
                <a:gd name="T3" fmla="*/ 10 h 56"/>
                <a:gd name="T4" fmla="*/ 46 w 55"/>
                <a:gd name="T5" fmla="*/ 11 h 56"/>
                <a:gd name="T6" fmla="*/ 45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0" y="0"/>
                    <a:pt x="36" y="1"/>
                    <a:pt x="46" y="11"/>
                  </a:cubicBezTo>
                  <a:cubicBezTo>
                    <a:pt x="55" y="21"/>
                    <a:pt x="55" y="37"/>
                    <a:pt x="45" y="46"/>
                  </a:cubicBezTo>
                  <a:cubicBezTo>
                    <a:pt x="35"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663"/>
            <p:cNvSpPr/>
            <p:nvPr/>
          </p:nvSpPr>
          <p:spPr bwMode="auto">
            <a:xfrm>
              <a:off x="8103456" y="3699287"/>
              <a:ext cx="49450" cy="49450"/>
            </a:xfrm>
            <a:custGeom>
              <a:avLst/>
              <a:gdLst>
                <a:gd name="T0" fmla="*/ 9 w 55"/>
                <a:gd name="T1" fmla="*/ 45 h 55"/>
                <a:gd name="T2" fmla="*/ 10 w 55"/>
                <a:gd name="T3" fmla="*/ 10 h 55"/>
                <a:gd name="T4" fmla="*/ 46 w 55"/>
                <a:gd name="T5" fmla="*/ 11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5" y="37"/>
                    <a:pt x="45"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64"/>
            <p:cNvSpPr/>
            <p:nvPr/>
          </p:nvSpPr>
          <p:spPr bwMode="auto">
            <a:xfrm>
              <a:off x="8301255" y="4074655"/>
              <a:ext cx="49450" cy="50574"/>
            </a:xfrm>
            <a:custGeom>
              <a:avLst/>
              <a:gdLst>
                <a:gd name="T0" fmla="*/ 9 w 55"/>
                <a:gd name="T1" fmla="*/ 45 h 56"/>
                <a:gd name="T2" fmla="*/ 11 w 55"/>
                <a:gd name="T3" fmla="*/ 10 h 56"/>
                <a:gd name="T4" fmla="*/ 46 w 55"/>
                <a:gd name="T5" fmla="*/ 11 h 56"/>
                <a:gd name="T6" fmla="*/ 45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1" y="10"/>
                  </a:cubicBezTo>
                  <a:cubicBezTo>
                    <a:pt x="21" y="0"/>
                    <a:pt x="36" y="1"/>
                    <a:pt x="46" y="11"/>
                  </a:cubicBezTo>
                  <a:cubicBezTo>
                    <a:pt x="55" y="21"/>
                    <a:pt x="55" y="37"/>
                    <a:pt x="45" y="46"/>
                  </a:cubicBezTo>
                  <a:cubicBezTo>
                    <a:pt x="35"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65"/>
            <p:cNvSpPr/>
            <p:nvPr/>
          </p:nvSpPr>
          <p:spPr bwMode="auto">
            <a:xfrm>
              <a:off x="8917129" y="3305937"/>
              <a:ext cx="49450" cy="49450"/>
            </a:xfrm>
            <a:custGeom>
              <a:avLst/>
              <a:gdLst>
                <a:gd name="T0" fmla="*/ 9 w 55"/>
                <a:gd name="T1" fmla="*/ 45 h 55"/>
                <a:gd name="T2" fmla="*/ 10 w 55"/>
                <a:gd name="T3" fmla="*/ 10 h 55"/>
                <a:gd name="T4" fmla="*/ 46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5" y="37"/>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666"/>
            <p:cNvSpPr/>
            <p:nvPr/>
          </p:nvSpPr>
          <p:spPr bwMode="auto">
            <a:xfrm>
              <a:off x="8811487" y="3438552"/>
              <a:ext cx="49450" cy="49450"/>
            </a:xfrm>
            <a:custGeom>
              <a:avLst/>
              <a:gdLst>
                <a:gd name="T0" fmla="*/ 9 w 55"/>
                <a:gd name="T1" fmla="*/ 44 h 55"/>
                <a:gd name="T2" fmla="*/ 10 w 55"/>
                <a:gd name="T3" fmla="*/ 9 h 55"/>
                <a:gd name="T4" fmla="*/ 45 w 55"/>
                <a:gd name="T5" fmla="*/ 10 h 55"/>
                <a:gd name="T6" fmla="*/ 44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5" y="10"/>
                  </a:cubicBezTo>
                  <a:cubicBezTo>
                    <a:pt x="55" y="20"/>
                    <a:pt x="54" y="36"/>
                    <a:pt x="44" y="46"/>
                  </a:cubicBezTo>
                  <a:cubicBezTo>
                    <a:pt x="34" y="55"/>
                    <a:pt x="18"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67"/>
            <p:cNvSpPr/>
            <p:nvPr/>
          </p:nvSpPr>
          <p:spPr bwMode="auto">
            <a:xfrm>
              <a:off x="8297884" y="4015091"/>
              <a:ext cx="49450" cy="49450"/>
            </a:xfrm>
            <a:custGeom>
              <a:avLst/>
              <a:gdLst>
                <a:gd name="T0" fmla="*/ 10 w 55"/>
                <a:gd name="T1" fmla="*/ 44 h 55"/>
                <a:gd name="T2" fmla="*/ 11 w 55"/>
                <a:gd name="T3" fmla="*/ 9 h 55"/>
                <a:gd name="T4" fmla="*/ 46 w 55"/>
                <a:gd name="T5" fmla="*/ 10 h 55"/>
                <a:gd name="T6" fmla="*/ 45 w 55"/>
                <a:gd name="T7" fmla="*/ 46 h 55"/>
                <a:gd name="T8" fmla="*/ 10 w 55"/>
                <a:gd name="T9" fmla="*/ 44 h 55"/>
              </a:gdLst>
              <a:ahLst/>
              <a:cxnLst>
                <a:cxn ang="0">
                  <a:pos x="T0" y="T1"/>
                </a:cxn>
                <a:cxn ang="0">
                  <a:pos x="T2" y="T3"/>
                </a:cxn>
                <a:cxn ang="0">
                  <a:pos x="T4" y="T5"/>
                </a:cxn>
                <a:cxn ang="0">
                  <a:pos x="T6" y="T7"/>
                </a:cxn>
                <a:cxn ang="0">
                  <a:pos x="T8" y="T9"/>
                </a:cxn>
              </a:cxnLst>
              <a:rect l="0" t="0" r="r" b="b"/>
              <a:pathLst>
                <a:path w="55" h="55">
                  <a:moveTo>
                    <a:pt x="10" y="44"/>
                  </a:moveTo>
                  <a:cubicBezTo>
                    <a:pt x="0" y="34"/>
                    <a:pt x="1" y="19"/>
                    <a:pt x="11" y="9"/>
                  </a:cubicBezTo>
                  <a:cubicBezTo>
                    <a:pt x="21" y="0"/>
                    <a:pt x="37" y="0"/>
                    <a:pt x="46" y="10"/>
                  </a:cubicBezTo>
                  <a:cubicBezTo>
                    <a:pt x="55" y="20"/>
                    <a:pt x="55" y="36"/>
                    <a:pt x="45" y="46"/>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668"/>
            <p:cNvSpPr/>
            <p:nvPr/>
          </p:nvSpPr>
          <p:spPr bwMode="auto">
            <a:xfrm>
              <a:off x="8539513" y="3766718"/>
              <a:ext cx="49450" cy="49450"/>
            </a:xfrm>
            <a:custGeom>
              <a:avLst/>
              <a:gdLst>
                <a:gd name="T0" fmla="*/ 10 w 55"/>
                <a:gd name="T1" fmla="*/ 45 h 55"/>
                <a:gd name="T2" fmla="*/ 11 w 55"/>
                <a:gd name="T3" fmla="*/ 9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9"/>
                  </a:cubicBezTo>
                  <a:cubicBezTo>
                    <a:pt x="21" y="0"/>
                    <a:pt x="37" y="1"/>
                    <a:pt x="46" y="11"/>
                  </a:cubicBezTo>
                  <a:cubicBezTo>
                    <a:pt x="55"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669"/>
            <p:cNvSpPr/>
            <p:nvPr/>
          </p:nvSpPr>
          <p:spPr bwMode="auto">
            <a:xfrm>
              <a:off x="8660890" y="3428437"/>
              <a:ext cx="49450" cy="49450"/>
            </a:xfrm>
            <a:custGeom>
              <a:avLst/>
              <a:gdLst>
                <a:gd name="T0" fmla="*/ 10 w 56"/>
                <a:gd name="T1" fmla="*/ 44 h 55"/>
                <a:gd name="T2" fmla="*/ 11 w 56"/>
                <a:gd name="T3" fmla="*/ 9 h 55"/>
                <a:gd name="T4" fmla="*/ 46 w 56"/>
                <a:gd name="T5" fmla="*/ 10 h 55"/>
                <a:gd name="T6" fmla="*/ 45 w 56"/>
                <a:gd name="T7" fmla="*/ 45 h 55"/>
                <a:gd name="T8" fmla="*/ 10 w 56"/>
                <a:gd name="T9" fmla="*/ 44 h 55"/>
              </a:gdLst>
              <a:ahLst/>
              <a:cxnLst>
                <a:cxn ang="0">
                  <a:pos x="T0" y="T1"/>
                </a:cxn>
                <a:cxn ang="0">
                  <a:pos x="T2" y="T3"/>
                </a:cxn>
                <a:cxn ang="0">
                  <a:pos x="T4" y="T5"/>
                </a:cxn>
                <a:cxn ang="0">
                  <a:pos x="T6" y="T7"/>
                </a:cxn>
                <a:cxn ang="0">
                  <a:pos x="T8" y="T9"/>
                </a:cxn>
              </a:cxnLst>
              <a:rect l="0" t="0" r="r" b="b"/>
              <a:pathLst>
                <a:path w="56" h="55">
                  <a:moveTo>
                    <a:pt x="10" y="44"/>
                  </a:moveTo>
                  <a:cubicBezTo>
                    <a:pt x="0" y="34"/>
                    <a:pt x="1" y="18"/>
                    <a:pt x="11" y="9"/>
                  </a:cubicBezTo>
                  <a:cubicBezTo>
                    <a:pt x="21" y="0"/>
                    <a:pt x="37" y="0"/>
                    <a:pt x="46" y="10"/>
                  </a:cubicBezTo>
                  <a:cubicBezTo>
                    <a:pt x="56"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670"/>
            <p:cNvSpPr/>
            <p:nvPr/>
          </p:nvSpPr>
          <p:spPr bwMode="auto">
            <a:xfrm>
              <a:off x="7610083" y="2812563"/>
              <a:ext cx="49450" cy="49450"/>
            </a:xfrm>
            <a:custGeom>
              <a:avLst/>
              <a:gdLst>
                <a:gd name="T0" fmla="*/ 9 w 55"/>
                <a:gd name="T1" fmla="*/ 45 h 55"/>
                <a:gd name="T2" fmla="*/ 10 w 55"/>
                <a:gd name="T3" fmla="*/ 10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5" y="11"/>
                  </a:cubicBezTo>
                  <a:cubicBezTo>
                    <a:pt x="55" y="21"/>
                    <a:pt x="54" y="36"/>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671"/>
            <p:cNvSpPr/>
            <p:nvPr/>
          </p:nvSpPr>
          <p:spPr bwMode="auto">
            <a:xfrm>
              <a:off x="7448247" y="2776600"/>
              <a:ext cx="49450" cy="49450"/>
            </a:xfrm>
            <a:custGeom>
              <a:avLst/>
              <a:gdLst>
                <a:gd name="T0" fmla="*/ 9 w 55"/>
                <a:gd name="T1" fmla="*/ 45 h 55"/>
                <a:gd name="T2" fmla="*/ 11 w 55"/>
                <a:gd name="T3" fmla="*/ 9 h 55"/>
                <a:gd name="T4" fmla="*/ 46 w 55"/>
                <a:gd name="T5" fmla="*/ 10 h 55"/>
                <a:gd name="T6" fmla="*/ 45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1" y="19"/>
                    <a:pt x="11" y="9"/>
                  </a:cubicBezTo>
                  <a:cubicBezTo>
                    <a:pt x="21" y="0"/>
                    <a:pt x="36" y="0"/>
                    <a:pt x="46" y="10"/>
                  </a:cubicBezTo>
                  <a:cubicBezTo>
                    <a:pt x="55" y="20"/>
                    <a:pt x="55" y="36"/>
                    <a:pt x="45" y="46"/>
                  </a:cubicBezTo>
                  <a:cubicBezTo>
                    <a:pt x="35"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672"/>
            <p:cNvSpPr/>
            <p:nvPr/>
          </p:nvSpPr>
          <p:spPr bwMode="auto">
            <a:xfrm>
              <a:off x="7312260" y="2854146"/>
              <a:ext cx="49450" cy="49450"/>
            </a:xfrm>
            <a:custGeom>
              <a:avLst/>
              <a:gdLst>
                <a:gd name="T0" fmla="*/ 9 w 55"/>
                <a:gd name="T1" fmla="*/ 44 h 55"/>
                <a:gd name="T2" fmla="*/ 10 w 55"/>
                <a:gd name="T3" fmla="*/ 9 h 55"/>
                <a:gd name="T4" fmla="*/ 45 w 55"/>
                <a:gd name="T5" fmla="*/ 10 h 55"/>
                <a:gd name="T6" fmla="*/ 44 w 55"/>
                <a:gd name="T7" fmla="*/ 46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5" y="10"/>
                  </a:cubicBezTo>
                  <a:cubicBezTo>
                    <a:pt x="55" y="20"/>
                    <a:pt x="54" y="36"/>
                    <a:pt x="44" y="46"/>
                  </a:cubicBezTo>
                  <a:cubicBezTo>
                    <a:pt x="34" y="55"/>
                    <a:pt x="18"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673"/>
            <p:cNvSpPr/>
            <p:nvPr/>
          </p:nvSpPr>
          <p:spPr bwMode="auto">
            <a:xfrm>
              <a:off x="7170654" y="2991257"/>
              <a:ext cx="49450" cy="50574"/>
            </a:xfrm>
            <a:custGeom>
              <a:avLst/>
              <a:gdLst>
                <a:gd name="T0" fmla="*/ 9 w 55"/>
                <a:gd name="T1" fmla="*/ 45 h 56"/>
                <a:gd name="T2" fmla="*/ 11 w 55"/>
                <a:gd name="T3" fmla="*/ 10 h 56"/>
                <a:gd name="T4" fmla="*/ 46 w 55"/>
                <a:gd name="T5" fmla="*/ 11 h 56"/>
                <a:gd name="T6" fmla="*/ 45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1" y="19"/>
                    <a:pt x="11" y="10"/>
                  </a:cubicBezTo>
                  <a:cubicBezTo>
                    <a:pt x="21" y="0"/>
                    <a:pt x="36" y="1"/>
                    <a:pt x="46" y="11"/>
                  </a:cubicBezTo>
                  <a:cubicBezTo>
                    <a:pt x="55" y="21"/>
                    <a:pt x="55" y="37"/>
                    <a:pt x="45" y="46"/>
                  </a:cubicBezTo>
                  <a:cubicBezTo>
                    <a:pt x="35"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674"/>
            <p:cNvSpPr/>
            <p:nvPr/>
          </p:nvSpPr>
          <p:spPr bwMode="auto">
            <a:xfrm>
              <a:off x="6909919" y="2486645"/>
              <a:ext cx="49450" cy="49450"/>
            </a:xfrm>
            <a:custGeom>
              <a:avLst/>
              <a:gdLst>
                <a:gd name="T0" fmla="*/ 10 w 55"/>
                <a:gd name="T1" fmla="*/ 45 h 55"/>
                <a:gd name="T2" fmla="*/ 11 w 55"/>
                <a:gd name="T3" fmla="*/ 9 h 55"/>
                <a:gd name="T4" fmla="*/ 46 w 55"/>
                <a:gd name="T5" fmla="*/ 10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4"/>
                    <a:pt x="1" y="19"/>
                    <a:pt x="11" y="9"/>
                  </a:cubicBezTo>
                  <a:cubicBezTo>
                    <a:pt x="21" y="0"/>
                    <a:pt x="37" y="0"/>
                    <a:pt x="46" y="10"/>
                  </a:cubicBezTo>
                  <a:cubicBezTo>
                    <a:pt x="55" y="20"/>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675"/>
            <p:cNvSpPr/>
            <p:nvPr/>
          </p:nvSpPr>
          <p:spPr bwMode="auto">
            <a:xfrm>
              <a:off x="7054897" y="2468663"/>
              <a:ext cx="49450" cy="50574"/>
            </a:xfrm>
            <a:custGeom>
              <a:avLst/>
              <a:gdLst>
                <a:gd name="T0" fmla="*/ 10 w 55"/>
                <a:gd name="T1" fmla="*/ 45 h 56"/>
                <a:gd name="T2" fmla="*/ 11 w 55"/>
                <a:gd name="T3" fmla="*/ 10 h 56"/>
                <a:gd name="T4" fmla="*/ 46 w 55"/>
                <a:gd name="T5" fmla="*/ 11 h 56"/>
                <a:gd name="T6" fmla="*/ 45 w 55"/>
                <a:gd name="T7" fmla="*/ 46 h 56"/>
                <a:gd name="T8" fmla="*/ 10 w 55"/>
                <a:gd name="T9" fmla="*/ 45 h 56"/>
              </a:gdLst>
              <a:ahLst/>
              <a:cxnLst>
                <a:cxn ang="0">
                  <a:pos x="T0" y="T1"/>
                </a:cxn>
                <a:cxn ang="0">
                  <a:pos x="T2" y="T3"/>
                </a:cxn>
                <a:cxn ang="0">
                  <a:pos x="T4" y="T5"/>
                </a:cxn>
                <a:cxn ang="0">
                  <a:pos x="T6" y="T7"/>
                </a:cxn>
                <a:cxn ang="0">
                  <a:pos x="T8" y="T9"/>
                </a:cxn>
              </a:cxnLst>
              <a:rect l="0" t="0" r="r" b="b"/>
              <a:pathLst>
                <a:path w="55" h="56">
                  <a:moveTo>
                    <a:pt x="10" y="45"/>
                  </a:moveTo>
                  <a:cubicBezTo>
                    <a:pt x="0" y="35"/>
                    <a:pt x="1" y="19"/>
                    <a:pt x="11" y="10"/>
                  </a:cubicBezTo>
                  <a:cubicBezTo>
                    <a:pt x="21" y="0"/>
                    <a:pt x="37" y="1"/>
                    <a:pt x="46" y="11"/>
                  </a:cubicBezTo>
                  <a:cubicBezTo>
                    <a:pt x="55" y="21"/>
                    <a:pt x="55" y="37"/>
                    <a:pt x="45" y="46"/>
                  </a:cubicBezTo>
                  <a:cubicBezTo>
                    <a:pt x="35" y="56"/>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676"/>
            <p:cNvSpPr/>
            <p:nvPr/>
          </p:nvSpPr>
          <p:spPr bwMode="auto">
            <a:xfrm>
              <a:off x="6836869" y="2668710"/>
              <a:ext cx="49450" cy="49450"/>
            </a:xfrm>
            <a:custGeom>
              <a:avLst/>
              <a:gdLst>
                <a:gd name="T0" fmla="*/ 9 w 55"/>
                <a:gd name="T1" fmla="*/ 44 h 55"/>
                <a:gd name="T2" fmla="*/ 10 w 55"/>
                <a:gd name="T3" fmla="*/ 9 h 55"/>
                <a:gd name="T4" fmla="*/ 46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6" y="10"/>
                  </a:cubicBezTo>
                  <a:cubicBezTo>
                    <a:pt x="55" y="20"/>
                    <a:pt x="54" y="36"/>
                    <a:pt x="44" y="45"/>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677"/>
            <p:cNvSpPr/>
            <p:nvPr/>
          </p:nvSpPr>
          <p:spPr bwMode="auto">
            <a:xfrm>
              <a:off x="6676157" y="2620384"/>
              <a:ext cx="49450" cy="49450"/>
            </a:xfrm>
            <a:custGeom>
              <a:avLst/>
              <a:gdLst>
                <a:gd name="T0" fmla="*/ 9 w 55"/>
                <a:gd name="T1" fmla="*/ 44 h 55"/>
                <a:gd name="T2" fmla="*/ 10 w 55"/>
                <a:gd name="T3" fmla="*/ 9 h 55"/>
                <a:gd name="T4" fmla="*/ 46 w 55"/>
                <a:gd name="T5" fmla="*/ 10 h 55"/>
                <a:gd name="T6" fmla="*/ 45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8"/>
                    <a:pt x="10" y="9"/>
                  </a:cubicBezTo>
                  <a:cubicBezTo>
                    <a:pt x="20" y="0"/>
                    <a:pt x="36" y="0"/>
                    <a:pt x="46" y="10"/>
                  </a:cubicBezTo>
                  <a:cubicBezTo>
                    <a:pt x="55" y="20"/>
                    <a:pt x="55" y="36"/>
                    <a:pt x="45" y="45"/>
                  </a:cubicBezTo>
                  <a:cubicBezTo>
                    <a:pt x="35"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678"/>
            <p:cNvSpPr/>
            <p:nvPr/>
          </p:nvSpPr>
          <p:spPr bwMode="auto">
            <a:xfrm>
              <a:off x="6604230" y="2856394"/>
              <a:ext cx="49450" cy="50574"/>
            </a:xfrm>
            <a:custGeom>
              <a:avLst/>
              <a:gdLst>
                <a:gd name="T0" fmla="*/ 9 w 55"/>
                <a:gd name="T1" fmla="*/ 45 h 55"/>
                <a:gd name="T2" fmla="*/ 10 w 55"/>
                <a:gd name="T3" fmla="*/ 9 h 55"/>
                <a:gd name="T4" fmla="*/ 45 w 55"/>
                <a:gd name="T5" fmla="*/ 10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4"/>
                    <a:pt x="0" y="19"/>
                    <a:pt x="10" y="9"/>
                  </a:cubicBezTo>
                  <a:cubicBezTo>
                    <a:pt x="20" y="0"/>
                    <a:pt x="36" y="0"/>
                    <a:pt x="45" y="10"/>
                  </a:cubicBezTo>
                  <a:cubicBezTo>
                    <a:pt x="55" y="20"/>
                    <a:pt x="54" y="36"/>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679"/>
            <p:cNvSpPr/>
            <p:nvPr/>
          </p:nvSpPr>
          <p:spPr bwMode="auto">
            <a:xfrm>
              <a:off x="6682900" y="2958665"/>
              <a:ext cx="49450" cy="49450"/>
            </a:xfrm>
            <a:custGeom>
              <a:avLst/>
              <a:gdLst>
                <a:gd name="T0" fmla="*/ 9 w 55"/>
                <a:gd name="T1" fmla="*/ 45 h 55"/>
                <a:gd name="T2" fmla="*/ 10 w 55"/>
                <a:gd name="T3" fmla="*/ 10 h 55"/>
                <a:gd name="T4" fmla="*/ 46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6" y="11"/>
                  </a:cubicBezTo>
                  <a:cubicBezTo>
                    <a:pt x="55" y="21"/>
                    <a:pt x="55" y="37"/>
                    <a:pt x="44" y="46"/>
                  </a:cubicBezTo>
                  <a:cubicBezTo>
                    <a:pt x="34" y="55"/>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680"/>
            <p:cNvSpPr/>
            <p:nvPr/>
          </p:nvSpPr>
          <p:spPr bwMode="auto">
            <a:xfrm>
              <a:off x="7243705" y="2055083"/>
              <a:ext cx="49450" cy="49450"/>
            </a:xfrm>
            <a:custGeom>
              <a:avLst/>
              <a:gdLst>
                <a:gd name="T0" fmla="*/ 9 w 55"/>
                <a:gd name="T1" fmla="*/ 45 h 55"/>
                <a:gd name="T2" fmla="*/ 10 w 55"/>
                <a:gd name="T3" fmla="*/ 10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5" y="11"/>
                  </a:cubicBezTo>
                  <a:cubicBezTo>
                    <a:pt x="55" y="21"/>
                    <a:pt x="54" y="36"/>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681"/>
            <p:cNvSpPr/>
            <p:nvPr/>
          </p:nvSpPr>
          <p:spPr bwMode="auto">
            <a:xfrm>
              <a:off x="6351362" y="2275360"/>
              <a:ext cx="50574" cy="49450"/>
            </a:xfrm>
            <a:custGeom>
              <a:avLst/>
              <a:gdLst>
                <a:gd name="T0" fmla="*/ 10 w 56"/>
                <a:gd name="T1" fmla="*/ 44 h 55"/>
                <a:gd name="T2" fmla="*/ 11 w 56"/>
                <a:gd name="T3" fmla="*/ 9 h 55"/>
                <a:gd name="T4" fmla="*/ 46 w 56"/>
                <a:gd name="T5" fmla="*/ 10 h 55"/>
                <a:gd name="T6" fmla="*/ 45 w 56"/>
                <a:gd name="T7" fmla="*/ 45 h 55"/>
                <a:gd name="T8" fmla="*/ 10 w 56"/>
                <a:gd name="T9" fmla="*/ 44 h 55"/>
              </a:gdLst>
              <a:ahLst/>
              <a:cxnLst>
                <a:cxn ang="0">
                  <a:pos x="T0" y="T1"/>
                </a:cxn>
                <a:cxn ang="0">
                  <a:pos x="T2" y="T3"/>
                </a:cxn>
                <a:cxn ang="0">
                  <a:pos x="T4" y="T5"/>
                </a:cxn>
                <a:cxn ang="0">
                  <a:pos x="T6" y="T7"/>
                </a:cxn>
                <a:cxn ang="0">
                  <a:pos x="T8" y="T9"/>
                </a:cxn>
              </a:cxnLst>
              <a:rect l="0" t="0" r="r" b="b"/>
              <a:pathLst>
                <a:path w="56" h="55">
                  <a:moveTo>
                    <a:pt x="10" y="44"/>
                  </a:moveTo>
                  <a:cubicBezTo>
                    <a:pt x="0" y="34"/>
                    <a:pt x="1" y="19"/>
                    <a:pt x="11" y="9"/>
                  </a:cubicBezTo>
                  <a:cubicBezTo>
                    <a:pt x="21" y="0"/>
                    <a:pt x="37" y="0"/>
                    <a:pt x="46" y="10"/>
                  </a:cubicBezTo>
                  <a:cubicBezTo>
                    <a:pt x="56" y="20"/>
                    <a:pt x="55" y="36"/>
                    <a:pt x="45" y="45"/>
                  </a:cubicBezTo>
                  <a:cubicBezTo>
                    <a:pt x="35" y="55"/>
                    <a:pt x="19" y="54"/>
                    <a:pt x="10"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682"/>
            <p:cNvSpPr/>
            <p:nvPr/>
          </p:nvSpPr>
          <p:spPr bwMode="auto">
            <a:xfrm>
              <a:off x="6824506" y="1309966"/>
              <a:ext cx="49450" cy="49450"/>
            </a:xfrm>
            <a:custGeom>
              <a:avLst/>
              <a:gdLst>
                <a:gd name="T0" fmla="*/ 9 w 55"/>
                <a:gd name="T1" fmla="*/ 45 h 55"/>
                <a:gd name="T2" fmla="*/ 10 w 55"/>
                <a:gd name="T3" fmla="*/ 10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5" y="11"/>
                  </a:cubicBezTo>
                  <a:cubicBezTo>
                    <a:pt x="55" y="21"/>
                    <a:pt x="54" y="37"/>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683"/>
            <p:cNvSpPr/>
            <p:nvPr/>
          </p:nvSpPr>
          <p:spPr bwMode="auto">
            <a:xfrm>
              <a:off x="7072879" y="846937"/>
              <a:ext cx="50574" cy="49450"/>
            </a:xfrm>
            <a:custGeom>
              <a:avLst/>
              <a:gdLst>
                <a:gd name="T0" fmla="*/ 10 w 56"/>
                <a:gd name="T1" fmla="*/ 45 h 55"/>
                <a:gd name="T2" fmla="*/ 11 w 56"/>
                <a:gd name="T3" fmla="*/ 9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9"/>
                  </a:cubicBezTo>
                  <a:cubicBezTo>
                    <a:pt x="21" y="0"/>
                    <a:pt x="37" y="0"/>
                    <a:pt x="46" y="11"/>
                  </a:cubicBezTo>
                  <a:cubicBezTo>
                    <a:pt x="56"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684"/>
            <p:cNvSpPr/>
            <p:nvPr/>
          </p:nvSpPr>
          <p:spPr bwMode="auto">
            <a:xfrm>
              <a:off x="4718397" y="2749627"/>
              <a:ext cx="49450" cy="49450"/>
            </a:xfrm>
            <a:custGeom>
              <a:avLst/>
              <a:gdLst>
                <a:gd name="T0" fmla="*/ 10 w 55"/>
                <a:gd name="T1" fmla="*/ 45 h 55"/>
                <a:gd name="T2" fmla="*/ 11 w 55"/>
                <a:gd name="T3" fmla="*/ 10 h 55"/>
                <a:gd name="T4" fmla="*/ 46 w 55"/>
                <a:gd name="T5" fmla="*/ 11 h 55"/>
                <a:gd name="T6" fmla="*/ 45 w 55"/>
                <a:gd name="T7" fmla="*/ 46 h 55"/>
                <a:gd name="T8" fmla="*/ 10 w 55"/>
                <a:gd name="T9" fmla="*/ 45 h 55"/>
              </a:gdLst>
              <a:ahLst/>
              <a:cxnLst>
                <a:cxn ang="0">
                  <a:pos x="T0" y="T1"/>
                </a:cxn>
                <a:cxn ang="0">
                  <a:pos x="T2" y="T3"/>
                </a:cxn>
                <a:cxn ang="0">
                  <a:pos x="T4" y="T5"/>
                </a:cxn>
                <a:cxn ang="0">
                  <a:pos x="T6" y="T7"/>
                </a:cxn>
                <a:cxn ang="0">
                  <a:pos x="T8" y="T9"/>
                </a:cxn>
              </a:cxnLst>
              <a:rect l="0" t="0" r="r" b="b"/>
              <a:pathLst>
                <a:path w="55" h="55">
                  <a:moveTo>
                    <a:pt x="10" y="45"/>
                  </a:moveTo>
                  <a:cubicBezTo>
                    <a:pt x="0" y="35"/>
                    <a:pt x="1" y="19"/>
                    <a:pt x="11" y="10"/>
                  </a:cubicBezTo>
                  <a:cubicBezTo>
                    <a:pt x="21" y="0"/>
                    <a:pt x="36" y="1"/>
                    <a:pt x="46" y="11"/>
                  </a:cubicBezTo>
                  <a:cubicBezTo>
                    <a:pt x="55" y="21"/>
                    <a:pt x="55" y="37"/>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685"/>
            <p:cNvSpPr/>
            <p:nvPr/>
          </p:nvSpPr>
          <p:spPr bwMode="auto">
            <a:xfrm>
              <a:off x="5902943" y="2660843"/>
              <a:ext cx="49450" cy="50574"/>
            </a:xfrm>
            <a:custGeom>
              <a:avLst/>
              <a:gdLst>
                <a:gd name="T0" fmla="*/ 9 w 55"/>
                <a:gd name="T1" fmla="*/ 44 h 55"/>
                <a:gd name="T2" fmla="*/ 10 w 55"/>
                <a:gd name="T3" fmla="*/ 9 h 55"/>
                <a:gd name="T4" fmla="*/ 45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5" y="10"/>
                  </a:cubicBezTo>
                  <a:cubicBezTo>
                    <a:pt x="55" y="20"/>
                    <a:pt x="54" y="36"/>
                    <a:pt x="44" y="45"/>
                  </a:cubicBezTo>
                  <a:cubicBezTo>
                    <a:pt x="34" y="55"/>
                    <a:pt x="18"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686"/>
            <p:cNvSpPr/>
            <p:nvPr/>
          </p:nvSpPr>
          <p:spPr bwMode="auto">
            <a:xfrm>
              <a:off x="5016219" y="5397436"/>
              <a:ext cx="50574" cy="49450"/>
            </a:xfrm>
            <a:custGeom>
              <a:avLst/>
              <a:gdLst>
                <a:gd name="T0" fmla="*/ 10 w 56"/>
                <a:gd name="T1" fmla="*/ 45 h 55"/>
                <a:gd name="T2" fmla="*/ 11 w 56"/>
                <a:gd name="T3" fmla="*/ 9 h 55"/>
                <a:gd name="T4" fmla="*/ 46 w 56"/>
                <a:gd name="T5" fmla="*/ 11 h 55"/>
                <a:gd name="T6" fmla="*/ 45 w 56"/>
                <a:gd name="T7" fmla="*/ 46 h 55"/>
                <a:gd name="T8" fmla="*/ 10 w 56"/>
                <a:gd name="T9" fmla="*/ 45 h 55"/>
              </a:gdLst>
              <a:ahLst/>
              <a:cxnLst>
                <a:cxn ang="0">
                  <a:pos x="T0" y="T1"/>
                </a:cxn>
                <a:cxn ang="0">
                  <a:pos x="T2" y="T3"/>
                </a:cxn>
                <a:cxn ang="0">
                  <a:pos x="T4" y="T5"/>
                </a:cxn>
                <a:cxn ang="0">
                  <a:pos x="T6" y="T7"/>
                </a:cxn>
                <a:cxn ang="0">
                  <a:pos x="T8" y="T9"/>
                </a:cxn>
              </a:cxnLst>
              <a:rect l="0" t="0" r="r" b="b"/>
              <a:pathLst>
                <a:path w="56" h="55">
                  <a:moveTo>
                    <a:pt x="10" y="45"/>
                  </a:moveTo>
                  <a:cubicBezTo>
                    <a:pt x="0" y="35"/>
                    <a:pt x="1" y="19"/>
                    <a:pt x="11" y="9"/>
                  </a:cubicBezTo>
                  <a:cubicBezTo>
                    <a:pt x="21" y="0"/>
                    <a:pt x="37" y="0"/>
                    <a:pt x="46" y="11"/>
                  </a:cubicBezTo>
                  <a:cubicBezTo>
                    <a:pt x="56" y="21"/>
                    <a:pt x="55" y="36"/>
                    <a:pt x="45" y="46"/>
                  </a:cubicBezTo>
                  <a:cubicBezTo>
                    <a:pt x="35" y="55"/>
                    <a:pt x="19" y="55"/>
                    <a:pt x="10"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687"/>
            <p:cNvSpPr/>
            <p:nvPr/>
          </p:nvSpPr>
          <p:spPr bwMode="auto">
            <a:xfrm>
              <a:off x="5169064" y="5506450"/>
              <a:ext cx="49450" cy="49450"/>
            </a:xfrm>
            <a:custGeom>
              <a:avLst/>
              <a:gdLst>
                <a:gd name="T0" fmla="*/ 9 w 55"/>
                <a:gd name="T1" fmla="*/ 45 h 55"/>
                <a:gd name="T2" fmla="*/ 10 w 55"/>
                <a:gd name="T3" fmla="*/ 10 h 55"/>
                <a:gd name="T4" fmla="*/ 45 w 55"/>
                <a:gd name="T5" fmla="*/ 11 h 55"/>
                <a:gd name="T6" fmla="*/ 44 w 55"/>
                <a:gd name="T7" fmla="*/ 46 h 55"/>
                <a:gd name="T8" fmla="*/ 9 w 55"/>
                <a:gd name="T9" fmla="*/ 45 h 55"/>
              </a:gdLst>
              <a:ahLst/>
              <a:cxnLst>
                <a:cxn ang="0">
                  <a:pos x="T0" y="T1"/>
                </a:cxn>
                <a:cxn ang="0">
                  <a:pos x="T2" y="T3"/>
                </a:cxn>
                <a:cxn ang="0">
                  <a:pos x="T4" y="T5"/>
                </a:cxn>
                <a:cxn ang="0">
                  <a:pos x="T6" y="T7"/>
                </a:cxn>
                <a:cxn ang="0">
                  <a:pos x="T8" y="T9"/>
                </a:cxn>
              </a:cxnLst>
              <a:rect l="0" t="0" r="r" b="b"/>
              <a:pathLst>
                <a:path w="55" h="55">
                  <a:moveTo>
                    <a:pt x="9" y="45"/>
                  </a:moveTo>
                  <a:cubicBezTo>
                    <a:pt x="0" y="35"/>
                    <a:pt x="0" y="19"/>
                    <a:pt x="10" y="10"/>
                  </a:cubicBezTo>
                  <a:cubicBezTo>
                    <a:pt x="20" y="0"/>
                    <a:pt x="36" y="1"/>
                    <a:pt x="45" y="11"/>
                  </a:cubicBezTo>
                  <a:cubicBezTo>
                    <a:pt x="55" y="21"/>
                    <a:pt x="54" y="37"/>
                    <a:pt x="44" y="46"/>
                  </a:cubicBezTo>
                  <a:cubicBezTo>
                    <a:pt x="34" y="55"/>
                    <a:pt x="18"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688"/>
            <p:cNvSpPr/>
            <p:nvPr/>
          </p:nvSpPr>
          <p:spPr bwMode="auto">
            <a:xfrm>
              <a:off x="5262344" y="5425532"/>
              <a:ext cx="49450" cy="49450"/>
            </a:xfrm>
            <a:custGeom>
              <a:avLst/>
              <a:gdLst>
                <a:gd name="T0" fmla="*/ 9 w 55"/>
                <a:gd name="T1" fmla="*/ 44 h 55"/>
                <a:gd name="T2" fmla="*/ 10 w 55"/>
                <a:gd name="T3" fmla="*/ 9 h 55"/>
                <a:gd name="T4" fmla="*/ 46 w 55"/>
                <a:gd name="T5" fmla="*/ 10 h 55"/>
                <a:gd name="T6" fmla="*/ 44 w 55"/>
                <a:gd name="T7" fmla="*/ 45 h 55"/>
                <a:gd name="T8" fmla="*/ 9 w 55"/>
                <a:gd name="T9" fmla="*/ 44 h 55"/>
              </a:gdLst>
              <a:ahLst/>
              <a:cxnLst>
                <a:cxn ang="0">
                  <a:pos x="T0" y="T1"/>
                </a:cxn>
                <a:cxn ang="0">
                  <a:pos x="T2" y="T3"/>
                </a:cxn>
                <a:cxn ang="0">
                  <a:pos x="T4" y="T5"/>
                </a:cxn>
                <a:cxn ang="0">
                  <a:pos x="T6" y="T7"/>
                </a:cxn>
                <a:cxn ang="0">
                  <a:pos x="T8" y="T9"/>
                </a:cxn>
              </a:cxnLst>
              <a:rect l="0" t="0" r="r" b="b"/>
              <a:pathLst>
                <a:path w="55" h="55">
                  <a:moveTo>
                    <a:pt x="9" y="44"/>
                  </a:moveTo>
                  <a:cubicBezTo>
                    <a:pt x="0" y="34"/>
                    <a:pt x="0" y="19"/>
                    <a:pt x="10" y="9"/>
                  </a:cubicBezTo>
                  <a:cubicBezTo>
                    <a:pt x="20" y="0"/>
                    <a:pt x="36" y="0"/>
                    <a:pt x="46" y="10"/>
                  </a:cubicBezTo>
                  <a:cubicBezTo>
                    <a:pt x="55" y="20"/>
                    <a:pt x="54" y="36"/>
                    <a:pt x="44" y="45"/>
                  </a:cubicBezTo>
                  <a:cubicBezTo>
                    <a:pt x="34" y="55"/>
                    <a:pt x="19" y="54"/>
                    <a:pt x="9" y="44"/>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689"/>
            <p:cNvSpPr/>
            <p:nvPr/>
          </p:nvSpPr>
          <p:spPr bwMode="auto">
            <a:xfrm>
              <a:off x="5122986" y="5742460"/>
              <a:ext cx="49450" cy="49450"/>
            </a:xfrm>
            <a:custGeom>
              <a:avLst/>
              <a:gdLst>
                <a:gd name="T0" fmla="*/ 9 w 55"/>
                <a:gd name="T1" fmla="*/ 45 h 56"/>
                <a:gd name="T2" fmla="*/ 10 w 55"/>
                <a:gd name="T3" fmla="*/ 10 h 56"/>
                <a:gd name="T4" fmla="*/ 46 w 55"/>
                <a:gd name="T5" fmla="*/ 11 h 56"/>
                <a:gd name="T6" fmla="*/ 45 w 55"/>
                <a:gd name="T7" fmla="*/ 46 h 56"/>
                <a:gd name="T8" fmla="*/ 9 w 55"/>
                <a:gd name="T9" fmla="*/ 45 h 56"/>
              </a:gdLst>
              <a:ahLst/>
              <a:cxnLst>
                <a:cxn ang="0">
                  <a:pos x="T0" y="T1"/>
                </a:cxn>
                <a:cxn ang="0">
                  <a:pos x="T2" y="T3"/>
                </a:cxn>
                <a:cxn ang="0">
                  <a:pos x="T4" y="T5"/>
                </a:cxn>
                <a:cxn ang="0">
                  <a:pos x="T6" y="T7"/>
                </a:cxn>
                <a:cxn ang="0">
                  <a:pos x="T8" y="T9"/>
                </a:cxn>
              </a:cxnLst>
              <a:rect l="0" t="0" r="r" b="b"/>
              <a:pathLst>
                <a:path w="55" h="56">
                  <a:moveTo>
                    <a:pt x="9" y="45"/>
                  </a:moveTo>
                  <a:cubicBezTo>
                    <a:pt x="0" y="35"/>
                    <a:pt x="0" y="19"/>
                    <a:pt x="10" y="10"/>
                  </a:cubicBezTo>
                  <a:cubicBezTo>
                    <a:pt x="21" y="0"/>
                    <a:pt x="36" y="1"/>
                    <a:pt x="46" y="11"/>
                  </a:cubicBezTo>
                  <a:cubicBezTo>
                    <a:pt x="55" y="21"/>
                    <a:pt x="55" y="37"/>
                    <a:pt x="45" y="46"/>
                  </a:cubicBezTo>
                  <a:cubicBezTo>
                    <a:pt x="35" y="56"/>
                    <a:pt x="19" y="55"/>
                    <a:pt x="9" y="45"/>
                  </a:cubicBez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690"/>
            <p:cNvSpPr/>
            <p:nvPr/>
          </p:nvSpPr>
          <p:spPr bwMode="auto">
            <a:xfrm>
              <a:off x="6500835" y="870538"/>
              <a:ext cx="604635" cy="459658"/>
            </a:xfrm>
            <a:custGeom>
              <a:avLst/>
              <a:gdLst>
                <a:gd name="T0" fmla="*/ 306 w 538"/>
                <a:gd name="T1" fmla="*/ 409 h 409"/>
                <a:gd name="T2" fmla="*/ 538 w 538"/>
                <a:gd name="T3" fmla="*/ 0 h 409"/>
                <a:gd name="T4" fmla="*/ 0 w 538"/>
                <a:gd name="T5" fmla="*/ 11 h 409"/>
                <a:gd name="T6" fmla="*/ 0 w 538"/>
                <a:gd name="T7" fmla="*/ 14 h 409"/>
                <a:gd name="T8" fmla="*/ 532 w 538"/>
                <a:gd name="T9" fmla="*/ 3 h 409"/>
                <a:gd name="T10" fmla="*/ 303 w 538"/>
                <a:gd name="T11" fmla="*/ 407 h 409"/>
                <a:gd name="T12" fmla="*/ 306 w 538"/>
                <a:gd name="T13" fmla="*/ 409 h 409"/>
              </a:gdLst>
              <a:ahLst/>
              <a:cxnLst>
                <a:cxn ang="0">
                  <a:pos x="T0" y="T1"/>
                </a:cxn>
                <a:cxn ang="0">
                  <a:pos x="T2" y="T3"/>
                </a:cxn>
                <a:cxn ang="0">
                  <a:pos x="T4" y="T5"/>
                </a:cxn>
                <a:cxn ang="0">
                  <a:pos x="T6" y="T7"/>
                </a:cxn>
                <a:cxn ang="0">
                  <a:pos x="T8" y="T9"/>
                </a:cxn>
                <a:cxn ang="0">
                  <a:pos x="T10" y="T11"/>
                </a:cxn>
                <a:cxn ang="0">
                  <a:pos x="T12" y="T13"/>
                </a:cxn>
              </a:cxnLst>
              <a:rect l="0" t="0" r="r" b="b"/>
              <a:pathLst>
                <a:path w="538" h="409">
                  <a:moveTo>
                    <a:pt x="306" y="409"/>
                  </a:moveTo>
                  <a:lnTo>
                    <a:pt x="538" y="0"/>
                  </a:lnTo>
                  <a:lnTo>
                    <a:pt x="0" y="11"/>
                  </a:lnTo>
                  <a:lnTo>
                    <a:pt x="0" y="14"/>
                  </a:lnTo>
                  <a:lnTo>
                    <a:pt x="532" y="3"/>
                  </a:lnTo>
                  <a:lnTo>
                    <a:pt x="303" y="407"/>
                  </a:lnTo>
                  <a:lnTo>
                    <a:pt x="306" y="409"/>
                  </a:lnTo>
                  <a:close/>
                </a:path>
              </a:pathLst>
            </a:custGeom>
            <a:solidFill>
              <a:srgbClr val="231F2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206FCC-0CBB-4DF4-89C1-3C9DB4B6E7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F206FCC-0CBB-4DF4-89C1-3C9DB4B6E7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F206FCC-0CBB-4DF4-89C1-3C9DB4B6E776}" type="slidenum">
              <a:rPr lang="zh-CN" altLang="en-US" smtClean="0"/>
              <a:t>‹#›</a:t>
            </a:fld>
            <a:endParaRPr lang="zh-CN" altLang="en-US"/>
          </a:p>
        </p:txBody>
      </p:sp>
      <p:sp>
        <p:nvSpPr>
          <p:cNvPr id="11" name="矩形 10"/>
          <p:cNvSpPr/>
          <p:nvPr userDrawn="1"/>
        </p:nvSpPr>
        <p:spPr>
          <a:xfrm>
            <a:off x="8877678" y="6431125"/>
            <a:ext cx="775136" cy="246221"/>
          </a:xfrm>
          <a:prstGeom prst="rect">
            <a:avLst/>
          </a:prstGeom>
        </p:spPr>
        <p:txBody>
          <a:bodyPr wrap="square">
            <a:spAutoFit/>
          </a:bodyPr>
          <a:lstStyle/>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模板下载：</a:t>
            </a:r>
            <a:r>
              <a:rPr lang="en-US" altLang="zh-CN" sz="100" dirty="0">
                <a:solidFill>
                  <a:prstClr val="white"/>
                </a:solidFill>
                <a:latin typeface="Calibri" panose="020F0502020204030204"/>
                <a:ea typeface="宋体" panose="02010600030101010101" pitchFamily="2" charset="-122"/>
              </a:rPr>
              <a:t>www.1ppt.com/moban/     </a:t>
            </a:r>
            <a:r>
              <a:rPr lang="zh-CN" altLang="en-US" sz="100" dirty="0">
                <a:solidFill>
                  <a:prstClr val="white"/>
                </a:solidFill>
                <a:latin typeface="Calibri" panose="020F0502020204030204"/>
                <a:ea typeface="宋体" panose="02010600030101010101" pitchFamily="2" charset="-122"/>
              </a:rPr>
              <a:t>行业</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www.1ppt.com/hangye/ </a:t>
            </a:r>
          </a:p>
          <a:p>
            <a:r>
              <a:rPr lang="zh-CN" altLang="en-US" sz="100" dirty="0">
                <a:solidFill>
                  <a:prstClr val="white"/>
                </a:solidFill>
                <a:latin typeface="Calibri" panose="020F0502020204030204"/>
                <a:ea typeface="宋体" panose="02010600030101010101" pitchFamily="2" charset="-122"/>
              </a:rPr>
              <a:t>节日</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www.1ppt.com/jieri/           PPT</a:t>
            </a:r>
            <a:r>
              <a:rPr lang="zh-CN" altLang="en-US" sz="100" dirty="0">
                <a:solidFill>
                  <a:prstClr val="white"/>
                </a:solidFill>
                <a:latin typeface="Calibri" panose="020F0502020204030204"/>
                <a:ea typeface="宋体" panose="02010600030101010101" pitchFamily="2" charset="-122"/>
              </a:rPr>
              <a:t>素材下载：</a:t>
            </a:r>
            <a:r>
              <a:rPr lang="en-US" altLang="zh-CN" sz="100" dirty="0">
                <a:solidFill>
                  <a:prstClr val="white"/>
                </a:solidFill>
                <a:latin typeface="Calibri" panose="020F0502020204030204"/>
                <a:ea typeface="宋体" panose="02010600030101010101" pitchFamily="2" charset="-122"/>
              </a:rPr>
              <a:t>www.1ppt.com/sucai/</a:t>
            </a:r>
          </a:p>
          <a:p>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背景图片：</a:t>
            </a:r>
            <a:r>
              <a:rPr lang="en-US" altLang="zh-CN" sz="100" dirty="0">
                <a:solidFill>
                  <a:prstClr val="white"/>
                </a:solidFill>
                <a:latin typeface="Calibri" panose="020F0502020204030204"/>
                <a:ea typeface="宋体" panose="02010600030101010101" pitchFamily="2" charset="-122"/>
              </a:rPr>
              <a:t>www.1ppt.com/beijing/      PPT</a:t>
            </a:r>
            <a:r>
              <a:rPr lang="zh-CN" altLang="en-US" sz="100" dirty="0">
                <a:solidFill>
                  <a:prstClr val="white"/>
                </a:solidFill>
                <a:latin typeface="Calibri" panose="020F0502020204030204"/>
                <a:ea typeface="宋体" panose="02010600030101010101" pitchFamily="2" charset="-122"/>
              </a:rPr>
              <a:t>图表下载：</a:t>
            </a:r>
            <a:r>
              <a:rPr lang="en-US" altLang="zh-CN" sz="100" dirty="0">
                <a:solidFill>
                  <a:prstClr val="white"/>
                </a:solidFill>
                <a:latin typeface="Calibri" panose="020F0502020204030204"/>
                <a:ea typeface="宋体" panose="02010600030101010101" pitchFamily="2" charset="-122"/>
              </a:rPr>
              <a:t>www.1ppt.com/tubiao/      </a:t>
            </a:r>
          </a:p>
          <a:p>
            <a:r>
              <a:rPr lang="zh-CN" altLang="en-US" sz="100" dirty="0">
                <a:solidFill>
                  <a:prstClr val="white"/>
                </a:solidFill>
                <a:latin typeface="Calibri" panose="020F0502020204030204"/>
                <a:ea typeface="宋体" panose="02010600030101010101" pitchFamily="2" charset="-122"/>
              </a:rPr>
              <a:t>优秀</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下载：</a:t>
            </a:r>
            <a:r>
              <a:rPr lang="en-US" altLang="zh-CN" sz="100" dirty="0">
                <a:solidFill>
                  <a:prstClr val="white"/>
                </a:solidFill>
                <a:latin typeface="Calibri" panose="020F0502020204030204"/>
                <a:ea typeface="宋体" panose="02010600030101010101" pitchFamily="2" charset="-122"/>
              </a:rPr>
              <a:t>www.1ppt.com/xiazai/        PPT</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www.1ppt.com/powerpoint/      </a:t>
            </a:r>
          </a:p>
          <a:p>
            <a:r>
              <a:rPr lang="en-US" altLang="zh-CN" sz="100" dirty="0">
                <a:solidFill>
                  <a:prstClr val="white"/>
                </a:solidFill>
                <a:latin typeface="Calibri" panose="020F0502020204030204"/>
                <a:ea typeface="宋体" panose="02010600030101010101" pitchFamily="2" charset="-122"/>
              </a:rPr>
              <a:t>Word</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www.1ppt.com/word/              Excel</a:t>
            </a:r>
            <a:r>
              <a:rPr lang="zh-CN" altLang="en-US" sz="100" dirty="0">
                <a:solidFill>
                  <a:prstClr val="white"/>
                </a:solidFill>
                <a:latin typeface="Calibri" panose="020F0502020204030204"/>
                <a:ea typeface="宋体" panose="02010600030101010101" pitchFamily="2" charset="-122"/>
              </a:rPr>
              <a:t>教程：</a:t>
            </a:r>
            <a:r>
              <a:rPr lang="en-US" altLang="zh-CN" sz="100" dirty="0">
                <a:solidFill>
                  <a:prstClr val="white"/>
                </a:solidFill>
                <a:latin typeface="Calibri" panose="020F0502020204030204"/>
                <a:ea typeface="宋体" panose="02010600030101010101" pitchFamily="2" charset="-122"/>
              </a:rPr>
              <a:t>www.1ppt.com/excel/  </a:t>
            </a:r>
          </a:p>
          <a:p>
            <a:r>
              <a:rPr lang="zh-CN" altLang="en-US" sz="100" dirty="0">
                <a:solidFill>
                  <a:prstClr val="white"/>
                </a:solidFill>
                <a:latin typeface="Calibri" panose="020F0502020204030204"/>
                <a:ea typeface="宋体" panose="02010600030101010101" pitchFamily="2" charset="-122"/>
              </a:rPr>
              <a:t>资料下载：</a:t>
            </a:r>
            <a:r>
              <a:rPr lang="en-US" altLang="zh-CN" sz="100" dirty="0">
                <a:solidFill>
                  <a:prstClr val="white"/>
                </a:solidFill>
                <a:latin typeface="Calibri" panose="020F0502020204030204"/>
                <a:ea typeface="宋体" panose="02010600030101010101" pitchFamily="2" charset="-122"/>
              </a:rPr>
              <a:t>www.1ppt.com/ziliao/                PPT</a:t>
            </a:r>
            <a:r>
              <a:rPr lang="zh-CN" altLang="en-US" sz="100" dirty="0">
                <a:solidFill>
                  <a:prstClr val="white"/>
                </a:solidFill>
                <a:latin typeface="Calibri" panose="020F0502020204030204"/>
                <a:ea typeface="宋体" panose="02010600030101010101" pitchFamily="2" charset="-122"/>
              </a:rPr>
              <a:t>课件下载：</a:t>
            </a:r>
            <a:r>
              <a:rPr lang="en-US" altLang="zh-CN" sz="100" dirty="0">
                <a:solidFill>
                  <a:prstClr val="white"/>
                </a:solidFill>
                <a:latin typeface="Calibri" panose="020F0502020204030204"/>
                <a:ea typeface="宋体" panose="02010600030101010101" pitchFamily="2" charset="-122"/>
              </a:rPr>
              <a:t>www.1ppt.com/kejian/ </a:t>
            </a:r>
          </a:p>
          <a:p>
            <a:r>
              <a:rPr lang="zh-CN" altLang="en-US" sz="100" dirty="0">
                <a:solidFill>
                  <a:prstClr val="white"/>
                </a:solidFill>
                <a:latin typeface="Calibri" panose="020F0502020204030204"/>
                <a:ea typeface="宋体" panose="02010600030101010101" pitchFamily="2" charset="-122"/>
              </a:rPr>
              <a:t>范文下载：</a:t>
            </a:r>
            <a:r>
              <a:rPr lang="en-US" altLang="zh-CN" sz="100" dirty="0">
                <a:solidFill>
                  <a:prstClr val="white"/>
                </a:solidFill>
                <a:latin typeface="Calibri" panose="020F0502020204030204"/>
                <a:ea typeface="宋体" panose="02010600030101010101" pitchFamily="2" charset="-122"/>
              </a:rPr>
              <a:t>www.1ppt.com/fanwen/             </a:t>
            </a:r>
            <a:r>
              <a:rPr lang="zh-CN" altLang="en-US" sz="100" dirty="0">
                <a:solidFill>
                  <a:prstClr val="white"/>
                </a:solidFill>
                <a:latin typeface="Calibri" panose="020F0502020204030204"/>
                <a:ea typeface="宋体" panose="02010600030101010101" pitchFamily="2" charset="-122"/>
              </a:rPr>
              <a:t>试卷下载：</a:t>
            </a:r>
            <a:r>
              <a:rPr lang="en-US" altLang="zh-CN" sz="100" dirty="0">
                <a:solidFill>
                  <a:prstClr val="white"/>
                </a:solidFill>
                <a:latin typeface="Calibri" panose="020F0502020204030204"/>
                <a:ea typeface="宋体" panose="02010600030101010101" pitchFamily="2" charset="-122"/>
              </a:rPr>
              <a:t>www.1ppt.com/shiti/  </a:t>
            </a:r>
          </a:p>
          <a:p>
            <a:r>
              <a:rPr lang="zh-CN" altLang="en-US" sz="100" dirty="0">
                <a:solidFill>
                  <a:prstClr val="white"/>
                </a:solidFill>
                <a:latin typeface="Calibri" panose="020F0502020204030204"/>
                <a:ea typeface="宋体" panose="02010600030101010101" pitchFamily="2" charset="-122"/>
              </a:rPr>
              <a:t>教案下载：</a:t>
            </a:r>
            <a:r>
              <a:rPr lang="en-US" altLang="zh-CN" sz="100" dirty="0">
                <a:solidFill>
                  <a:prstClr val="white"/>
                </a:solidFill>
                <a:latin typeface="Calibri" panose="020F0502020204030204"/>
                <a:ea typeface="宋体" panose="02010600030101010101" pitchFamily="2" charset="-122"/>
              </a:rPr>
              <a:t>www.1ppt.com/jiaoan/        </a:t>
            </a:r>
          </a:p>
          <a:p>
            <a:r>
              <a:rPr lang="zh-CN" altLang="en-US" sz="100" dirty="0">
                <a:solidFill>
                  <a:prstClr val="white"/>
                </a:solidFill>
                <a:latin typeface="Calibri" panose="020F0502020204030204"/>
                <a:ea typeface="宋体" panose="02010600030101010101" pitchFamily="2" charset="-122"/>
              </a:rPr>
              <a:t>字体下载：</a:t>
            </a:r>
            <a:r>
              <a:rPr lang="en-US" altLang="zh-CN" sz="100" dirty="0">
                <a:solidFill>
                  <a:prstClr val="white"/>
                </a:solidFill>
                <a:latin typeface="Calibri" panose="020F0502020204030204"/>
                <a:ea typeface="宋体" panose="02010600030101010101" pitchFamily="2" charset="-122"/>
              </a:rPr>
              <a:t>www.1ppt.com/ziti/</a:t>
            </a:r>
          </a:p>
          <a:p>
            <a:r>
              <a:rPr lang="en-US" altLang="zh-CN" sz="100" dirty="0">
                <a:solidFill>
                  <a:prstClr val="white"/>
                </a:solidFill>
                <a:latin typeface="Calibri" panose="020F0502020204030204"/>
                <a:ea typeface="宋体" panose="02010600030101010101" pitchFamily="2" charset="-122"/>
              </a:rPr>
              <a:t> </a:t>
            </a:r>
            <a:endParaRPr lang="zh-CN" altLang="en-US" sz="100" dirty="0">
              <a:solidFill>
                <a:prstClr val="white"/>
              </a:solidFill>
              <a:latin typeface="Calibri" panose="020F0502020204030204"/>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1C25E51-1960-4E23-ABDF-9994049D7C68}" type="datetimeFigureOut">
              <a:rPr lang="zh-CN" altLang="en-US" smtClean="0"/>
              <a:t>2020/12/12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F206FCC-0CBB-4DF4-89C1-3C9DB4B6E7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51300" y="-3587750"/>
            <a:ext cx="20294600" cy="1403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目录列表">
    <p:spTree>
      <p:nvGrpSpPr>
        <p:cNvPr id="1" name=""/>
        <p:cNvGrpSpPr/>
        <p:nvPr/>
      </p:nvGrpSpPr>
      <p:grpSpPr>
        <a:xfrm>
          <a:off x="0" y="0"/>
          <a:ext cx="0" cy="0"/>
          <a:chOff x="0" y="0"/>
          <a:chExt cx="0" cy="0"/>
        </a:xfrm>
      </p:grpSpPr>
      <p:pic>
        <p:nvPicPr>
          <p:cNvPr id="205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122987" y="-806450"/>
            <a:ext cx="11406187" cy="11595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目录">
    <p:spTree>
      <p:nvGrpSpPr>
        <p:cNvPr id="1" name=""/>
        <p:cNvGrpSpPr/>
        <p:nvPr/>
      </p:nvGrpSpPr>
      <p:grpSpPr>
        <a:xfrm>
          <a:off x="0" y="0"/>
          <a:ext cx="0" cy="0"/>
          <a:chOff x="0" y="0"/>
          <a:chExt cx="0" cy="0"/>
        </a:xfrm>
      </p:grpSpPr>
      <p:pic>
        <p:nvPicPr>
          <p:cNvPr id="2064"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028950" y="336550"/>
            <a:ext cx="6132513" cy="6261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77"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051300" y="-3587750"/>
            <a:ext cx="20294600" cy="1403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C25E51-1960-4E23-ABDF-9994049D7C68}" type="datetimeFigureOut">
              <a:rPr lang="zh-CN" altLang="en-US" smtClean="0"/>
              <a:t>2020/12/12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206FCC-0CBB-4DF4-89C1-3C9DB4B6E7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xmlns:p14="http://schemas.microsoft.com/office/powerpoint/2010/main">
    <mc:Choice Requires="p14">
      <p:transition p14:dur="0" advClick="0" advTm="0"/>
    </mc:Choice>
    <mc:Fallback xmlns="">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10.xml"/><Relationship Id="rId1" Type="http://schemas.openxmlformats.org/officeDocument/2006/relationships/tags" Target="../tags/tag7.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10.xml"/><Relationship Id="rId1" Type="http://schemas.openxmlformats.org/officeDocument/2006/relationships/tags" Target="../tags/tag8.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10.xml"/><Relationship Id="rId1" Type="http://schemas.openxmlformats.org/officeDocument/2006/relationships/tags" Target="../tags/tag9.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0.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10.xml"/><Relationship Id="rId1" Type="http://schemas.openxmlformats.org/officeDocument/2006/relationships/tags" Target="../tags/tag1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10.xml"/><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10.xml"/><Relationship Id="rId1" Type="http://schemas.openxmlformats.org/officeDocument/2006/relationships/tags" Target="../tags/tag1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0.xml"/><Relationship Id="rId1" Type="http://schemas.openxmlformats.org/officeDocument/2006/relationships/tags" Target="../tags/tag1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0.xml"/><Relationship Id="rId1" Type="http://schemas.openxmlformats.org/officeDocument/2006/relationships/tags" Target="../tags/tag15.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6.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1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10.xml"/><Relationship Id="rId1" Type="http://schemas.openxmlformats.org/officeDocument/2006/relationships/tags" Target="../tags/tag18.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10.xml"/><Relationship Id="rId1" Type="http://schemas.openxmlformats.org/officeDocument/2006/relationships/tags" Target="../tags/tag19.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10.xml"/><Relationship Id="rId1" Type="http://schemas.openxmlformats.org/officeDocument/2006/relationships/tags" Target="../tags/tag20.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10.xml"/><Relationship Id="rId1" Type="http://schemas.openxmlformats.org/officeDocument/2006/relationships/tags" Target="../tags/tag21.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slideLayout" Target="../slideLayouts/slideLayout10.xml"/><Relationship Id="rId1" Type="http://schemas.openxmlformats.org/officeDocument/2006/relationships/tags" Target="../tags/tag2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10.xml"/><Relationship Id="rId1" Type="http://schemas.openxmlformats.org/officeDocument/2006/relationships/tags" Target="../tags/tag23.xml"/></Relationships>
</file>

<file path=ppt/slides/_rels/slide2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slideLayout" Target="../slideLayouts/slideLayout10.xml"/><Relationship Id="rId1" Type="http://schemas.openxmlformats.org/officeDocument/2006/relationships/tags" Target="../tags/tag24.xml"/></Relationships>
</file>

<file path=ppt/slides/_rels/slide2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slideLayout" Target="../slideLayouts/slideLayout10.xml"/><Relationship Id="rId1" Type="http://schemas.openxmlformats.org/officeDocument/2006/relationships/tags" Target="../tags/tag25.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slideLayout" Target="../slideLayouts/slideLayout10.xml"/><Relationship Id="rId1" Type="http://schemas.openxmlformats.org/officeDocument/2006/relationships/tags" Target="../tags/tag26.xml"/></Relationships>
</file>

<file path=ppt/slides/_rels/slide3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Layout" Target="../slideLayouts/slideLayout10.xml"/><Relationship Id="rId1" Type="http://schemas.openxmlformats.org/officeDocument/2006/relationships/tags" Target="../tags/tag27.xml"/></Relationships>
</file>

<file path=ppt/slides/_rels/slide3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slideLayout" Target="../slideLayouts/slideLayout10.xml"/><Relationship Id="rId1" Type="http://schemas.openxmlformats.org/officeDocument/2006/relationships/tags" Target="../tags/tag28.xml"/><Relationship Id="rId5" Type="http://schemas.openxmlformats.org/officeDocument/2006/relationships/image" Target="../media/image26.png"/><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29.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10.xml"/><Relationship Id="rId1" Type="http://schemas.openxmlformats.org/officeDocument/2006/relationships/tags" Target="../tags/tag30.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Layout" Target="../slideLayouts/slideLayout10.xml"/><Relationship Id="rId1" Type="http://schemas.openxmlformats.org/officeDocument/2006/relationships/tags" Target="../tags/tag31.xml"/><Relationship Id="rId4" Type="http://schemas.openxmlformats.org/officeDocument/2006/relationships/image" Target="../media/image29.png"/></Relationships>
</file>

<file path=ppt/slides/_rels/slide3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slideLayout" Target="../slideLayouts/slideLayout10.xml"/><Relationship Id="rId1" Type="http://schemas.openxmlformats.org/officeDocument/2006/relationships/tags" Target="../tags/tag32.xml"/><Relationship Id="rId4" Type="http://schemas.openxmlformats.org/officeDocument/2006/relationships/image" Target="../media/image31.jpeg"/></Relationships>
</file>

<file path=ppt/slides/_rels/slide3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slideLayout" Target="../slideLayouts/slideLayout10.xml"/><Relationship Id="rId1" Type="http://schemas.openxmlformats.org/officeDocument/2006/relationships/tags" Target="../tags/tag33.xml"/><Relationship Id="rId5" Type="http://schemas.openxmlformats.org/officeDocument/2006/relationships/image" Target="../media/image34.png"/><Relationship Id="rId4" Type="http://schemas.openxmlformats.org/officeDocument/2006/relationships/image" Target="../media/image33.jpeg"/></Relationships>
</file>

<file path=ppt/slides/_rels/slide3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slideLayout" Target="../slideLayouts/slideLayout10.xml"/><Relationship Id="rId1" Type="http://schemas.openxmlformats.org/officeDocument/2006/relationships/tags" Target="../tags/tag34.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10.xml"/><Relationship Id="rId1" Type="http://schemas.openxmlformats.org/officeDocument/2006/relationships/tags" Target="../tags/tag1.xml"/><Relationship Id="rId5" Type="http://schemas.openxmlformats.org/officeDocument/2006/relationships/image" Target="../media/image9.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slideLayout" Target="../slideLayouts/slideLayout10.xml"/><Relationship Id="rId1" Type="http://schemas.openxmlformats.org/officeDocument/2006/relationships/tags" Target="../tags/tag35.xml"/></Relationships>
</file>

<file path=ppt/slides/_rels/slide4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slideLayout" Target="../slideLayouts/slideLayout10.xml"/><Relationship Id="rId1" Type="http://schemas.openxmlformats.org/officeDocument/2006/relationships/tags" Target="../tags/tag36.xml"/></Relationships>
</file>

<file path=ppt/slides/_rels/slide4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10.xml"/><Relationship Id="rId1" Type="http://schemas.openxmlformats.org/officeDocument/2006/relationships/tags" Target="../tags/tag37.xml"/><Relationship Id="rId4" Type="http://schemas.openxmlformats.org/officeDocument/2006/relationships/image" Target="../media/image38.jpeg"/></Relationships>
</file>

<file path=ppt/slides/_rels/slide43.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slideLayout" Target="../slideLayouts/slideLayout10.xml"/><Relationship Id="rId1" Type="http://schemas.openxmlformats.org/officeDocument/2006/relationships/tags" Target="../tags/tag38.xml"/></Relationships>
</file>

<file path=ppt/slides/_rels/slide4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slideLayout" Target="../slideLayouts/slideLayout10.xml"/><Relationship Id="rId1" Type="http://schemas.openxmlformats.org/officeDocument/2006/relationships/tags" Target="../tags/tag39.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0.xml"/><Relationship Id="rId1" Type="http://schemas.openxmlformats.org/officeDocument/2006/relationships/tags" Target="../tags/tag40.xml"/></Relationships>
</file>

<file path=ppt/slides/_rels/slide47.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notesSlide" Target="../notesSlides/notesSlide8.xml"/><Relationship Id="rId7" Type="http://schemas.openxmlformats.org/officeDocument/2006/relationships/image" Target="../media/image43.png"/><Relationship Id="rId2" Type="http://schemas.openxmlformats.org/officeDocument/2006/relationships/slideLayout" Target="../slideLayouts/slideLayout10.xml"/><Relationship Id="rId1" Type="http://schemas.openxmlformats.org/officeDocument/2006/relationships/tags" Target="../tags/tag41.xml"/><Relationship Id="rId6" Type="http://schemas.openxmlformats.org/officeDocument/2006/relationships/image" Target="../media/image42.png"/><Relationship Id="rId5" Type="http://schemas.openxmlformats.org/officeDocument/2006/relationships/image" Target="../media/image41.png"/><Relationship Id="rId10" Type="http://schemas.openxmlformats.org/officeDocument/2006/relationships/image" Target="../media/image46.png"/><Relationship Id="rId4" Type="http://schemas.openxmlformats.org/officeDocument/2006/relationships/image" Target="../media/image40.png"/><Relationship Id="rId9" Type="http://schemas.openxmlformats.org/officeDocument/2006/relationships/image" Target="../media/image45.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tags" Target="../tags/tag42.xml"/><Relationship Id="rId4" Type="http://schemas.openxmlformats.org/officeDocument/2006/relationships/image" Target="../media/image47.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0.xml"/><Relationship Id="rId1" Type="http://schemas.openxmlformats.org/officeDocument/2006/relationships/tags" Target="../tags/tag43.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10.xml"/><Relationship Id="rId1" Type="http://schemas.openxmlformats.org/officeDocument/2006/relationships/tags" Target="../tags/tag2.xml"/></Relationships>
</file>

<file path=ppt/slides/_rels/slide50.xml.rels><?xml version="1.0" encoding="UTF-8" standalone="yes"?>
<Relationships xmlns="http://schemas.openxmlformats.org/package/2006/relationships"><Relationship Id="rId8" Type="http://schemas.openxmlformats.org/officeDocument/2006/relationships/image" Target="../media/image55.png"/><Relationship Id="rId13" Type="http://schemas.openxmlformats.org/officeDocument/2006/relationships/image" Target="../media/image60.png"/><Relationship Id="rId3" Type="http://schemas.openxmlformats.org/officeDocument/2006/relationships/notesSlide" Target="../notesSlides/notesSlide11.xml"/><Relationship Id="rId7" Type="http://schemas.openxmlformats.org/officeDocument/2006/relationships/image" Target="../media/image54.png"/><Relationship Id="rId12" Type="http://schemas.openxmlformats.org/officeDocument/2006/relationships/image" Target="../media/image59.png"/><Relationship Id="rId2" Type="http://schemas.openxmlformats.org/officeDocument/2006/relationships/slideLayout" Target="../slideLayouts/slideLayout10.xml"/><Relationship Id="rId1" Type="http://schemas.openxmlformats.org/officeDocument/2006/relationships/tags" Target="../tags/tag44.xml"/><Relationship Id="rId6" Type="http://schemas.openxmlformats.org/officeDocument/2006/relationships/image" Target="../media/image53.png"/><Relationship Id="rId11" Type="http://schemas.openxmlformats.org/officeDocument/2006/relationships/image" Target="../media/image58.png"/><Relationship Id="rId5" Type="http://schemas.openxmlformats.org/officeDocument/2006/relationships/image" Target="../media/image52.png"/><Relationship Id="rId10" Type="http://schemas.openxmlformats.org/officeDocument/2006/relationships/image" Target="../media/image57.png"/><Relationship Id="rId4" Type="http://schemas.openxmlformats.org/officeDocument/2006/relationships/image" Target="../media/image51.png"/><Relationship Id="rId9" Type="http://schemas.openxmlformats.org/officeDocument/2006/relationships/image" Target="../media/image56.png"/><Relationship Id="rId14" Type="http://schemas.openxmlformats.org/officeDocument/2006/relationships/image" Target="../media/image61.png"/></Relationships>
</file>

<file path=ppt/slides/_rels/slide51.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5.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044805" y="2625375"/>
            <a:ext cx="7802136" cy="923330"/>
          </a:xfrm>
          <a:prstGeom prst="rect">
            <a:avLst/>
          </a:prstGeom>
          <a:noFill/>
        </p:spPr>
        <p:txBody>
          <a:bodyPr wrap="none" rtlCol="0">
            <a:spAutoFit/>
          </a:bodyPr>
          <a:lstStyle/>
          <a:p>
            <a:pPr algn="ctr"/>
            <a:r>
              <a:rPr lang="zh-CN" altLang="en-US" sz="5400" b="1" dirty="0">
                <a:solidFill>
                  <a:schemeClr val="tx2">
                    <a:lumMod val="50000"/>
                  </a:schemeClr>
                </a:solidFill>
                <a:latin typeface="微软雅黑" panose="020B0503020204020204" pitchFamily="34" charset="-122"/>
                <a:ea typeface="微软雅黑" panose="020B0503020204020204" pitchFamily="34" charset="-122"/>
              </a:rPr>
              <a:t>机器人的运动建模与控制</a:t>
            </a:r>
          </a:p>
        </p:txBody>
      </p:sp>
      <p:sp>
        <p:nvSpPr>
          <p:cNvPr id="2069" name="文本框 1380"/>
          <p:cNvSpPr txBox="1"/>
          <p:nvPr/>
        </p:nvSpPr>
        <p:spPr>
          <a:xfrm>
            <a:off x="4830269" y="3874479"/>
            <a:ext cx="2531462" cy="400110"/>
          </a:xfrm>
          <a:prstGeom prst="rect">
            <a:avLst/>
          </a:prstGeom>
          <a:noFill/>
        </p:spPr>
        <p:txBody>
          <a:bodyPr wrap="none" rtlCol="0">
            <a:spAutoFit/>
          </a:bodyPr>
          <a:lstStyle/>
          <a:p>
            <a:r>
              <a:rPr lang="zh-CN" altLang="en-US" sz="2000" dirty="0">
                <a:solidFill>
                  <a:schemeClr val="tx2">
                    <a:lumMod val="50000"/>
                  </a:schemeClr>
                </a:solidFill>
                <a:latin typeface="微软雅黑" panose="020B0503020204020204" pitchFamily="34" charset="-122"/>
                <a:ea typeface="微软雅黑" panose="020B0503020204020204" pitchFamily="34" charset="-122"/>
              </a:rPr>
              <a:t>贾慎涵  </a:t>
            </a:r>
            <a:r>
              <a:rPr lang="en-US" altLang="zh-CN" sz="2000">
                <a:solidFill>
                  <a:schemeClr val="tx2">
                    <a:lumMod val="50000"/>
                  </a:schemeClr>
                </a:solidFill>
                <a:latin typeface="微软雅黑" panose="020B0503020204020204" pitchFamily="34" charset="-122"/>
                <a:ea typeface="微软雅黑" panose="020B0503020204020204" pitchFamily="34" charset="-122"/>
              </a:rPr>
              <a:t>2020-12-12</a:t>
            </a:r>
            <a:endParaRPr lang="zh-CN" altLang="en-US" sz="2000" dirty="0">
              <a:solidFill>
                <a:schemeClr val="tx2">
                  <a:lumMod val="50000"/>
                </a:schemeClr>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0623" y="421340"/>
            <a:ext cx="1228165" cy="122816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使用码盘进行距离估计</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pic>
        <p:nvPicPr>
          <p:cNvPr id="1026" name="Picture 2" descr="编码器码盘4__编码器码盘_产品中心_ 码盘|编码器码盘|菲林码盘|光栅尺|鹤山市精度电子有限公司">
            <a:extLst>
              <a:ext uri="{FF2B5EF4-FFF2-40B4-BE49-F238E27FC236}">
                <a16:creationId xmlns:a16="http://schemas.microsoft.com/office/drawing/2014/main" id="{CEB9139D-DA18-4E80-B9E2-A2688047692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663" t="11583" r="22797" b="11629"/>
          <a:stretch/>
        </p:blipFill>
        <p:spPr bwMode="auto">
          <a:xfrm>
            <a:off x="1145359" y="2055369"/>
            <a:ext cx="2801983" cy="271707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eview">
            <a:extLst>
              <a:ext uri="{FF2B5EF4-FFF2-40B4-BE49-F238E27FC236}">
                <a16:creationId xmlns:a16="http://schemas.microsoft.com/office/drawing/2014/main" id="{3150DB0D-6A44-4F9B-A969-BACA787640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7468" y="1686071"/>
            <a:ext cx="5981700" cy="318135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C6CB6E45-C391-4C67-B1D5-87B00441BA99}"/>
              </a:ext>
            </a:extLst>
          </p:cNvPr>
          <p:cNvSpPr txBox="1"/>
          <p:nvPr/>
        </p:nvSpPr>
        <p:spPr>
          <a:xfrm>
            <a:off x="548642" y="5171929"/>
            <a:ext cx="10482944" cy="1135054"/>
          </a:xfrm>
          <a:prstGeom prst="rect">
            <a:avLst/>
          </a:prstGeom>
          <a:noFill/>
        </p:spPr>
        <p:txBody>
          <a:bodyPr wrap="square" rtlCol="0">
            <a:spAutoFit/>
          </a:bodyPr>
          <a:lstStyle/>
          <a:p>
            <a:pPr>
              <a:lnSpc>
                <a:spcPct val="150000"/>
              </a:lnSpc>
            </a:pPr>
            <a:r>
              <a:rPr lang="zh-CN" altLang="en-US" sz="2400" b="1" dirty="0">
                <a:latin typeface="微软雅黑" panose="020B0503020204020204" pitchFamily="34" charset="-122"/>
                <a:ea typeface="微软雅黑" panose="020B0503020204020204" pitchFamily="34" charset="-122"/>
              </a:rPr>
              <a:t>码盘</a:t>
            </a:r>
            <a:r>
              <a:rPr lang="zh-CN" altLang="en-US" sz="2400" dirty="0">
                <a:latin typeface="微软雅黑" panose="020B0503020204020204" pitchFamily="34" charset="-122"/>
                <a:ea typeface="微软雅黑" panose="020B0503020204020204" pitchFamily="34" charset="-122"/>
              </a:rPr>
              <a:t>可以把电机旋转的角位移转化为电信号，是工业中常用的电机定位设备。</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简单说，可以测量轮子转了多少圈，码盘分辨率就是把轮子一圈分成多少份。</a:t>
            </a:r>
          </a:p>
        </p:txBody>
      </p:sp>
    </p:spTree>
    <p:extLst>
      <p:ext uri="{BB962C8B-B14F-4D97-AF65-F5344CB8AC3E}">
        <p14:creationId xmlns:p14="http://schemas.microsoft.com/office/powerpoint/2010/main" val="709838685"/>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使用码盘进行距离估计</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pic>
        <p:nvPicPr>
          <p:cNvPr id="1028" name="Picture 4" descr="preview">
            <a:extLst>
              <a:ext uri="{FF2B5EF4-FFF2-40B4-BE49-F238E27FC236}">
                <a16:creationId xmlns:a16="http://schemas.microsoft.com/office/drawing/2014/main" id="{3150DB0D-6A44-4F9B-A969-BACA787640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17199" y="2463311"/>
            <a:ext cx="4265869" cy="226879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C6CB6E45-C391-4C67-B1D5-87B00441BA99}"/>
              </a:ext>
            </a:extLst>
          </p:cNvPr>
          <p:cNvSpPr txBox="1"/>
          <p:nvPr/>
        </p:nvSpPr>
        <p:spPr>
          <a:xfrm>
            <a:off x="508932" y="2043374"/>
            <a:ext cx="6868557" cy="2243050"/>
          </a:xfrm>
          <a:prstGeom prst="rect">
            <a:avLst/>
          </a:prstGeom>
          <a:noFill/>
        </p:spPr>
        <p:txBody>
          <a:bodyPr wrap="square" rtlCol="0">
            <a:spAutoFit/>
          </a:bodyPr>
          <a:lstStyle/>
          <a:p>
            <a:pPr>
              <a:lnSpc>
                <a:spcPct val="150000"/>
              </a:lnSpc>
            </a:pPr>
            <a:r>
              <a:rPr lang="zh-CN" altLang="en-US" sz="2400" b="1" dirty="0">
                <a:latin typeface="微软雅黑" panose="020B0503020204020204" pitchFamily="34" charset="-122"/>
                <a:ea typeface="微软雅黑" panose="020B0503020204020204" pitchFamily="34" charset="-122"/>
              </a:rPr>
              <a:t>     码盘</a:t>
            </a:r>
            <a:r>
              <a:rPr lang="zh-CN" altLang="en-US" sz="2400" dirty="0">
                <a:latin typeface="微软雅黑" panose="020B0503020204020204" pitchFamily="34" charset="-122"/>
                <a:ea typeface="微软雅黑" panose="020B0503020204020204" pitchFamily="34" charset="-122"/>
              </a:rPr>
              <a:t>可以作为</a:t>
            </a:r>
            <a:r>
              <a:rPr lang="zh-CN" altLang="en-US" sz="2400" b="1" dirty="0">
                <a:latin typeface="微软雅黑" panose="020B0503020204020204" pitchFamily="34" charset="-122"/>
                <a:ea typeface="微软雅黑" panose="020B0503020204020204" pitchFamily="34" charset="-122"/>
              </a:rPr>
              <a:t>位置变化量</a:t>
            </a:r>
            <a:r>
              <a:rPr lang="zh-CN" altLang="en-US" sz="2400" dirty="0">
                <a:latin typeface="微软雅黑" panose="020B0503020204020204" pitchFamily="34" charset="-122"/>
                <a:ea typeface="微软雅黑" panose="020B0503020204020204" pitchFamily="34" charset="-122"/>
              </a:rPr>
              <a:t>的观测，可以作为视觉定位的辅助。例如，轮子转</a:t>
            </a:r>
            <a:r>
              <a:rPr lang="en-US" altLang="zh-CN" sz="2400" dirty="0">
                <a:latin typeface="微软雅黑" panose="020B0503020204020204" pitchFamily="34" charset="-122"/>
                <a:ea typeface="微软雅黑" panose="020B0503020204020204" pitchFamily="34" charset="-122"/>
              </a:rPr>
              <a:t>10</a:t>
            </a:r>
            <a:r>
              <a:rPr lang="zh-CN" altLang="en-US" sz="2400" dirty="0">
                <a:latin typeface="微软雅黑" panose="020B0503020204020204" pitchFamily="34" charset="-122"/>
                <a:ea typeface="微软雅黑" panose="020B0503020204020204" pitchFamily="34" charset="-122"/>
              </a:rPr>
              <a:t>圈到</a:t>
            </a:r>
            <a:r>
              <a:rPr lang="en-US" altLang="zh-CN" sz="2400" dirty="0">
                <a:latin typeface="微软雅黑" panose="020B0503020204020204" pitchFamily="34" charset="-122"/>
                <a:ea typeface="微软雅黑" panose="020B0503020204020204" pitchFamily="34" charset="-122"/>
              </a:rPr>
              <a:t>12</a:t>
            </a:r>
            <a:r>
              <a:rPr lang="zh-CN" altLang="en-US" sz="2400" dirty="0">
                <a:latin typeface="微软雅黑" panose="020B0503020204020204" pitchFamily="34" charset="-122"/>
                <a:ea typeface="微软雅黑" panose="020B0503020204020204" pitchFamily="34" charset="-122"/>
              </a:rPr>
              <a:t>圈的范围内，看到了白线，则认为走到了目标位置，在范围外看到白线都认为是噪声。</a:t>
            </a:r>
            <a:endParaRPr lang="en-US" altLang="zh-CN" sz="2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59182B3-2E9C-4D1F-80C6-5A885939ADC7}"/>
              </a:ext>
            </a:extLst>
          </p:cNvPr>
          <p:cNvSpPr txBox="1"/>
          <p:nvPr/>
        </p:nvSpPr>
        <p:spPr>
          <a:xfrm>
            <a:off x="508931" y="4397459"/>
            <a:ext cx="6868557" cy="1135054"/>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   所有导致轮子打滑的情况，都会导致码盘的观测误差变大，例如多轮差分机器人转弯时。</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24667889"/>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使用码盘进行距离估计</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pic>
        <p:nvPicPr>
          <p:cNvPr id="11" name="Picture 2" descr="编码器码盘4__编码器码盘_产品中心_ 码盘|编码器码盘|菲林码盘|光栅尺|鹤山市精度电子有限公司">
            <a:extLst>
              <a:ext uri="{FF2B5EF4-FFF2-40B4-BE49-F238E27FC236}">
                <a16:creationId xmlns:a16="http://schemas.microsoft.com/office/drawing/2014/main" id="{D1CE1C15-EB42-42BF-AFA4-ED737D649B8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663" t="11583" r="22797" b="11629"/>
          <a:stretch/>
        </p:blipFill>
        <p:spPr bwMode="auto">
          <a:xfrm>
            <a:off x="8512810" y="1997119"/>
            <a:ext cx="2801983" cy="2717074"/>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a:extLst>
              <a:ext uri="{FF2B5EF4-FFF2-40B4-BE49-F238E27FC236}">
                <a16:creationId xmlns:a16="http://schemas.microsoft.com/office/drawing/2014/main" id="{0EBE7204-E53C-46A9-8A54-E02E0D8F38C7}"/>
              </a:ext>
            </a:extLst>
          </p:cNvPr>
          <p:cNvSpPr txBox="1"/>
          <p:nvPr/>
        </p:nvSpPr>
        <p:spPr>
          <a:xfrm>
            <a:off x="637438" y="1997119"/>
            <a:ext cx="7208702" cy="1135054"/>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     有些电机自带码盘，有些电机对应特定型号的码盘，不需要自己制作码盘。</a:t>
            </a:r>
          </a:p>
        </p:txBody>
      </p:sp>
    </p:spTree>
    <p:extLst>
      <p:ext uri="{BB962C8B-B14F-4D97-AF65-F5344CB8AC3E}">
        <p14:creationId xmlns:p14="http://schemas.microsoft.com/office/powerpoint/2010/main" val="3254383780"/>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定位的累积误差</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095F15CF-9C41-49FF-9087-7A0AAFBE0028}"/>
              </a:ext>
            </a:extLst>
          </p:cNvPr>
          <p:cNvSpPr txBox="1"/>
          <p:nvPr/>
        </p:nvSpPr>
        <p:spPr>
          <a:xfrm>
            <a:off x="548642" y="1764449"/>
            <a:ext cx="10202089" cy="1873718"/>
          </a:xfrm>
          <a:prstGeom prst="rect">
            <a:avLst/>
          </a:prstGeom>
          <a:noFill/>
        </p:spPr>
        <p:txBody>
          <a:bodyPr wrap="square" rtlCol="0">
            <a:spAutoFit/>
          </a:bodyPr>
          <a:lstStyle/>
          <a:p>
            <a:pPr>
              <a:lnSpc>
                <a:spcPct val="150000"/>
              </a:lnSpc>
            </a:pPr>
            <a:r>
              <a:rPr lang="zh-CN" altLang="en-US" sz="32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若只使用计时、码盘估计机器人相对位姿，再将其累加得到全局位置，会导致误差累积，定位精度较低。</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因此一定要使用白线做定位，其他方式只能作为辅助！！！</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35767334"/>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定位“丢失”</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232757E7-D6EF-40EB-A57E-DE9CD99AEA03}"/>
              </a:ext>
            </a:extLst>
          </p:cNvPr>
          <p:cNvSpPr txBox="1"/>
          <p:nvPr/>
        </p:nvSpPr>
        <p:spPr>
          <a:xfrm>
            <a:off x="304800" y="1860062"/>
            <a:ext cx="5306646" cy="3905043"/>
          </a:xfrm>
          <a:prstGeom prst="rect">
            <a:avLst/>
          </a:prstGeom>
          <a:noFill/>
        </p:spPr>
        <p:txBody>
          <a:bodyPr wrap="square" rtlCol="0">
            <a:spAutoFit/>
          </a:bodyPr>
          <a:lstStyle/>
          <a:p>
            <a:pPr>
              <a:lnSpc>
                <a:spcPct val="150000"/>
              </a:lnSpc>
            </a:pPr>
            <a:r>
              <a:rPr lang="en-US" altLang="zh-CN" sz="2400" dirty="0"/>
              <a:t>      </a:t>
            </a:r>
            <a:r>
              <a:rPr lang="zh-CN" altLang="en-US" sz="2400" dirty="0">
                <a:latin typeface="微软雅黑" panose="020B0503020204020204" pitchFamily="34" charset="-122"/>
                <a:ea typeface="微软雅黑" panose="020B0503020204020204" pitchFamily="34" charset="-122"/>
              </a:rPr>
              <a:t>对格子进行计数如果遇到计数错误、或前进角度计算错误，例如途中机器人要走到橙色格子进行抓取，却因为定位失误，少走了一个格子的时候觉得已经到位，开始抓取，却抓不到，就可以判定机器人“丢失”了在世界坐标系中的位置。</a:t>
            </a:r>
          </a:p>
        </p:txBody>
      </p:sp>
      <p:grpSp>
        <p:nvGrpSpPr>
          <p:cNvPr id="13" name="组合 12">
            <a:extLst>
              <a:ext uri="{FF2B5EF4-FFF2-40B4-BE49-F238E27FC236}">
                <a16:creationId xmlns:a16="http://schemas.microsoft.com/office/drawing/2014/main" id="{4A541671-A488-4D5D-8943-34C338DF0F5E}"/>
              </a:ext>
            </a:extLst>
          </p:cNvPr>
          <p:cNvGrpSpPr/>
          <p:nvPr/>
        </p:nvGrpSpPr>
        <p:grpSpPr>
          <a:xfrm>
            <a:off x="5810912" y="1276533"/>
            <a:ext cx="5076862" cy="5072100"/>
            <a:chOff x="5810912" y="1276533"/>
            <a:chExt cx="5076862" cy="5072100"/>
          </a:xfrm>
        </p:grpSpPr>
        <p:grpSp>
          <p:nvGrpSpPr>
            <p:cNvPr id="12" name="组合 11">
              <a:extLst>
                <a:ext uri="{FF2B5EF4-FFF2-40B4-BE49-F238E27FC236}">
                  <a16:creationId xmlns:a16="http://schemas.microsoft.com/office/drawing/2014/main" id="{899C5B45-10C6-4584-AF75-9DE229D3615E}"/>
                </a:ext>
              </a:extLst>
            </p:cNvPr>
            <p:cNvGrpSpPr/>
            <p:nvPr/>
          </p:nvGrpSpPr>
          <p:grpSpPr>
            <a:xfrm>
              <a:off x="5810912" y="1276533"/>
              <a:ext cx="5076862" cy="5072100"/>
              <a:chOff x="6013386" y="1097605"/>
              <a:chExt cx="5076862" cy="5072100"/>
            </a:xfrm>
          </p:grpSpPr>
          <p:pic>
            <p:nvPicPr>
              <p:cNvPr id="11" name="图片 10">
                <a:extLst>
                  <a:ext uri="{FF2B5EF4-FFF2-40B4-BE49-F238E27FC236}">
                    <a16:creationId xmlns:a16="http://schemas.microsoft.com/office/drawing/2014/main" id="{D64D2DA5-FAF3-4A43-AB35-154E9376241E}"/>
                  </a:ext>
                </a:extLst>
              </p:cNvPr>
              <p:cNvPicPr>
                <a:picLocks noChangeAspect="1"/>
              </p:cNvPicPr>
              <p:nvPr/>
            </p:nvPicPr>
            <p:blipFill>
              <a:blip r:embed="rId3"/>
              <a:stretch>
                <a:fillRect/>
              </a:stretch>
            </p:blipFill>
            <p:spPr>
              <a:xfrm>
                <a:off x="6013386" y="1097605"/>
                <a:ext cx="5076862" cy="5072100"/>
              </a:xfrm>
              <a:prstGeom prst="rect">
                <a:avLst/>
              </a:prstGeom>
            </p:spPr>
          </p:pic>
          <p:sp>
            <p:nvSpPr>
              <p:cNvPr id="7" name="对话气泡: 椭圆形 6">
                <a:extLst>
                  <a:ext uri="{FF2B5EF4-FFF2-40B4-BE49-F238E27FC236}">
                    <a16:creationId xmlns:a16="http://schemas.microsoft.com/office/drawing/2014/main" id="{A66C4F8A-421F-40C6-B039-482D0EC81A4B}"/>
                  </a:ext>
                </a:extLst>
              </p:cNvPr>
              <p:cNvSpPr/>
              <p:nvPr/>
            </p:nvSpPr>
            <p:spPr>
              <a:xfrm>
                <a:off x="6732610" y="2250763"/>
                <a:ext cx="2176257" cy="1325372"/>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我觉得已经到了，可是拿不到</a:t>
                </a:r>
                <a:r>
                  <a:rPr lang="en-US" altLang="zh-CN" sz="1400" b="1" dirty="0"/>
                  <a:t>……</a:t>
                </a:r>
                <a:endParaRPr lang="zh-CN" altLang="en-US" sz="1400" b="1" dirty="0"/>
              </a:p>
            </p:txBody>
          </p:sp>
        </p:grpSp>
        <p:sp>
          <p:nvSpPr>
            <p:cNvPr id="10" name="矩形 9">
              <a:extLst>
                <a:ext uri="{FF2B5EF4-FFF2-40B4-BE49-F238E27FC236}">
                  <a16:creationId xmlns:a16="http://schemas.microsoft.com/office/drawing/2014/main" id="{B4A6F40A-4567-42A9-9F57-972905CDA73A}"/>
                </a:ext>
              </a:extLst>
            </p:cNvPr>
            <p:cNvSpPr/>
            <p:nvPr/>
          </p:nvSpPr>
          <p:spPr>
            <a:xfrm>
              <a:off x="7271808" y="4018399"/>
              <a:ext cx="424416" cy="417723"/>
            </a:xfrm>
            <a:prstGeom prst="rect">
              <a:avLst/>
            </a:prstGeom>
            <a:solidFill>
              <a:srgbClr val="00B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5E234C2C-365B-46C6-81A5-9352234CADAA}"/>
              </a:ext>
            </a:extLst>
          </p:cNvPr>
          <p:cNvGrpSpPr/>
          <p:nvPr/>
        </p:nvGrpSpPr>
        <p:grpSpPr>
          <a:xfrm rot="5400000">
            <a:off x="7020915" y="3944947"/>
            <a:ext cx="302319" cy="564626"/>
            <a:chOff x="895457" y="4455350"/>
            <a:chExt cx="704096" cy="1466329"/>
          </a:xfrm>
        </p:grpSpPr>
        <p:grpSp>
          <p:nvGrpSpPr>
            <p:cNvPr id="19" name="组合 18">
              <a:extLst>
                <a:ext uri="{FF2B5EF4-FFF2-40B4-BE49-F238E27FC236}">
                  <a16:creationId xmlns:a16="http://schemas.microsoft.com/office/drawing/2014/main" id="{A5B1EE38-E86A-43CD-A92B-46434BC7E00E}"/>
                </a:ext>
              </a:extLst>
            </p:cNvPr>
            <p:cNvGrpSpPr/>
            <p:nvPr/>
          </p:nvGrpSpPr>
          <p:grpSpPr>
            <a:xfrm>
              <a:off x="895457" y="5066074"/>
              <a:ext cx="704096" cy="855605"/>
              <a:chOff x="895457" y="5066074"/>
              <a:chExt cx="704096" cy="855605"/>
            </a:xfrm>
          </p:grpSpPr>
          <p:sp>
            <p:nvSpPr>
              <p:cNvPr id="21" name="矩形 20">
                <a:extLst>
                  <a:ext uri="{FF2B5EF4-FFF2-40B4-BE49-F238E27FC236}">
                    <a16:creationId xmlns:a16="http://schemas.microsoft.com/office/drawing/2014/main" id="{6C358CE0-A858-45CA-BF16-193B8BEA0D32}"/>
                  </a:ext>
                </a:extLst>
              </p:cNvPr>
              <p:cNvSpPr/>
              <p:nvPr/>
            </p:nvSpPr>
            <p:spPr>
              <a:xfrm>
                <a:off x="895457" y="5166850"/>
                <a:ext cx="704096" cy="754829"/>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E86E9C3C-E0EE-46EB-924B-1ACAC5F225F0}"/>
                  </a:ext>
                </a:extLst>
              </p:cNvPr>
              <p:cNvSpPr/>
              <p:nvPr/>
            </p:nvSpPr>
            <p:spPr>
              <a:xfrm>
                <a:off x="1002905" y="5069549"/>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A6F4AF5A-CBE5-4256-BF83-4EDBF489EE7F}"/>
                  </a:ext>
                </a:extLst>
              </p:cNvPr>
              <p:cNvSpPr/>
              <p:nvPr/>
            </p:nvSpPr>
            <p:spPr>
              <a:xfrm>
                <a:off x="1361487" y="5066074"/>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0" name="直接箭头连接符 19">
              <a:extLst>
                <a:ext uri="{FF2B5EF4-FFF2-40B4-BE49-F238E27FC236}">
                  <a16:creationId xmlns:a16="http://schemas.microsoft.com/office/drawing/2014/main" id="{414AA7DE-163B-4058-A2A1-56315C7EFC7C}"/>
                </a:ext>
              </a:extLst>
            </p:cNvPr>
            <p:cNvCxnSpPr>
              <a:cxnSpLocks/>
              <a:stCxn id="21" idx="0"/>
            </p:cNvCxnSpPr>
            <p:nvPr/>
          </p:nvCxnSpPr>
          <p:spPr>
            <a:xfrm flipV="1">
              <a:off x="1247505" y="4455350"/>
              <a:ext cx="0" cy="7115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33832254"/>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251657" y="705884"/>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定位“丢失”解决办法</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232757E7-D6EF-40EB-A57E-DE9CD99AEA03}"/>
              </a:ext>
            </a:extLst>
          </p:cNvPr>
          <p:cNvSpPr txBox="1"/>
          <p:nvPr/>
        </p:nvSpPr>
        <p:spPr>
          <a:xfrm>
            <a:off x="210355" y="2861620"/>
            <a:ext cx="5306646" cy="2243050"/>
          </a:xfrm>
          <a:prstGeom prst="rect">
            <a:avLst/>
          </a:prstGeom>
          <a:noFill/>
        </p:spPr>
        <p:txBody>
          <a:bodyPr wrap="square" rtlCol="0">
            <a:spAutoFit/>
          </a:bodyPr>
          <a:lstStyle/>
          <a:p>
            <a:pPr>
              <a:lnSpc>
                <a:spcPct val="150000"/>
              </a:lnSpc>
            </a:pPr>
            <a:r>
              <a:rPr lang="zh-CN" altLang="en-US" sz="2400" b="1" dirty="0">
                <a:latin typeface="微软雅黑" panose="020B0503020204020204" pitchFamily="34" charset="-122"/>
                <a:ea typeface="微软雅黑" panose="020B0503020204020204" pitchFamily="34" charset="-122"/>
              </a:rPr>
              <a:t>矫正定位</a:t>
            </a:r>
            <a:r>
              <a:rPr lang="zh-CN" altLang="en-US" sz="2400" dirty="0">
                <a:latin typeface="微软雅黑" panose="020B0503020204020204" pitchFamily="34" charset="-122"/>
                <a:ea typeface="微软雅黑" panose="020B0503020204020204" pitchFamily="34" charset="-122"/>
              </a:rPr>
              <a:t>：在机器人周围安装按钮，丢失定位时，按照粗略定位仍然可以走到地图角落，通过撞墙，对定位进行矫正。</a:t>
            </a:r>
            <a:endParaRPr lang="en-US" altLang="zh-CN" sz="2400" dirty="0">
              <a:latin typeface="微软雅黑" panose="020B0503020204020204" pitchFamily="34" charset="-122"/>
              <a:ea typeface="微软雅黑" panose="020B0503020204020204" pitchFamily="34" charset="-122"/>
            </a:endParaRPr>
          </a:p>
        </p:txBody>
      </p:sp>
      <p:sp>
        <p:nvSpPr>
          <p:cNvPr id="15" name="椭圆 14">
            <a:extLst>
              <a:ext uri="{FF2B5EF4-FFF2-40B4-BE49-F238E27FC236}">
                <a16:creationId xmlns:a16="http://schemas.microsoft.com/office/drawing/2014/main" id="{F3756CB1-77C9-4745-AD31-82847AD75B29}"/>
              </a:ext>
            </a:extLst>
          </p:cNvPr>
          <p:cNvSpPr/>
          <p:nvPr/>
        </p:nvSpPr>
        <p:spPr>
          <a:xfrm>
            <a:off x="6927710" y="3942374"/>
            <a:ext cx="214923" cy="13660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60DE423A-9012-4549-AD1F-A33C3CDFE440}"/>
              </a:ext>
            </a:extLst>
          </p:cNvPr>
          <p:cNvSpPr/>
          <p:nvPr/>
        </p:nvSpPr>
        <p:spPr>
          <a:xfrm>
            <a:off x="6927710" y="4078983"/>
            <a:ext cx="214923" cy="32736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对话气泡: 椭圆形 16">
            <a:extLst>
              <a:ext uri="{FF2B5EF4-FFF2-40B4-BE49-F238E27FC236}">
                <a16:creationId xmlns:a16="http://schemas.microsoft.com/office/drawing/2014/main" id="{A3D92DF6-B79B-433A-853F-E9256303AB2D}"/>
              </a:ext>
            </a:extLst>
          </p:cNvPr>
          <p:cNvSpPr/>
          <p:nvPr/>
        </p:nvSpPr>
        <p:spPr>
          <a:xfrm>
            <a:off x="6530136" y="2429691"/>
            <a:ext cx="2176257" cy="1325372"/>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我觉得已经到了，可是拿不到</a:t>
            </a:r>
            <a:r>
              <a:rPr lang="en-US" altLang="zh-CN" sz="1400" b="1" dirty="0"/>
              <a:t>……</a:t>
            </a:r>
            <a:endParaRPr lang="zh-CN" altLang="en-US" sz="1400" b="1" dirty="0"/>
          </a:p>
        </p:txBody>
      </p:sp>
      <p:sp>
        <p:nvSpPr>
          <p:cNvPr id="18" name="矩形 17">
            <a:extLst>
              <a:ext uri="{FF2B5EF4-FFF2-40B4-BE49-F238E27FC236}">
                <a16:creationId xmlns:a16="http://schemas.microsoft.com/office/drawing/2014/main" id="{8F184275-5E2D-4134-83FB-A0DD709F82E0}"/>
              </a:ext>
            </a:extLst>
          </p:cNvPr>
          <p:cNvSpPr/>
          <p:nvPr/>
        </p:nvSpPr>
        <p:spPr>
          <a:xfrm>
            <a:off x="7271808" y="4018399"/>
            <a:ext cx="424416" cy="417723"/>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a:extLst>
              <a:ext uri="{FF2B5EF4-FFF2-40B4-BE49-F238E27FC236}">
                <a16:creationId xmlns:a16="http://schemas.microsoft.com/office/drawing/2014/main" id="{84964CDF-F610-4A3D-A2C4-C1906593DCA9}"/>
              </a:ext>
            </a:extLst>
          </p:cNvPr>
          <p:cNvGrpSpPr/>
          <p:nvPr/>
        </p:nvGrpSpPr>
        <p:grpSpPr>
          <a:xfrm>
            <a:off x="6300769" y="1428647"/>
            <a:ext cx="5076862" cy="5072100"/>
            <a:chOff x="6013386" y="1097605"/>
            <a:chExt cx="5076862" cy="5072100"/>
          </a:xfrm>
        </p:grpSpPr>
        <p:pic>
          <p:nvPicPr>
            <p:cNvPr id="22" name="图片 21">
              <a:extLst>
                <a:ext uri="{FF2B5EF4-FFF2-40B4-BE49-F238E27FC236}">
                  <a16:creationId xmlns:a16="http://schemas.microsoft.com/office/drawing/2014/main" id="{97E7A1BD-379E-4ACD-B432-4298B22E572C}"/>
                </a:ext>
              </a:extLst>
            </p:cNvPr>
            <p:cNvPicPr>
              <a:picLocks noChangeAspect="1"/>
            </p:cNvPicPr>
            <p:nvPr/>
          </p:nvPicPr>
          <p:blipFill>
            <a:blip r:embed="rId3"/>
            <a:stretch>
              <a:fillRect/>
            </a:stretch>
          </p:blipFill>
          <p:spPr>
            <a:xfrm>
              <a:off x="6013386" y="1097605"/>
              <a:ext cx="5076862" cy="5072100"/>
            </a:xfrm>
            <a:prstGeom prst="rect">
              <a:avLst/>
            </a:prstGeom>
          </p:spPr>
        </p:pic>
        <p:sp>
          <p:nvSpPr>
            <p:cNvPr id="29" name="对话气泡: 椭圆形 28">
              <a:extLst>
                <a:ext uri="{FF2B5EF4-FFF2-40B4-BE49-F238E27FC236}">
                  <a16:creationId xmlns:a16="http://schemas.microsoft.com/office/drawing/2014/main" id="{B1EDEA34-C3DC-49CB-A2CE-20ADD07C7B4F}"/>
                </a:ext>
              </a:extLst>
            </p:cNvPr>
            <p:cNvSpPr/>
            <p:nvPr/>
          </p:nvSpPr>
          <p:spPr>
            <a:xfrm>
              <a:off x="6156937" y="2326731"/>
              <a:ext cx="2176257" cy="1325372"/>
            </a:xfrm>
            <a:prstGeom prst="wedgeEllipseCallout">
              <a:avLst>
                <a:gd name="adj1" fmla="val -30137"/>
                <a:gd name="adj2" fmla="val 590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我现在的位置是</a:t>
              </a:r>
              <a:r>
                <a:rPr lang="en-US" altLang="zh-CN" sz="1400" b="1" dirty="0"/>
                <a:t>(10, :)</a:t>
              </a:r>
              <a:endParaRPr lang="zh-CN" altLang="en-US" sz="1400" b="1" dirty="0"/>
            </a:p>
          </p:txBody>
        </p:sp>
      </p:grpSp>
      <p:grpSp>
        <p:nvGrpSpPr>
          <p:cNvPr id="32" name="组合 31">
            <a:extLst>
              <a:ext uri="{FF2B5EF4-FFF2-40B4-BE49-F238E27FC236}">
                <a16:creationId xmlns:a16="http://schemas.microsoft.com/office/drawing/2014/main" id="{E41DE1D5-7501-494F-BB13-352E3CDC03EF}"/>
              </a:ext>
            </a:extLst>
          </p:cNvPr>
          <p:cNvGrpSpPr/>
          <p:nvPr/>
        </p:nvGrpSpPr>
        <p:grpSpPr>
          <a:xfrm rot="5400000">
            <a:off x="6773748" y="4096107"/>
            <a:ext cx="302319" cy="564626"/>
            <a:chOff x="895457" y="4455350"/>
            <a:chExt cx="704096" cy="1466329"/>
          </a:xfrm>
        </p:grpSpPr>
        <p:grpSp>
          <p:nvGrpSpPr>
            <p:cNvPr id="33" name="组合 32">
              <a:extLst>
                <a:ext uri="{FF2B5EF4-FFF2-40B4-BE49-F238E27FC236}">
                  <a16:creationId xmlns:a16="http://schemas.microsoft.com/office/drawing/2014/main" id="{3DD084B6-AE01-4E50-9A97-6AD7A336E1E6}"/>
                </a:ext>
              </a:extLst>
            </p:cNvPr>
            <p:cNvGrpSpPr/>
            <p:nvPr/>
          </p:nvGrpSpPr>
          <p:grpSpPr>
            <a:xfrm>
              <a:off x="895457" y="5066074"/>
              <a:ext cx="704096" cy="855605"/>
              <a:chOff x="895457" y="5066074"/>
              <a:chExt cx="704096" cy="855605"/>
            </a:xfrm>
          </p:grpSpPr>
          <p:sp>
            <p:nvSpPr>
              <p:cNvPr id="35" name="矩形 34">
                <a:extLst>
                  <a:ext uri="{FF2B5EF4-FFF2-40B4-BE49-F238E27FC236}">
                    <a16:creationId xmlns:a16="http://schemas.microsoft.com/office/drawing/2014/main" id="{3E67218E-0BD0-4FE8-AE13-B682C28D6828}"/>
                  </a:ext>
                </a:extLst>
              </p:cNvPr>
              <p:cNvSpPr/>
              <p:nvPr/>
            </p:nvSpPr>
            <p:spPr>
              <a:xfrm>
                <a:off x="895457" y="5166850"/>
                <a:ext cx="704096" cy="754829"/>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40AAC0A5-DB97-4165-8D60-E16211D4C028}"/>
                  </a:ext>
                </a:extLst>
              </p:cNvPr>
              <p:cNvSpPr/>
              <p:nvPr/>
            </p:nvSpPr>
            <p:spPr>
              <a:xfrm>
                <a:off x="1002905" y="5069549"/>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a:extLst>
                  <a:ext uri="{FF2B5EF4-FFF2-40B4-BE49-F238E27FC236}">
                    <a16:creationId xmlns:a16="http://schemas.microsoft.com/office/drawing/2014/main" id="{A04297F2-EAA5-46E4-98C1-9DAFAE6CAE55}"/>
                  </a:ext>
                </a:extLst>
              </p:cNvPr>
              <p:cNvSpPr/>
              <p:nvPr/>
            </p:nvSpPr>
            <p:spPr>
              <a:xfrm>
                <a:off x="1361487" y="5066074"/>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4" name="直接箭头连接符 33">
              <a:extLst>
                <a:ext uri="{FF2B5EF4-FFF2-40B4-BE49-F238E27FC236}">
                  <a16:creationId xmlns:a16="http://schemas.microsoft.com/office/drawing/2014/main" id="{D85CFC88-F3AC-40E0-A12D-6B25AC8DB9B8}"/>
                </a:ext>
              </a:extLst>
            </p:cNvPr>
            <p:cNvCxnSpPr>
              <a:cxnSpLocks/>
              <a:stCxn id="35" idx="0"/>
            </p:cNvCxnSpPr>
            <p:nvPr/>
          </p:nvCxnSpPr>
          <p:spPr>
            <a:xfrm flipV="1">
              <a:off x="1247505" y="4455350"/>
              <a:ext cx="0" cy="7115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5426233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251657" y="705884"/>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定位“丢失”解决办法</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232757E7-D6EF-40EB-A57E-DE9CD99AEA03}"/>
              </a:ext>
            </a:extLst>
          </p:cNvPr>
          <p:cNvSpPr txBox="1"/>
          <p:nvPr/>
        </p:nvSpPr>
        <p:spPr>
          <a:xfrm>
            <a:off x="210355" y="2861620"/>
            <a:ext cx="5306646" cy="2243050"/>
          </a:xfrm>
          <a:prstGeom prst="rect">
            <a:avLst/>
          </a:prstGeom>
          <a:noFill/>
        </p:spPr>
        <p:txBody>
          <a:bodyPr wrap="square" rtlCol="0">
            <a:spAutoFit/>
          </a:bodyPr>
          <a:lstStyle/>
          <a:p>
            <a:pPr>
              <a:lnSpc>
                <a:spcPct val="150000"/>
              </a:lnSpc>
            </a:pPr>
            <a:r>
              <a:rPr lang="zh-CN" altLang="en-US" sz="2400" b="1" dirty="0">
                <a:latin typeface="微软雅黑" panose="020B0503020204020204" pitchFamily="34" charset="-122"/>
                <a:ea typeface="微软雅黑" panose="020B0503020204020204" pitchFamily="34" charset="-122"/>
              </a:rPr>
              <a:t>矫正定位</a:t>
            </a:r>
            <a:r>
              <a:rPr lang="zh-CN" altLang="en-US" sz="2400" dirty="0">
                <a:latin typeface="微软雅黑" panose="020B0503020204020204" pitchFamily="34" charset="-122"/>
                <a:ea typeface="微软雅黑" panose="020B0503020204020204" pitchFamily="34" charset="-122"/>
              </a:rPr>
              <a:t>：在机器人周围安装按钮，丢失定位时，按照粗略定位仍然可以走到地图角落，通过撞墙，对定位进行矫正。</a:t>
            </a:r>
            <a:endParaRPr lang="en-US" altLang="zh-CN" sz="2400" dirty="0">
              <a:latin typeface="微软雅黑" panose="020B0503020204020204" pitchFamily="34" charset="-122"/>
              <a:ea typeface="微软雅黑" panose="020B0503020204020204" pitchFamily="34" charset="-122"/>
            </a:endParaRPr>
          </a:p>
        </p:txBody>
      </p:sp>
      <p:sp>
        <p:nvSpPr>
          <p:cNvPr id="15" name="椭圆 14">
            <a:extLst>
              <a:ext uri="{FF2B5EF4-FFF2-40B4-BE49-F238E27FC236}">
                <a16:creationId xmlns:a16="http://schemas.microsoft.com/office/drawing/2014/main" id="{F3756CB1-77C9-4745-AD31-82847AD75B29}"/>
              </a:ext>
            </a:extLst>
          </p:cNvPr>
          <p:cNvSpPr/>
          <p:nvPr/>
        </p:nvSpPr>
        <p:spPr>
          <a:xfrm>
            <a:off x="6927710" y="3942374"/>
            <a:ext cx="214923" cy="13660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60DE423A-9012-4549-AD1F-A33C3CDFE440}"/>
              </a:ext>
            </a:extLst>
          </p:cNvPr>
          <p:cNvSpPr/>
          <p:nvPr/>
        </p:nvSpPr>
        <p:spPr>
          <a:xfrm>
            <a:off x="6927710" y="4078983"/>
            <a:ext cx="214923" cy="32736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对话气泡: 椭圆形 16">
            <a:extLst>
              <a:ext uri="{FF2B5EF4-FFF2-40B4-BE49-F238E27FC236}">
                <a16:creationId xmlns:a16="http://schemas.microsoft.com/office/drawing/2014/main" id="{A3D92DF6-B79B-433A-853F-E9256303AB2D}"/>
              </a:ext>
            </a:extLst>
          </p:cNvPr>
          <p:cNvSpPr/>
          <p:nvPr/>
        </p:nvSpPr>
        <p:spPr>
          <a:xfrm>
            <a:off x="6530136" y="2429691"/>
            <a:ext cx="2176257" cy="1325372"/>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我觉得已经到了，可是拿不到</a:t>
            </a:r>
            <a:r>
              <a:rPr lang="en-US" altLang="zh-CN" sz="1400" b="1" dirty="0"/>
              <a:t>……</a:t>
            </a:r>
            <a:endParaRPr lang="zh-CN" altLang="en-US" sz="1400" b="1" dirty="0"/>
          </a:p>
        </p:txBody>
      </p:sp>
      <p:sp>
        <p:nvSpPr>
          <p:cNvPr id="18" name="矩形 17">
            <a:extLst>
              <a:ext uri="{FF2B5EF4-FFF2-40B4-BE49-F238E27FC236}">
                <a16:creationId xmlns:a16="http://schemas.microsoft.com/office/drawing/2014/main" id="{8F184275-5E2D-4134-83FB-A0DD709F82E0}"/>
              </a:ext>
            </a:extLst>
          </p:cNvPr>
          <p:cNvSpPr/>
          <p:nvPr/>
        </p:nvSpPr>
        <p:spPr>
          <a:xfrm>
            <a:off x="7271808" y="4018399"/>
            <a:ext cx="424416" cy="417723"/>
          </a:xfrm>
          <a:prstGeom prst="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a:extLst>
              <a:ext uri="{FF2B5EF4-FFF2-40B4-BE49-F238E27FC236}">
                <a16:creationId xmlns:a16="http://schemas.microsoft.com/office/drawing/2014/main" id="{84964CDF-F610-4A3D-A2C4-C1906593DCA9}"/>
              </a:ext>
            </a:extLst>
          </p:cNvPr>
          <p:cNvGrpSpPr/>
          <p:nvPr/>
        </p:nvGrpSpPr>
        <p:grpSpPr>
          <a:xfrm>
            <a:off x="6300769" y="127676"/>
            <a:ext cx="5076862" cy="6373071"/>
            <a:chOff x="6013386" y="-203366"/>
            <a:chExt cx="5076862" cy="6373071"/>
          </a:xfrm>
        </p:grpSpPr>
        <p:pic>
          <p:nvPicPr>
            <p:cNvPr id="22" name="图片 21">
              <a:extLst>
                <a:ext uri="{FF2B5EF4-FFF2-40B4-BE49-F238E27FC236}">
                  <a16:creationId xmlns:a16="http://schemas.microsoft.com/office/drawing/2014/main" id="{97E7A1BD-379E-4ACD-B432-4298B22E572C}"/>
                </a:ext>
              </a:extLst>
            </p:cNvPr>
            <p:cNvPicPr>
              <a:picLocks noChangeAspect="1"/>
            </p:cNvPicPr>
            <p:nvPr/>
          </p:nvPicPr>
          <p:blipFill>
            <a:blip r:embed="rId3"/>
            <a:stretch>
              <a:fillRect/>
            </a:stretch>
          </p:blipFill>
          <p:spPr>
            <a:xfrm>
              <a:off x="6013386" y="1097605"/>
              <a:ext cx="5076862" cy="5072100"/>
            </a:xfrm>
            <a:prstGeom prst="rect">
              <a:avLst/>
            </a:prstGeom>
          </p:spPr>
        </p:pic>
        <p:sp>
          <p:nvSpPr>
            <p:cNvPr id="29" name="对话气泡: 椭圆形 28">
              <a:extLst>
                <a:ext uri="{FF2B5EF4-FFF2-40B4-BE49-F238E27FC236}">
                  <a16:creationId xmlns:a16="http://schemas.microsoft.com/office/drawing/2014/main" id="{B1EDEA34-C3DC-49CB-A2CE-20ADD07C7B4F}"/>
                </a:ext>
              </a:extLst>
            </p:cNvPr>
            <p:cNvSpPr/>
            <p:nvPr/>
          </p:nvSpPr>
          <p:spPr>
            <a:xfrm>
              <a:off x="6446151" y="-203366"/>
              <a:ext cx="2176257" cy="1325372"/>
            </a:xfrm>
            <a:prstGeom prst="wedgeEllipseCallout">
              <a:avLst>
                <a:gd name="adj1" fmla="val -40041"/>
                <a:gd name="adj2" fmla="val 511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我现在的位置是</a:t>
              </a:r>
              <a:r>
                <a:rPr lang="en-US" altLang="zh-CN" sz="1400" b="1" dirty="0"/>
                <a:t>(10, 0)</a:t>
              </a:r>
              <a:endParaRPr lang="zh-CN" altLang="en-US" sz="1400" b="1" dirty="0"/>
            </a:p>
          </p:txBody>
        </p:sp>
      </p:grpSp>
      <p:grpSp>
        <p:nvGrpSpPr>
          <p:cNvPr id="19" name="组合 18">
            <a:extLst>
              <a:ext uri="{FF2B5EF4-FFF2-40B4-BE49-F238E27FC236}">
                <a16:creationId xmlns:a16="http://schemas.microsoft.com/office/drawing/2014/main" id="{47D37E32-F571-4C0F-A9A4-C64FCE1C1FFB}"/>
              </a:ext>
            </a:extLst>
          </p:cNvPr>
          <p:cNvGrpSpPr/>
          <p:nvPr/>
        </p:nvGrpSpPr>
        <p:grpSpPr>
          <a:xfrm rot="5400000">
            <a:off x="6776550" y="1492446"/>
            <a:ext cx="302319" cy="564626"/>
            <a:chOff x="895457" y="4455350"/>
            <a:chExt cx="704096" cy="1466329"/>
          </a:xfrm>
        </p:grpSpPr>
        <p:grpSp>
          <p:nvGrpSpPr>
            <p:cNvPr id="21" name="组合 20">
              <a:extLst>
                <a:ext uri="{FF2B5EF4-FFF2-40B4-BE49-F238E27FC236}">
                  <a16:creationId xmlns:a16="http://schemas.microsoft.com/office/drawing/2014/main" id="{40E7BCEE-6DA0-4736-9B53-81E879BF67C5}"/>
                </a:ext>
              </a:extLst>
            </p:cNvPr>
            <p:cNvGrpSpPr/>
            <p:nvPr/>
          </p:nvGrpSpPr>
          <p:grpSpPr>
            <a:xfrm>
              <a:off x="895457" y="5066074"/>
              <a:ext cx="704096" cy="855605"/>
              <a:chOff x="895457" y="5066074"/>
              <a:chExt cx="704096" cy="855605"/>
            </a:xfrm>
          </p:grpSpPr>
          <p:sp>
            <p:nvSpPr>
              <p:cNvPr id="33" name="矩形 32">
                <a:extLst>
                  <a:ext uri="{FF2B5EF4-FFF2-40B4-BE49-F238E27FC236}">
                    <a16:creationId xmlns:a16="http://schemas.microsoft.com/office/drawing/2014/main" id="{5FB24AD3-4A85-43A5-BAE4-9BE56EA151B4}"/>
                  </a:ext>
                </a:extLst>
              </p:cNvPr>
              <p:cNvSpPr/>
              <p:nvPr/>
            </p:nvSpPr>
            <p:spPr>
              <a:xfrm>
                <a:off x="895457" y="5166850"/>
                <a:ext cx="704096" cy="754829"/>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BE8290BF-0563-4E44-9F46-83B658708D79}"/>
                  </a:ext>
                </a:extLst>
              </p:cNvPr>
              <p:cNvSpPr/>
              <p:nvPr/>
            </p:nvSpPr>
            <p:spPr>
              <a:xfrm>
                <a:off x="1002905" y="5069549"/>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96E1B347-A811-47B6-B274-5E139942A1CD}"/>
                  </a:ext>
                </a:extLst>
              </p:cNvPr>
              <p:cNvSpPr/>
              <p:nvPr/>
            </p:nvSpPr>
            <p:spPr>
              <a:xfrm>
                <a:off x="1361487" y="5066074"/>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2" name="直接箭头连接符 31">
              <a:extLst>
                <a:ext uri="{FF2B5EF4-FFF2-40B4-BE49-F238E27FC236}">
                  <a16:creationId xmlns:a16="http://schemas.microsoft.com/office/drawing/2014/main" id="{EDDFBA92-E839-43A7-AA06-BCEC3D354B24}"/>
                </a:ext>
              </a:extLst>
            </p:cNvPr>
            <p:cNvCxnSpPr>
              <a:cxnSpLocks/>
              <a:stCxn id="33" idx="0"/>
            </p:cNvCxnSpPr>
            <p:nvPr/>
          </p:nvCxnSpPr>
          <p:spPr>
            <a:xfrm flipV="1">
              <a:off x="1247505" y="4455350"/>
              <a:ext cx="0" cy="7115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3031567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物体识别</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095F15CF-9C41-49FF-9087-7A0AAFBE0028}"/>
              </a:ext>
            </a:extLst>
          </p:cNvPr>
          <p:cNvSpPr txBox="1"/>
          <p:nvPr/>
        </p:nvSpPr>
        <p:spPr>
          <a:xfrm>
            <a:off x="548642" y="1764449"/>
            <a:ext cx="6146072" cy="1689052"/>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识别物体</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基于颜色的识别：看货架上面有没有物品，是什么物品，再贴边伸爪子抓一下</a:t>
            </a:r>
            <a:endParaRPr lang="en-US" altLang="zh-CN" sz="2400"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C01CF890-14B2-40E9-A1CC-494684444800}"/>
              </a:ext>
            </a:extLst>
          </p:cNvPr>
          <p:cNvPicPr>
            <a:picLocks noChangeAspect="1"/>
          </p:cNvPicPr>
          <p:nvPr/>
        </p:nvPicPr>
        <p:blipFill>
          <a:blip r:embed="rId3"/>
          <a:stretch>
            <a:fillRect/>
          </a:stretch>
        </p:blipFill>
        <p:spPr>
          <a:xfrm>
            <a:off x="6871987" y="2159688"/>
            <a:ext cx="4669577" cy="3688113"/>
          </a:xfrm>
          <a:prstGeom prst="rect">
            <a:avLst/>
          </a:prstGeom>
        </p:spPr>
      </p:pic>
    </p:spTree>
    <p:extLst>
      <p:ext uri="{BB962C8B-B14F-4D97-AF65-F5344CB8AC3E}">
        <p14:creationId xmlns:p14="http://schemas.microsoft.com/office/powerpoint/2010/main" val="277452083"/>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物体识别</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095F15CF-9C41-49FF-9087-7A0AAFBE0028}"/>
              </a:ext>
            </a:extLst>
          </p:cNvPr>
          <p:cNvSpPr txBox="1"/>
          <p:nvPr/>
        </p:nvSpPr>
        <p:spPr>
          <a:xfrm>
            <a:off x="548642" y="1764449"/>
            <a:ext cx="6146072" cy="1689052"/>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识别物体</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基于学习的识别，相对复杂，可以自行学习。</a:t>
            </a:r>
            <a:endParaRPr lang="en-US" altLang="zh-CN" sz="2400"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C01CF890-14B2-40E9-A1CC-494684444800}"/>
              </a:ext>
            </a:extLst>
          </p:cNvPr>
          <p:cNvPicPr>
            <a:picLocks noChangeAspect="1"/>
          </p:cNvPicPr>
          <p:nvPr/>
        </p:nvPicPr>
        <p:blipFill>
          <a:blip r:embed="rId3"/>
          <a:stretch>
            <a:fillRect/>
          </a:stretch>
        </p:blipFill>
        <p:spPr>
          <a:xfrm>
            <a:off x="6871987" y="2159688"/>
            <a:ext cx="4669577" cy="3688113"/>
          </a:xfrm>
          <a:prstGeom prst="rect">
            <a:avLst/>
          </a:prstGeom>
        </p:spPr>
      </p:pic>
    </p:spTree>
    <p:extLst>
      <p:ext uri="{BB962C8B-B14F-4D97-AF65-F5344CB8AC3E}">
        <p14:creationId xmlns:p14="http://schemas.microsoft.com/office/powerpoint/2010/main" val="4120180773"/>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运动学建模</a:t>
              </a:r>
              <a:endParaRPr kumimoji="0" lang="zh-CN" altLang="en-US" sz="2000" b="1" i="0" u="none" strike="noStrike" kern="0" cap="none" spc="0" normalizeH="0" baseline="0" noProof="0" dirty="0">
                <a:ln>
                  <a:noFill/>
                </a:ln>
                <a:solidFill>
                  <a:srgbClr val="E7E6E6">
                    <a:lumMod val="10000"/>
                  </a:srgbClr>
                </a:solidFill>
                <a:effectLst/>
                <a:uLnTx/>
                <a:uFillTx/>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7" name="文本框 6">
            <a:extLst>
              <a:ext uri="{FF2B5EF4-FFF2-40B4-BE49-F238E27FC236}">
                <a16:creationId xmlns:a16="http://schemas.microsoft.com/office/drawing/2014/main" id="{A3CB3511-ABBC-4D52-8F47-6440DF54343A}"/>
              </a:ext>
            </a:extLst>
          </p:cNvPr>
          <p:cNvSpPr txBox="1"/>
          <p:nvPr/>
        </p:nvSpPr>
        <p:spPr>
          <a:xfrm>
            <a:off x="659870" y="1147862"/>
            <a:ext cx="9472775" cy="5013039"/>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技巧：机械臂抓取在机器人坐标系完成</a:t>
            </a:r>
            <a:endParaRPr lang="en-US" altLang="zh-CN" sz="2400" dirty="0">
              <a:latin typeface="微软雅黑" panose="020B0503020204020204" pitchFamily="34" charset="-122"/>
              <a:ea typeface="微软雅黑" panose="020B0503020204020204" pitchFamily="34" charset="-122"/>
            </a:endParaRPr>
          </a:p>
          <a:p>
            <a:pPr marL="800100" lvl="1"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全局坐标系下的抓取，全局定位误差会降低抓取精度</a:t>
            </a:r>
            <a:endParaRPr lang="en-US" altLang="zh-CN" sz="2400" dirty="0">
              <a:latin typeface="微软雅黑" panose="020B0503020204020204" pitchFamily="34" charset="-122"/>
              <a:ea typeface="微软雅黑" panose="020B0503020204020204" pitchFamily="34" charset="-122"/>
            </a:endParaRPr>
          </a:p>
          <a:p>
            <a:pPr marL="1257300" lvl="2"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确定物品在世界坐标系下的坐标</a:t>
            </a:r>
            <a:endParaRPr lang="en-US" altLang="zh-CN" sz="2400" dirty="0">
              <a:latin typeface="微软雅黑" panose="020B0503020204020204" pitchFamily="34" charset="-122"/>
              <a:ea typeface="微软雅黑" panose="020B0503020204020204" pitchFamily="34" charset="-122"/>
            </a:endParaRPr>
          </a:p>
          <a:p>
            <a:pPr marL="1257300" lvl="2"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机器人运动到世界坐标系下的某一点</a:t>
            </a:r>
            <a:endParaRPr lang="en-US" altLang="zh-CN" sz="2400" dirty="0">
              <a:latin typeface="微软雅黑" panose="020B0503020204020204" pitchFamily="34" charset="-122"/>
              <a:ea typeface="微软雅黑" panose="020B0503020204020204" pitchFamily="34" charset="-122"/>
            </a:endParaRPr>
          </a:p>
          <a:p>
            <a:pPr marL="1257300" lvl="2"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“到达”目标点，抓取</a:t>
            </a:r>
            <a:endParaRPr lang="en-US" altLang="zh-CN" sz="2400" dirty="0">
              <a:latin typeface="微软雅黑" panose="020B0503020204020204" pitchFamily="34" charset="-122"/>
              <a:ea typeface="微软雅黑" panose="020B0503020204020204" pitchFamily="34" charset="-122"/>
            </a:endParaRPr>
          </a:p>
          <a:p>
            <a:pPr marL="800100" lvl="1"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局部坐标系下的抓取，不受全局定位误差的影响（视觉伺服）</a:t>
            </a:r>
            <a:endParaRPr lang="en-US" altLang="zh-CN" sz="2400" dirty="0">
              <a:latin typeface="微软雅黑" panose="020B0503020204020204" pitchFamily="34" charset="-122"/>
              <a:ea typeface="微软雅黑" panose="020B0503020204020204" pitchFamily="34" charset="-122"/>
            </a:endParaRPr>
          </a:p>
          <a:p>
            <a:pPr marL="1257300" lvl="2"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走向货架，看到物品</a:t>
            </a:r>
            <a:endParaRPr lang="en-US" altLang="zh-CN" sz="2400" dirty="0">
              <a:latin typeface="微软雅黑" panose="020B0503020204020204" pitchFamily="34" charset="-122"/>
              <a:ea typeface="微软雅黑" panose="020B0503020204020204" pitchFamily="34" charset="-122"/>
            </a:endParaRPr>
          </a:p>
          <a:p>
            <a:pPr marL="1257300" lvl="2"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朝物品走去</a:t>
            </a:r>
            <a:endParaRPr lang="en-US" altLang="zh-CN" sz="2400" dirty="0">
              <a:latin typeface="微软雅黑" panose="020B0503020204020204" pitchFamily="34" charset="-122"/>
              <a:ea typeface="微软雅黑" panose="020B0503020204020204" pitchFamily="34" charset="-122"/>
            </a:endParaRPr>
          </a:p>
          <a:p>
            <a:pPr marL="1257300" lvl="2"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和物品距离较近时，抓取</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15904551"/>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9" name="八边形 1378"/>
          <p:cNvSpPr/>
          <p:nvPr/>
        </p:nvSpPr>
        <p:spPr>
          <a:xfrm>
            <a:off x="1704297" y="2040232"/>
            <a:ext cx="2356234" cy="2356234"/>
          </a:xfrm>
          <a:prstGeom prst="octag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CN" sz="3600" dirty="0">
                <a:latin typeface="Impact" panose="020B0806030902050204" pitchFamily="34" charset="0"/>
                <a:ea typeface="黑体" panose="02010609060101010101" pitchFamily="49" charset="-122"/>
              </a:rPr>
              <a:t>content</a:t>
            </a:r>
            <a:endParaRPr lang="zh-CN" altLang="en-US" sz="3600" dirty="0">
              <a:latin typeface="Impact" panose="020B0806030902050204" pitchFamily="34" charset="0"/>
              <a:ea typeface="黑体" panose="02010609060101010101" pitchFamily="49" charset="-122"/>
            </a:endParaRPr>
          </a:p>
        </p:txBody>
      </p:sp>
      <p:sp>
        <p:nvSpPr>
          <p:cNvPr id="1380" name="八边形 1379"/>
          <p:cNvSpPr/>
          <p:nvPr/>
        </p:nvSpPr>
        <p:spPr>
          <a:xfrm>
            <a:off x="5734431" y="1369360"/>
            <a:ext cx="705477" cy="705477"/>
          </a:xfrm>
          <a:prstGeom prst="octag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CN" sz="2400" dirty="0">
                <a:latin typeface="Impact" panose="020B0806030902050204" pitchFamily="34" charset="0"/>
                <a:ea typeface="黑体" panose="02010609060101010101" pitchFamily="49" charset="-122"/>
              </a:rPr>
              <a:t>01</a:t>
            </a:r>
            <a:endParaRPr lang="zh-CN" altLang="en-US" sz="2400" dirty="0">
              <a:latin typeface="Impact" panose="020B0806030902050204" pitchFamily="34" charset="0"/>
              <a:ea typeface="黑体" panose="02010609060101010101" pitchFamily="49" charset="-122"/>
            </a:endParaRPr>
          </a:p>
        </p:txBody>
      </p:sp>
      <p:sp>
        <p:nvSpPr>
          <p:cNvPr id="1381" name="八边形 1380"/>
          <p:cNvSpPr/>
          <p:nvPr/>
        </p:nvSpPr>
        <p:spPr>
          <a:xfrm>
            <a:off x="5734431" y="2592009"/>
            <a:ext cx="705477" cy="705477"/>
          </a:xfrm>
          <a:prstGeom prst="octag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CN" sz="2400" dirty="0">
                <a:latin typeface="Impact" panose="020B0806030902050204" pitchFamily="34" charset="0"/>
                <a:ea typeface="黑体" panose="02010609060101010101" pitchFamily="49" charset="-122"/>
              </a:rPr>
              <a:t>02</a:t>
            </a:r>
            <a:endParaRPr lang="zh-CN" altLang="en-US" sz="2400" dirty="0">
              <a:latin typeface="Impact" panose="020B0806030902050204" pitchFamily="34" charset="0"/>
              <a:ea typeface="黑体" panose="02010609060101010101" pitchFamily="49" charset="-122"/>
            </a:endParaRPr>
          </a:p>
        </p:txBody>
      </p:sp>
      <p:sp>
        <p:nvSpPr>
          <p:cNvPr id="1382" name="八边形 1381"/>
          <p:cNvSpPr/>
          <p:nvPr/>
        </p:nvSpPr>
        <p:spPr>
          <a:xfrm>
            <a:off x="5734431" y="3814658"/>
            <a:ext cx="705477" cy="705477"/>
          </a:xfrm>
          <a:prstGeom prst="octag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sz="2400" dirty="0">
              <a:latin typeface="Impact" panose="020B0806030902050204" pitchFamily="34" charset="0"/>
              <a:ea typeface="黑体" panose="02010609060101010101" pitchFamily="49" charset="-122"/>
            </a:endParaRPr>
          </a:p>
        </p:txBody>
      </p:sp>
      <p:sp>
        <p:nvSpPr>
          <p:cNvPr id="1386" name="矩形 1385"/>
          <p:cNvSpPr/>
          <p:nvPr/>
        </p:nvSpPr>
        <p:spPr>
          <a:xfrm>
            <a:off x="5839359" y="3963043"/>
            <a:ext cx="513281" cy="461665"/>
          </a:xfrm>
          <a:prstGeom prst="rect">
            <a:avLst/>
          </a:prstGeom>
        </p:spPr>
        <p:txBody>
          <a:bodyPr wrap="none">
            <a:spAutoFit/>
          </a:bodyPr>
          <a:lstStyle/>
          <a:p>
            <a:pPr lvl="0" algn="ctr"/>
            <a:r>
              <a:rPr lang="en-US" altLang="zh-CN" sz="2400" dirty="0">
                <a:solidFill>
                  <a:prstClr val="white"/>
                </a:solidFill>
                <a:latin typeface="Impact" panose="020B0806030902050204" pitchFamily="34" charset="0"/>
                <a:ea typeface="黑体" panose="02010609060101010101" pitchFamily="49" charset="-122"/>
              </a:rPr>
              <a:t>03</a:t>
            </a:r>
            <a:endParaRPr lang="zh-CN" altLang="en-US" sz="2400" dirty="0">
              <a:solidFill>
                <a:prstClr val="white"/>
              </a:solidFill>
              <a:latin typeface="Impact" panose="020B0806030902050204" pitchFamily="34" charset="0"/>
              <a:ea typeface="黑体" panose="02010609060101010101" pitchFamily="49" charset="-122"/>
            </a:endParaRPr>
          </a:p>
        </p:txBody>
      </p:sp>
      <p:sp>
        <p:nvSpPr>
          <p:cNvPr id="1387" name="文本框 1386"/>
          <p:cNvSpPr txBox="1"/>
          <p:nvPr/>
        </p:nvSpPr>
        <p:spPr>
          <a:xfrm>
            <a:off x="6739830" y="1335306"/>
            <a:ext cx="2031325" cy="646331"/>
          </a:xfrm>
          <a:prstGeom prst="rect">
            <a:avLst/>
          </a:prstGeom>
          <a:noFill/>
        </p:spPr>
        <p:txBody>
          <a:bodyPr wrap="none" rtlCol="0">
            <a:spAutoFit/>
          </a:bodyPr>
          <a:lstStyle/>
          <a:p>
            <a:r>
              <a:rPr lang="zh-CN" altLang="en-US" sz="3600" dirty="0">
                <a:latin typeface="微软雅黑" panose="020B0503020204020204" pitchFamily="34" charset="-122"/>
                <a:ea typeface="微软雅黑" panose="020B0503020204020204" pitchFamily="34" charset="-122"/>
              </a:rPr>
              <a:t>感知定位</a:t>
            </a:r>
          </a:p>
        </p:txBody>
      </p:sp>
      <p:sp>
        <p:nvSpPr>
          <p:cNvPr id="1391" name="文本框 1390"/>
          <p:cNvSpPr txBox="1"/>
          <p:nvPr/>
        </p:nvSpPr>
        <p:spPr>
          <a:xfrm>
            <a:off x="6739830" y="2537644"/>
            <a:ext cx="2492990" cy="646331"/>
          </a:xfrm>
          <a:prstGeom prst="rect">
            <a:avLst/>
          </a:prstGeom>
          <a:noFill/>
        </p:spPr>
        <p:txBody>
          <a:bodyPr wrap="none" rtlCol="0">
            <a:spAutoFit/>
          </a:bodyPr>
          <a:lstStyle/>
          <a:p>
            <a:r>
              <a:rPr lang="zh-CN" altLang="en-US" sz="3600" dirty="0">
                <a:latin typeface="微软雅黑" panose="020B0503020204020204" pitchFamily="34" charset="-122"/>
                <a:ea typeface="微软雅黑" panose="020B0503020204020204" pitchFamily="34" charset="-122"/>
              </a:rPr>
              <a:t>机械臂控制</a:t>
            </a:r>
          </a:p>
        </p:txBody>
      </p:sp>
      <p:sp>
        <p:nvSpPr>
          <p:cNvPr id="1394" name="文本框 1393"/>
          <p:cNvSpPr txBox="1"/>
          <p:nvPr/>
        </p:nvSpPr>
        <p:spPr>
          <a:xfrm>
            <a:off x="6739830" y="3739982"/>
            <a:ext cx="4895892" cy="646331"/>
          </a:xfrm>
          <a:prstGeom prst="rect">
            <a:avLst/>
          </a:prstGeom>
          <a:noFill/>
        </p:spPr>
        <p:txBody>
          <a:bodyPr wrap="none" rtlCol="0">
            <a:spAutoFit/>
          </a:bodyPr>
          <a:lstStyle/>
          <a:p>
            <a:r>
              <a:rPr lang="zh-CN" altLang="en-US" sz="3600" dirty="0">
                <a:latin typeface="微软雅黑" panose="020B0503020204020204" pitchFamily="34" charset="-122"/>
                <a:ea typeface="微软雅黑" panose="020B0503020204020204" pitchFamily="34" charset="-122"/>
              </a:rPr>
              <a:t>移动机器人的建模控制</a:t>
            </a:r>
          </a:p>
        </p:txBody>
      </p:sp>
      <p:sp>
        <p:nvSpPr>
          <p:cNvPr id="1399" name="文本框 1398"/>
          <p:cNvSpPr txBox="1"/>
          <p:nvPr/>
        </p:nvSpPr>
        <p:spPr>
          <a:xfrm>
            <a:off x="463685" y="423819"/>
            <a:ext cx="1083374" cy="461665"/>
          </a:xfrm>
          <a:prstGeom prst="rect">
            <a:avLst/>
          </a:prstGeom>
          <a:noFill/>
        </p:spPr>
        <p:txBody>
          <a:bodyPr wrap="none" rtlCol="0">
            <a:spAutoFit/>
          </a:bodyPr>
          <a:lstStyle/>
          <a:p>
            <a:r>
              <a:rPr lang="en-US" altLang="zh-CN" sz="2400" b="1" dirty="0">
                <a:latin typeface="微软雅黑" panose="020B0503020204020204" pitchFamily="34" charset="-122"/>
                <a:ea typeface="微软雅黑" panose="020B0503020204020204" pitchFamily="34" charset="-122"/>
              </a:rPr>
              <a:t>LOGO</a:t>
            </a:r>
            <a:endParaRPr lang="zh-CN" altLang="en-US" sz="2400" b="1" dirty="0">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1289" y="141195"/>
            <a:ext cx="1228165" cy="1228165"/>
          </a:xfrm>
          <a:prstGeom prst="rect">
            <a:avLst/>
          </a:prstGeom>
        </p:spPr>
      </p:pic>
      <p:sp>
        <p:nvSpPr>
          <p:cNvPr id="12" name="八边形 11">
            <a:extLst>
              <a:ext uri="{FF2B5EF4-FFF2-40B4-BE49-F238E27FC236}">
                <a16:creationId xmlns:a16="http://schemas.microsoft.com/office/drawing/2014/main" id="{3D05FED4-5B5B-4D7B-9F6A-08BD71B04747}"/>
              </a:ext>
            </a:extLst>
          </p:cNvPr>
          <p:cNvSpPr/>
          <p:nvPr/>
        </p:nvSpPr>
        <p:spPr>
          <a:xfrm>
            <a:off x="5743260" y="4975243"/>
            <a:ext cx="705477" cy="705477"/>
          </a:xfrm>
          <a:prstGeom prst="octag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CN" sz="2400" dirty="0">
                <a:latin typeface="Impact" panose="020B0806030902050204" pitchFamily="34" charset="0"/>
                <a:ea typeface="黑体" panose="02010609060101010101" pitchFamily="49" charset="-122"/>
              </a:rPr>
              <a:t>04</a:t>
            </a:r>
            <a:endParaRPr lang="zh-CN" altLang="en-US" sz="2400" dirty="0">
              <a:latin typeface="Impact" panose="020B0806030902050204" pitchFamily="34" charset="0"/>
              <a:ea typeface="黑体" panose="02010609060101010101" pitchFamily="49" charset="-122"/>
            </a:endParaRPr>
          </a:p>
        </p:txBody>
      </p:sp>
      <p:sp>
        <p:nvSpPr>
          <p:cNvPr id="14" name="文本框 13">
            <a:extLst>
              <a:ext uri="{FF2B5EF4-FFF2-40B4-BE49-F238E27FC236}">
                <a16:creationId xmlns:a16="http://schemas.microsoft.com/office/drawing/2014/main" id="{2C05CEBD-DCFD-4600-93BD-E4DBB9D8FDD3}"/>
              </a:ext>
            </a:extLst>
          </p:cNvPr>
          <p:cNvSpPr txBox="1"/>
          <p:nvPr/>
        </p:nvSpPr>
        <p:spPr>
          <a:xfrm>
            <a:off x="6739830" y="5004815"/>
            <a:ext cx="4801314" cy="646331"/>
          </a:xfrm>
          <a:prstGeom prst="rect">
            <a:avLst/>
          </a:prstGeom>
          <a:noFill/>
        </p:spPr>
        <p:txBody>
          <a:bodyPr wrap="none" rtlCol="0">
            <a:spAutoFit/>
          </a:bodyPr>
          <a:lstStyle/>
          <a:p>
            <a:r>
              <a:rPr lang="zh-CN" altLang="en-US" sz="3600" dirty="0">
                <a:latin typeface="微软雅黑" panose="020B0503020204020204" pitchFamily="34" charset="-122"/>
                <a:ea typeface="微软雅黑" panose="020B0503020204020204" pitchFamily="34" charset="-122"/>
              </a:rPr>
              <a:t>移动机器人的路径规划</a:t>
            </a:r>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464784" y="3545338"/>
            <a:ext cx="3262432" cy="830997"/>
          </a:xfrm>
          <a:prstGeom prst="rect">
            <a:avLst/>
          </a:prstGeom>
          <a:noFill/>
        </p:spPr>
        <p:txBody>
          <a:bodyPr wrap="none" rtlCol="0">
            <a:spAutoFit/>
          </a:bodyPr>
          <a:lstStyle/>
          <a:p>
            <a:r>
              <a:rPr lang="zh-CN" altLang="en-US" sz="4800" dirty="0">
                <a:solidFill>
                  <a:prstClr val="black"/>
                </a:solidFill>
                <a:latin typeface="微软雅黑" panose="020B0503020204020204" pitchFamily="34" charset="-122"/>
                <a:ea typeface="微软雅黑" panose="020B0503020204020204" pitchFamily="34" charset="-122"/>
              </a:rPr>
              <a:t>机械臂控制</a:t>
            </a:r>
          </a:p>
        </p:txBody>
      </p:sp>
      <p:sp>
        <p:nvSpPr>
          <p:cNvPr id="2069" name="八边形 2068"/>
          <p:cNvSpPr/>
          <p:nvPr/>
        </p:nvSpPr>
        <p:spPr>
          <a:xfrm>
            <a:off x="5231420" y="1565333"/>
            <a:ext cx="1663976" cy="1663976"/>
          </a:xfrm>
          <a:prstGeom prst="octagon">
            <a:avLst/>
          </a:prstGeom>
          <a:solidFill>
            <a:schemeClr val="dk1">
              <a:alpha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CN" sz="3600" dirty="0">
                <a:solidFill>
                  <a:prstClr val="white"/>
                </a:solidFill>
                <a:latin typeface="微软雅黑" panose="020B0503020204020204" pitchFamily="34" charset="-122"/>
                <a:ea typeface="微软雅黑" panose="020B0503020204020204" pitchFamily="34" charset="-122"/>
              </a:rPr>
              <a:t>Part two</a:t>
            </a: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0623" y="421340"/>
            <a:ext cx="1228165" cy="122816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矩形 1">
            <a:extLst>
              <a:ext uri="{FF2B5EF4-FFF2-40B4-BE49-F238E27FC236}">
                <a16:creationId xmlns:a16="http://schemas.microsoft.com/office/drawing/2014/main" id="{DD89A9AA-A656-4CA2-A2BC-3489E9422DEB}"/>
              </a:ext>
            </a:extLst>
          </p:cNvPr>
          <p:cNvSpPr/>
          <p:nvPr/>
        </p:nvSpPr>
        <p:spPr>
          <a:xfrm>
            <a:off x="462025" y="4243035"/>
            <a:ext cx="10846526" cy="1873526"/>
          </a:xfrm>
          <a:prstGeom prst="rect">
            <a:avLst/>
          </a:prstGeom>
        </p:spPr>
        <p:txBody>
          <a:bodyPr wrap="square">
            <a:spAutoFit/>
          </a:bodyPr>
          <a:lstStyle/>
          <a:p>
            <a:pPr>
              <a:lnSpc>
                <a:spcPct val="150000"/>
              </a:lnSpc>
            </a:pPr>
            <a:r>
              <a:rPr lang="zh-CN" altLang="en-US" sz="3200" dirty="0">
                <a:solidFill>
                  <a:srgbClr val="121212"/>
                </a:solidFill>
                <a:latin typeface="Times New Roman" panose="02020603050405020304" pitchFamily="18" charset="0"/>
                <a:ea typeface="微软雅黑" panose="020B0503020204020204" pitchFamily="34" charset="-122"/>
              </a:rPr>
              <a:t>机械臂自由度</a:t>
            </a:r>
            <a:endParaRPr lang="en-US" altLang="zh-CN" sz="3200" dirty="0">
              <a:solidFill>
                <a:srgbClr val="121212"/>
              </a:solidFill>
              <a:latin typeface="Times New Roman" panose="02020603050405020304" pitchFamily="18" charset="0"/>
              <a:ea typeface="微软雅黑" panose="020B0503020204020204" pitchFamily="34" charset="-122"/>
            </a:endParaRPr>
          </a:p>
          <a:p>
            <a:pPr>
              <a:lnSpc>
                <a:spcPct val="150000"/>
              </a:lnSpc>
            </a:pPr>
            <a:r>
              <a:rPr lang="zh-CN" altLang="en-US" dirty="0">
                <a:solidFill>
                  <a:srgbClr val="121212"/>
                </a:solidFill>
                <a:latin typeface="Times New Roman" panose="02020603050405020304" pitchFamily="18" charset="0"/>
                <a:ea typeface="微软雅黑" panose="020B0503020204020204" pitchFamily="34" charset="-122"/>
              </a:rPr>
              <a:t>        </a:t>
            </a:r>
            <a:r>
              <a:rPr lang="zh-CN" altLang="en-US" sz="2400" dirty="0">
                <a:solidFill>
                  <a:srgbClr val="121212"/>
                </a:solidFill>
                <a:latin typeface="Times New Roman" panose="02020603050405020304" pitchFamily="18" charset="0"/>
                <a:ea typeface="微软雅黑" panose="020B0503020204020204" pitchFamily="34" charset="-122"/>
              </a:rPr>
              <a:t>机器人机构能够独立运动的关节数目</a:t>
            </a:r>
            <a:r>
              <a:rPr lang="en-US" altLang="zh-CN" sz="2400" dirty="0">
                <a:solidFill>
                  <a:srgbClr val="121212"/>
                </a:solidFill>
                <a:latin typeface="Times New Roman" panose="02020603050405020304" pitchFamily="18" charset="0"/>
                <a:ea typeface="微软雅黑" panose="020B0503020204020204" pitchFamily="34" charset="-122"/>
              </a:rPr>
              <a:t>,</a:t>
            </a:r>
            <a:r>
              <a:rPr lang="zh-CN" altLang="en-US" sz="2400" dirty="0">
                <a:solidFill>
                  <a:srgbClr val="121212"/>
                </a:solidFill>
                <a:latin typeface="Times New Roman" panose="02020603050405020304" pitchFamily="18" charset="0"/>
                <a:ea typeface="微软雅黑" panose="020B0503020204020204" pitchFamily="34" charset="-122"/>
              </a:rPr>
              <a:t>称为机器人机构的运动自由度</a:t>
            </a:r>
            <a:r>
              <a:rPr lang="en-US" altLang="zh-CN" sz="2400" dirty="0">
                <a:solidFill>
                  <a:srgbClr val="121212"/>
                </a:solidFill>
                <a:latin typeface="Times New Roman" panose="02020603050405020304" pitchFamily="18" charset="0"/>
                <a:ea typeface="微软雅黑" panose="020B0503020204020204" pitchFamily="34" charset="-122"/>
              </a:rPr>
              <a:t>,</a:t>
            </a:r>
            <a:r>
              <a:rPr lang="zh-CN" altLang="en-US" sz="2400" dirty="0">
                <a:solidFill>
                  <a:srgbClr val="121212"/>
                </a:solidFill>
                <a:latin typeface="Times New Roman" panose="02020603050405020304" pitchFamily="18" charset="0"/>
                <a:ea typeface="微软雅黑" panose="020B0503020204020204" pitchFamily="34" charset="-122"/>
              </a:rPr>
              <a:t>简称自由度</a:t>
            </a:r>
            <a:r>
              <a:rPr lang="en-US" altLang="zh-CN" sz="2400" dirty="0">
                <a:solidFill>
                  <a:srgbClr val="121212"/>
                </a:solidFill>
                <a:latin typeface="Times New Roman" panose="02020603050405020304" pitchFamily="18" charset="0"/>
                <a:ea typeface="微软雅黑" panose="020B0503020204020204" pitchFamily="34" charset="-122"/>
              </a:rPr>
              <a:t>(Degree of Freedom),</a:t>
            </a:r>
            <a:r>
              <a:rPr lang="zh-CN" altLang="en-US" sz="2400" dirty="0">
                <a:solidFill>
                  <a:srgbClr val="121212"/>
                </a:solidFill>
                <a:latin typeface="Times New Roman" panose="02020603050405020304" pitchFamily="18" charset="0"/>
                <a:ea typeface="微软雅黑" panose="020B0503020204020204" pitchFamily="34" charset="-122"/>
              </a:rPr>
              <a:t>由</a:t>
            </a:r>
            <a:r>
              <a:rPr lang="en-US" altLang="zh-CN" sz="2400" dirty="0">
                <a:solidFill>
                  <a:srgbClr val="121212"/>
                </a:solidFill>
                <a:latin typeface="Times New Roman" panose="02020603050405020304" pitchFamily="18" charset="0"/>
                <a:ea typeface="微软雅黑" panose="020B0503020204020204" pitchFamily="34" charset="-122"/>
              </a:rPr>
              <a:t>DOF</a:t>
            </a:r>
            <a:r>
              <a:rPr lang="zh-CN" altLang="en-US" sz="2400" dirty="0">
                <a:solidFill>
                  <a:srgbClr val="121212"/>
                </a:solidFill>
                <a:latin typeface="Times New Roman" panose="02020603050405020304" pitchFamily="18" charset="0"/>
                <a:ea typeface="微软雅黑" panose="020B0503020204020204" pitchFamily="34" charset="-122"/>
              </a:rPr>
              <a:t>简写表示。</a:t>
            </a:r>
            <a:endParaRPr lang="zh-CN" altLang="en-US" dirty="0">
              <a:latin typeface="Times New Roman" panose="02020603050405020304" pitchFamily="18" charset="0"/>
              <a:ea typeface="微软雅黑" panose="020B0503020204020204" pitchFamily="34" charset="-122"/>
            </a:endParaRPr>
          </a:p>
        </p:txBody>
      </p:sp>
      <p:sp>
        <p:nvSpPr>
          <p:cNvPr id="19" name="矩形 18">
            <a:extLst>
              <a:ext uri="{FF2B5EF4-FFF2-40B4-BE49-F238E27FC236}">
                <a16:creationId xmlns:a16="http://schemas.microsoft.com/office/drawing/2014/main" id="{C776ED7D-A24C-4BFA-B36A-CB8BD4A0474B}"/>
              </a:ext>
            </a:extLst>
          </p:cNvPr>
          <p:cNvSpPr/>
          <p:nvPr/>
        </p:nvSpPr>
        <p:spPr>
          <a:xfrm>
            <a:off x="462025" y="1018042"/>
            <a:ext cx="9126111" cy="2981522"/>
          </a:xfrm>
          <a:prstGeom prst="rect">
            <a:avLst/>
          </a:prstGeom>
        </p:spPr>
        <p:txBody>
          <a:bodyPr wrap="square">
            <a:spAutoFit/>
          </a:bodyPr>
          <a:lstStyle/>
          <a:p>
            <a:pPr>
              <a:lnSpc>
                <a:spcPct val="150000"/>
              </a:lnSpc>
            </a:pPr>
            <a:r>
              <a:rPr lang="zh-CN" altLang="en-US" sz="3200" dirty="0">
                <a:solidFill>
                  <a:srgbClr val="121212"/>
                </a:solidFill>
                <a:latin typeface="Times New Roman" panose="02020603050405020304" pitchFamily="18" charset="0"/>
                <a:ea typeface="微软雅黑" panose="020B0503020204020204" pitchFamily="34" charset="-122"/>
              </a:rPr>
              <a:t>自由度</a:t>
            </a:r>
            <a:endParaRPr lang="en-US" altLang="zh-CN" sz="3200" dirty="0">
              <a:solidFill>
                <a:srgbClr val="121212"/>
              </a:solidFill>
              <a:latin typeface="Times New Roman" panose="02020603050405020304" pitchFamily="18" charset="0"/>
              <a:ea typeface="微软雅黑" panose="020B0503020204020204" pitchFamily="34" charset="-122"/>
            </a:endParaRPr>
          </a:p>
          <a:p>
            <a:pPr>
              <a:lnSpc>
                <a:spcPct val="150000"/>
              </a:lnSpc>
            </a:pPr>
            <a:r>
              <a:rPr lang="zh-CN" altLang="en-US" dirty="0">
                <a:solidFill>
                  <a:srgbClr val="121212"/>
                </a:solidFill>
                <a:latin typeface="Times New Roman" panose="02020603050405020304" pitchFamily="18" charset="0"/>
                <a:ea typeface="微软雅黑" panose="020B0503020204020204" pitchFamily="34" charset="-122"/>
              </a:rPr>
              <a:t>        </a:t>
            </a:r>
            <a:r>
              <a:rPr lang="zh-CN" altLang="en-US" sz="2400" dirty="0">
                <a:solidFill>
                  <a:srgbClr val="121212"/>
                </a:solidFill>
                <a:latin typeface="Times New Roman" panose="02020603050405020304" pitchFamily="18" charset="0"/>
                <a:ea typeface="微软雅黑" panose="020B0503020204020204" pitchFamily="34" charset="-122"/>
              </a:rPr>
              <a:t>物理学中，自由度指力学系统的独立坐标的个数。例如一个质点在三维空间中的位置，可以用 </a:t>
            </a:r>
            <a:r>
              <a:rPr lang="en-US" altLang="zh-CN" sz="2400" dirty="0">
                <a:solidFill>
                  <a:srgbClr val="121212"/>
                </a:solidFill>
                <a:latin typeface="Times New Roman" panose="02020603050405020304" pitchFamily="18" charset="0"/>
                <a:ea typeface="微软雅黑" panose="020B0503020204020204" pitchFamily="34" charset="-122"/>
              </a:rPr>
              <a:t>(x, y, z) </a:t>
            </a:r>
            <a:r>
              <a:rPr lang="zh-CN" altLang="en-US" sz="2400" dirty="0">
                <a:solidFill>
                  <a:srgbClr val="121212"/>
                </a:solidFill>
                <a:latin typeface="Times New Roman" panose="02020603050405020304" pitchFamily="18" charset="0"/>
                <a:ea typeface="微软雅黑" panose="020B0503020204020204" pitchFamily="34" charset="-122"/>
              </a:rPr>
              <a:t>三个独立坐标来描述；三维空间中的刚体具有六个自由度，三个坐标描述平动，三个坐标描述转动。</a:t>
            </a:r>
            <a:endParaRPr lang="zh-CN" altLang="en-US" dirty="0">
              <a:latin typeface="Times New Roman" panose="02020603050405020304" pitchFamily="18" charset="0"/>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矩形 1">
            <a:extLst>
              <a:ext uri="{FF2B5EF4-FFF2-40B4-BE49-F238E27FC236}">
                <a16:creationId xmlns:a16="http://schemas.microsoft.com/office/drawing/2014/main" id="{DD89A9AA-A656-4CA2-A2BC-3489E9422DEB}"/>
              </a:ext>
            </a:extLst>
          </p:cNvPr>
          <p:cNvSpPr/>
          <p:nvPr/>
        </p:nvSpPr>
        <p:spPr>
          <a:xfrm>
            <a:off x="561702" y="869913"/>
            <a:ext cx="6096000" cy="2889189"/>
          </a:xfrm>
          <a:prstGeom prst="rect">
            <a:avLst/>
          </a:prstGeom>
        </p:spPr>
        <p:txBody>
          <a:bodyPr>
            <a:spAutoFit/>
          </a:bodyPr>
          <a:lstStyle/>
          <a:p>
            <a:pPr>
              <a:lnSpc>
                <a:spcPct val="150000"/>
              </a:lnSpc>
            </a:pPr>
            <a:r>
              <a:rPr lang="zh-CN" altLang="en-US" sz="2400" b="1" dirty="0">
                <a:solidFill>
                  <a:srgbClr val="121212"/>
                </a:solidFill>
                <a:latin typeface="Times New Roman" panose="02020603050405020304" pitchFamily="18" charset="0"/>
                <a:ea typeface="微软雅黑" panose="020B0503020204020204" pitchFamily="34" charset="-122"/>
              </a:rPr>
              <a:t>机械臂运动学</a:t>
            </a:r>
            <a:endParaRPr lang="en-US" altLang="zh-CN" sz="2400" b="1" dirty="0">
              <a:solidFill>
                <a:srgbClr val="121212"/>
              </a:solidFill>
              <a:latin typeface="Times New Roman" panose="02020603050405020304" pitchFamily="18" charset="0"/>
              <a:ea typeface="微软雅黑" panose="020B0503020204020204" pitchFamily="34" charset="-122"/>
            </a:endParaRPr>
          </a:p>
          <a:p>
            <a:pPr>
              <a:lnSpc>
                <a:spcPct val="150000"/>
              </a:lnSpc>
            </a:pPr>
            <a:r>
              <a:rPr lang="zh-CN" altLang="en-US" sz="2400" dirty="0">
                <a:solidFill>
                  <a:srgbClr val="121212"/>
                </a:solidFill>
                <a:latin typeface="Times New Roman" panose="02020603050405020304" pitchFamily="18" charset="0"/>
                <a:ea typeface="微软雅黑" panose="020B0503020204020204" pitchFamily="34" charset="-122"/>
              </a:rPr>
              <a:t>        机械臂运动学研究机械臂的位置、速度、加速度等，不考虑对机械臂施加的力或力矩。</a:t>
            </a:r>
            <a:endParaRPr lang="en-US" altLang="zh-CN" sz="2400" dirty="0">
              <a:solidFill>
                <a:srgbClr val="121212"/>
              </a:solidFill>
              <a:latin typeface="Times New Roman" panose="02020603050405020304" pitchFamily="18" charset="0"/>
              <a:ea typeface="微软雅黑" panose="020B0503020204020204" pitchFamily="34" charset="-122"/>
            </a:endParaRPr>
          </a:p>
          <a:p>
            <a:pPr>
              <a:lnSpc>
                <a:spcPct val="150000"/>
              </a:lnSpc>
            </a:pPr>
            <a:r>
              <a:rPr lang="zh-CN" altLang="en-US" sz="2400" dirty="0">
                <a:solidFill>
                  <a:srgbClr val="121212"/>
                </a:solidFill>
                <a:latin typeface="Times New Roman" panose="02020603050405020304" pitchFamily="18" charset="0"/>
                <a:ea typeface="微软雅黑" panose="020B0503020204020204" pitchFamily="34" charset="-122"/>
              </a:rPr>
              <a:t>      机械臂中的位置研究包括正运动学问题和逆运动学问题</a:t>
            </a:r>
            <a:endParaRPr lang="en-US" altLang="zh-CN" sz="2400" dirty="0">
              <a:solidFill>
                <a:srgbClr val="121212"/>
              </a:solidFill>
              <a:latin typeface="Times New Roman" panose="02020603050405020304" pitchFamily="18" charset="0"/>
              <a:ea typeface="微软雅黑" panose="020B0503020204020204" pitchFamily="34" charset="-122"/>
            </a:endParaRPr>
          </a:p>
        </p:txBody>
      </p:sp>
      <p:pic>
        <p:nvPicPr>
          <p:cNvPr id="4" name="图片 3">
            <a:extLst>
              <a:ext uri="{FF2B5EF4-FFF2-40B4-BE49-F238E27FC236}">
                <a16:creationId xmlns:a16="http://schemas.microsoft.com/office/drawing/2014/main" id="{CF4191EB-F09D-4174-84D2-AF2C00A0069B}"/>
              </a:ext>
            </a:extLst>
          </p:cNvPr>
          <p:cNvPicPr>
            <a:picLocks noChangeAspect="1"/>
          </p:cNvPicPr>
          <p:nvPr/>
        </p:nvPicPr>
        <p:blipFill rotWithShape="1">
          <a:blip r:embed="rId3"/>
          <a:srcRect l="50079"/>
          <a:stretch/>
        </p:blipFill>
        <p:spPr>
          <a:xfrm>
            <a:off x="6820021" y="1752587"/>
            <a:ext cx="3511567" cy="3352825"/>
          </a:xfrm>
          <a:prstGeom prst="rect">
            <a:avLst/>
          </a:prstGeom>
        </p:spPr>
      </p:pic>
      <p:sp>
        <p:nvSpPr>
          <p:cNvPr id="11" name="矩形 10">
            <a:extLst>
              <a:ext uri="{FF2B5EF4-FFF2-40B4-BE49-F238E27FC236}">
                <a16:creationId xmlns:a16="http://schemas.microsoft.com/office/drawing/2014/main" id="{70ED638C-F167-4D62-9471-EEE990359705}"/>
              </a:ext>
            </a:extLst>
          </p:cNvPr>
          <p:cNvSpPr/>
          <p:nvPr/>
        </p:nvSpPr>
        <p:spPr>
          <a:xfrm>
            <a:off x="561702" y="5169140"/>
            <a:ext cx="6096000" cy="1688860"/>
          </a:xfrm>
          <a:prstGeom prst="rect">
            <a:avLst/>
          </a:prstGeom>
        </p:spPr>
        <p:txBody>
          <a:bodyPr>
            <a:spAutoFit/>
          </a:bodyPr>
          <a:lstStyle/>
          <a:p>
            <a:pPr>
              <a:lnSpc>
                <a:spcPct val="150000"/>
              </a:lnSpc>
            </a:pPr>
            <a:r>
              <a:rPr lang="zh-CN" altLang="en-US" sz="2400" b="1" dirty="0">
                <a:solidFill>
                  <a:srgbClr val="121212"/>
                </a:solidFill>
                <a:latin typeface="Times New Roman" panose="02020603050405020304" pitchFamily="18" charset="0"/>
                <a:ea typeface="微软雅黑" panose="020B0503020204020204" pitchFamily="34" charset="-122"/>
              </a:rPr>
              <a:t>机械臂逆运动学</a:t>
            </a:r>
            <a:endParaRPr lang="en-US" altLang="zh-CN" sz="2400" b="1" dirty="0">
              <a:solidFill>
                <a:srgbClr val="121212"/>
              </a:solidFill>
              <a:latin typeface="Times New Roman" panose="02020603050405020304" pitchFamily="18" charset="0"/>
              <a:ea typeface="微软雅黑" panose="020B0503020204020204" pitchFamily="34" charset="-122"/>
            </a:endParaRPr>
          </a:p>
          <a:p>
            <a:pPr>
              <a:lnSpc>
                <a:spcPct val="150000"/>
              </a:lnSpc>
            </a:pPr>
            <a:r>
              <a:rPr lang="en-US" altLang="zh-CN" sz="2400" dirty="0">
                <a:solidFill>
                  <a:srgbClr val="121212"/>
                </a:solidFill>
                <a:latin typeface="Times New Roman" panose="02020603050405020304" pitchFamily="18" charset="0"/>
                <a:ea typeface="微软雅黑" panose="020B0503020204020204" pitchFamily="34" charset="-122"/>
              </a:rPr>
              <a:t>      </a:t>
            </a:r>
            <a:r>
              <a:rPr lang="zh-CN" altLang="en-US" sz="2400" dirty="0">
                <a:solidFill>
                  <a:srgbClr val="121212"/>
                </a:solidFill>
                <a:latin typeface="Times New Roman" panose="02020603050405020304" pitchFamily="18" charset="0"/>
                <a:ea typeface="微软雅黑" panose="020B0503020204020204" pitchFamily="34" charset="-122"/>
              </a:rPr>
              <a:t>已知机械臂末端位姿，求机械臂各个关节的角度</a:t>
            </a:r>
            <a:endParaRPr lang="en-US" altLang="zh-CN" sz="2400" dirty="0">
              <a:solidFill>
                <a:srgbClr val="121212"/>
              </a:solidFill>
              <a:latin typeface="Times New Roman" panose="02020603050405020304" pitchFamily="18" charset="0"/>
              <a:ea typeface="微软雅黑" panose="020B0503020204020204" pitchFamily="34" charset="-122"/>
            </a:endParaRPr>
          </a:p>
        </p:txBody>
      </p:sp>
      <p:sp>
        <p:nvSpPr>
          <p:cNvPr id="12" name="矩形 11">
            <a:extLst>
              <a:ext uri="{FF2B5EF4-FFF2-40B4-BE49-F238E27FC236}">
                <a16:creationId xmlns:a16="http://schemas.microsoft.com/office/drawing/2014/main" id="{4053F29E-FA88-495A-ADDF-642B83A13C5B}"/>
              </a:ext>
            </a:extLst>
          </p:cNvPr>
          <p:cNvSpPr/>
          <p:nvPr/>
        </p:nvSpPr>
        <p:spPr>
          <a:xfrm>
            <a:off x="561702" y="3548105"/>
            <a:ext cx="6096000" cy="1688860"/>
          </a:xfrm>
          <a:prstGeom prst="rect">
            <a:avLst/>
          </a:prstGeom>
        </p:spPr>
        <p:txBody>
          <a:bodyPr>
            <a:spAutoFit/>
          </a:bodyPr>
          <a:lstStyle/>
          <a:p>
            <a:pPr>
              <a:lnSpc>
                <a:spcPct val="150000"/>
              </a:lnSpc>
            </a:pPr>
            <a:r>
              <a:rPr lang="zh-CN" altLang="en-US" sz="2400" b="1" dirty="0">
                <a:solidFill>
                  <a:srgbClr val="121212"/>
                </a:solidFill>
                <a:latin typeface="Times New Roman" panose="02020603050405020304" pitchFamily="18" charset="0"/>
                <a:ea typeface="微软雅黑" panose="020B0503020204020204" pitchFamily="34" charset="-122"/>
              </a:rPr>
              <a:t>机械臂正运动学</a:t>
            </a:r>
            <a:endParaRPr lang="en-US" altLang="zh-CN" sz="2400" b="1" dirty="0">
              <a:solidFill>
                <a:srgbClr val="121212"/>
              </a:solidFill>
              <a:latin typeface="Times New Roman" panose="02020603050405020304" pitchFamily="18" charset="0"/>
              <a:ea typeface="微软雅黑" panose="020B0503020204020204" pitchFamily="34" charset="-122"/>
            </a:endParaRPr>
          </a:p>
          <a:p>
            <a:pPr>
              <a:lnSpc>
                <a:spcPct val="150000"/>
              </a:lnSpc>
            </a:pPr>
            <a:r>
              <a:rPr lang="en-US" altLang="zh-CN" sz="2400" dirty="0">
                <a:solidFill>
                  <a:srgbClr val="121212"/>
                </a:solidFill>
                <a:latin typeface="Times New Roman" panose="02020603050405020304" pitchFamily="18" charset="0"/>
                <a:ea typeface="微软雅黑" panose="020B0503020204020204" pitchFamily="34" charset="-122"/>
              </a:rPr>
              <a:t>      </a:t>
            </a:r>
            <a:r>
              <a:rPr lang="zh-CN" altLang="en-US" sz="2400" dirty="0">
                <a:solidFill>
                  <a:srgbClr val="121212"/>
                </a:solidFill>
                <a:latin typeface="Times New Roman" panose="02020603050405020304" pitchFamily="18" charset="0"/>
                <a:ea typeface="微软雅黑" panose="020B0503020204020204" pitchFamily="34" charset="-122"/>
              </a:rPr>
              <a:t>已知机械臂各个关节的角度，计算机械臂末端位姿</a:t>
            </a:r>
            <a:endParaRPr lang="en-US" altLang="zh-CN" sz="2400" dirty="0">
              <a:solidFill>
                <a:srgbClr val="121212"/>
              </a:solidFill>
              <a:latin typeface="Times New Roman" panose="02020603050405020304" pitchFamily="18" charset="0"/>
              <a:ea typeface="微软雅黑" panose="020B0503020204020204" pitchFamily="34" charset="-122"/>
            </a:endParaRPr>
          </a:p>
        </p:txBody>
      </p:sp>
    </p:spTree>
    <p:extLst>
      <p:ext uri="{BB962C8B-B14F-4D97-AF65-F5344CB8AC3E}">
        <p14:creationId xmlns:p14="http://schemas.microsoft.com/office/powerpoint/2010/main" val="3793545578"/>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2" name="矩形 11">
            <a:extLst>
              <a:ext uri="{FF2B5EF4-FFF2-40B4-BE49-F238E27FC236}">
                <a16:creationId xmlns:a16="http://schemas.microsoft.com/office/drawing/2014/main" id="{4053F29E-FA88-495A-ADDF-642B83A13C5B}"/>
              </a:ext>
            </a:extLst>
          </p:cNvPr>
          <p:cNvSpPr/>
          <p:nvPr/>
        </p:nvSpPr>
        <p:spPr>
          <a:xfrm>
            <a:off x="594358" y="941408"/>
            <a:ext cx="8275321" cy="1227195"/>
          </a:xfrm>
          <a:prstGeom prst="rect">
            <a:avLst/>
          </a:prstGeom>
        </p:spPr>
        <p:txBody>
          <a:bodyPr wrap="square">
            <a:spAutoFit/>
          </a:bodyPr>
          <a:lstStyle/>
          <a:p>
            <a:pPr>
              <a:lnSpc>
                <a:spcPct val="150000"/>
              </a:lnSpc>
            </a:pPr>
            <a:r>
              <a:rPr lang="zh-CN" altLang="en-US" sz="2800" dirty="0">
                <a:solidFill>
                  <a:srgbClr val="121212"/>
                </a:solidFill>
                <a:latin typeface="Times New Roman" panose="02020603050405020304" pitchFamily="18" charset="0"/>
                <a:ea typeface="微软雅黑" panose="020B0503020204020204" pitchFamily="34" charset="-122"/>
              </a:rPr>
              <a:t>机械臂正运动学</a:t>
            </a:r>
            <a:endParaRPr lang="en-US" altLang="zh-CN" sz="2800" dirty="0">
              <a:solidFill>
                <a:srgbClr val="121212"/>
              </a:solidFill>
              <a:latin typeface="Times New Roman" panose="02020603050405020304" pitchFamily="18" charset="0"/>
              <a:ea typeface="微软雅黑" panose="020B0503020204020204" pitchFamily="34" charset="-122"/>
            </a:endParaRPr>
          </a:p>
          <a:p>
            <a:pPr>
              <a:lnSpc>
                <a:spcPct val="150000"/>
              </a:lnSpc>
            </a:pPr>
            <a:r>
              <a:rPr lang="en-US" altLang="zh-CN" sz="2400" dirty="0">
                <a:solidFill>
                  <a:srgbClr val="121212"/>
                </a:solidFill>
                <a:latin typeface="Times New Roman" panose="02020603050405020304" pitchFamily="18" charset="0"/>
                <a:ea typeface="微软雅黑" panose="020B0503020204020204" pitchFamily="34" charset="-122"/>
              </a:rPr>
              <a:t>      </a:t>
            </a:r>
            <a:r>
              <a:rPr lang="zh-CN" altLang="en-US" sz="2400" dirty="0">
                <a:solidFill>
                  <a:srgbClr val="121212"/>
                </a:solidFill>
                <a:latin typeface="Times New Roman" panose="02020603050405020304" pitchFamily="18" charset="0"/>
                <a:ea typeface="微软雅黑" panose="020B0503020204020204" pitchFamily="34" charset="-122"/>
              </a:rPr>
              <a:t>已知机械臂各个关节的角度，计算机械臂末端位姿</a:t>
            </a:r>
            <a:endParaRPr lang="en-US" altLang="zh-CN" sz="2400" dirty="0">
              <a:solidFill>
                <a:srgbClr val="121212"/>
              </a:solidFill>
              <a:latin typeface="Times New Roman" panose="02020603050405020304" pitchFamily="18" charset="0"/>
              <a:ea typeface="微软雅黑" panose="020B0503020204020204" pitchFamily="34" charset="-122"/>
            </a:endParaRPr>
          </a:p>
        </p:txBody>
      </p:sp>
      <p:pic>
        <p:nvPicPr>
          <p:cNvPr id="3" name="图片 2">
            <a:extLst>
              <a:ext uri="{FF2B5EF4-FFF2-40B4-BE49-F238E27FC236}">
                <a16:creationId xmlns:a16="http://schemas.microsoft.com/office/drawing/2014/main" id="{D6642B51-FA1C-4FC9-AF2D-C3EA7366042A}"/>
              </a:ext>
            </a:extLst>
          </p:cNvPr>
          <p:cNvPicPr>
            <a:picLocks noChangeAspect="1"/>
          </p:cNvPicPr>
          <p:nvPr/>
        </p:nvPicPr>
        <p:blipFill rotWithShape="1">
          <a:blip r:embed="rId3"/>
          <a:srcRect t="2267"/>
          <a:stretch/>
        </p:blipFill>
        <p:spPr>
          <a:xfrm>
            <a:off x="2641883" y="2508068"/>
            <a:ext cx="7067602" cy="4072719"/>
          </a:xfrm>
          <a:prstGeom prst="rect">
            <a:avLst/>
          </a:prstGeom>
        </p:spPr>
      </p:pic>
    </p:spTree>
    <p:extLst>
      <p:ext uri="{BB962C8B-B14F-4D97-AF65-F5344CB8AC3E}">
        <p14:creationId xmlns:p14="http://schemas.microsoft.com/office/powerpoint/2010/main" val="3688551181"/>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1" name="矩形 10">
            <a:extLst>
              <a:ext uri="{FF2B5EF4-FFF2-40B4-BE49-F238E27FC236}">
                <a16:creationId xmlns:a16="http://schemas.microsoft.com/office/drawing/2014/main" id="{70ED638C-F167-4D62-9471-EEE990359705}"/>
              </a:ext>
            </a:extLst>
          </p:cNvPr>
          <p:cNvSpPr/>
          <p:nvPr/>
        </p:nvSpPr>
        <p:spPr>
          <a:xfrm>
            <a:off x="646610" y="880935"/>
            <a:ext cx="7151915" cy="1227195"/>
          </a:xfrm>
          <a:prstGeom prst="rect">
            <a:avLst/>
          </a:prstGeom>
        </p:spPr>
        <p:txBody>
          <a:bodyPr wrap="square">
            <a:spAutoFit/>
          </a:bodyPr>
          <a:lstStyle/>
          <a:p>
            <a:pPr>
              <a:lnSpc>
                <a:spcPct val="150000"/>
              </a:lnSpc>
            </a:pPr>
            <a:r>
              <a:rPr lang="zh-CN" altLang="en-US" sz="2800" dirty="0">
                <a:solidFill>
                  <a:srgbClr val="121212"/>
                </a:solidFill>
                <a:latin typeface="Times New Roman" panose="02020603050405020304" pitchFamily="18" charset="0"/>
                <a:ea typeface="微软雅黑" panose="020B0503020204020204" pitchFamily="34" charset="-122"/>
              </a:rPr>
              <a:t>机械臂逆运动学</a:t>
            </a:r>
            <a:endParaRPr lang="en-US" altLang="zh-CN" sz="2800" dirty="0">
              <a:solidFill>
                <a:srgbClr val="121212"/>
              </a:solidFill>
              <a:latin typeface="Times New Roman" panose="02020603050405020304" pitchFamily="18" charset="0"/>
              <a:ea typeface="微软雅黑" panose="020B0503020204020204" pitchFamily="34" charset="-122"/>
            </a:endParaRPr>
          </a:p>
          <a:p>
            <a:pPr>
              <a:lnSpc>
                <a:spcPct val="150000"/>
              </a:lnSpc>
            </a:pPr>
            <a:r>
              <a:rPr lang="en-US" altLang="zh-CN" dirty="0">
                <a:solidFill>
                  <a:srgbClr val="121212"/>
                </a:solidFill>
                <a:latin typeface="Times New Roman" panose="02020603050405020304" pitchFamily="18" charset="0"/>
                <a:ea typeface="微软雅黑" panose="020B0503020204020204" pitchFamily="34" charset="-122"/>
              </a:rPr>
              <a:t>      </a:t>
            </a:r>
            <a:r>
              <a:rPr lang="zh-CN" altLang="en-US" sz="2400" dirty="0">
                <a:solidFill>
                  <a:srgbClr val="121212"/>
                </a:solidFill>
                <a:latin typeface="Times New Roman" panose="02020603050405020304" pitchFamily="18" charset="0"/>
                <a:ea typeface="微软雅黑" panose="020B0503020204020204" pitchFamily="34" charset="-122"/>
              </a:rPr>
              <a:t>已知机械臂末端位姿，求机械臂各个关节的角度</a:t>
            </a:r>
            <a:endParaRPr lang="en-US" altLang="zh-CN" dirty="0">
              <a:solidFill>
                <a:srgbClr val="121212"/>
              </a:solidFill>
              <a:latin typeface="Times New Roman" panose="02020603050405020304" pitchFamily="18" charset="0"/>
              <a:ea typeface="微软雅黑" panose="020B0503020204020204" pitchFamily="34" charset="-122"/>
            </a:endParaRPr>
          </a:p>
        </p:txBody>
      </p:sp>
      <p:pic>
        <p:nvPicPr>
          <p:cNvPr id="2" name="图片 1">
            <a:extLst>
              <a:ext uri="{FF2B5EF4-FFF2-40B4-BE49-F238E27FC236}">
                <a16:creationId xmlns:a16="http://schemas.microsoft.com/office/drawing/2014/main" id="{768B7AA9-78EF-4F35-AF2B-BB3A81742AD8}"/>
              </a:ext>
            </a:extLst>
          </p:cNvPr>
          <p:cNvPicPr>
            <a:picLocks noChangeAspect="1"/>
          </p:cNvPicPr>
          <p:nvPr/>
        </p:nvPicPr>
        <p:blipFill>
          <a:blip r:embed="rId3"/>
          <a:stretch>
            <a:fillRect/>
          </a:stretch>
        </p:blipFill>
        <p:spPr>
          <a:xfrm>
            <a:off x="1984254" y="2226354"/>
            <a:ext cx="7286678" cy="4257706"/>
          </a:xfrm>
          <a:prstGeom prst="rect">
            <a:avLst/>
          </a:prstGeom>
        </p:spPr>
      </p:pic>
    </p:spTree>
    <p:extLst>
      <p:ext uri="{BB962C8B-B14F-4D97-AF65-F5344CB8AC3E}">
        <p14:creationId xmlns:p14="http://schemas.microsoft.com/office/powerpoint/2010/main" val="3587562116"/>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9" name="矩形 18">
            <a:extLst>
              <a:ext uri="{FF2B5EF4-FFF2-40B4-BE49-F238E27FC236}">
                <a16:creationId xmlns:a16="http://schemas.microsoft.com/office/drawing/2014/main" id="{C776ED7D-A24C-4BFA-B36A-CB8BD4A0474B}"/>
              </a:ext>
            </a:extLst>
          </p:cNvPr>
          <p:cNvSpPr/>
          <p:nvPr/>
        </p:nvSpPr>
        <p:spPr>
          <a:xfrm>
            <a:off x="496859" y="1227041"/>
            <a:ext cx="5599141" cy="3997184"/>
          </a:xfrm>
          <a:prstGeom prst="rect">
            <a:avLst/>
          </a:prstGeom>
        </p:spPr>
        <p:txBody>
          <a:bodyPr wrap="square">
            <a:spAutoFit/>
          </a:bodyPr>
          <a:lstStyle/>
          <a:p>
            <a:pPr>
              <a:lnSpc>
                <a:spcPct val="150000"/>
              </a:lnSpc>
            </a:pPr>
            <a:r>
              <a:rPr lang="zh-CN" altLang="en-US" sz="2800" dirty="0">
                <a:solidFill>
                  <a:srgbClr val="121212"/>
                </a:solidFill>
                <a:latin typeface="Times New Roman" panose="02020603050405020304" pitchFamily="18" charset="0"/>
                <a:ea typeface="微软雅黑" panose="020B0503020204020204" pitchFamily="34" charset="-122"/>
              </a:rPr>
              <a:t>逆运动学解的个数</a:t>
            </a:r>
            <a:endParaRPr lang="en-US" altLang="zh-CN" sz="2800" dirty="0">
              <a:solidFill>
                <a:srgbClr val="121212"/>
              </a:solidFill>
              <a:latin typeface="Times New Roman" panose="02020603050405020304" pitchFamily="18" charset="0"/>
              <a:ea typeface="微软雅黑" panose="020B0503020204020204" pitchFamily="34" charset="-122"/>
            </a:endParaRPr>
          </a:p>
          <a:p>
            <a:pPr>
              <a:lnSpc>
                <a:spcPct val="150000"/>
              </a:lnSpc>
            </a:pPr>
            <a:r>
              <a:rPr lang="zh-CN" altLang="en-US" sz="2400" dirty="0">
                <a:solidFill>
                  <a:srgbClr val="121212"/>
                </a:solidFill>
                <a:latin typeface="Times New Roman" panose="02020603050405020304" pitchFamily="18" charset="0"/>
                <a:ea typeface="微软雅黑" panose="020B0503020204020204" pitchFamily="34" charset="-122"/>
              </a:rPr>
              <a:t>        以三维空间中六自由度的刚体运动为例。当机械臂关节数量恰好为</a:t>
            </a:r>
            <a:r>
              <a:rPr lang="en-US" altLang="zh-CN" sz="2400" dirty="0">
                <a:solidFill>
                  <a:srgbClr val="121212"/>
                </a:solidFill>
                <a:latin typeface="Times New Roman" panose="02020603050405020304" pitchFamily="18" charset="0"/>
                <a:ea typeface="微软雅黑" panose="020B0503020204020204" pitchFamily="34" charset="-122"/>
              </a:rPr>
              <a:t>6</a:t>
            </a:r>
            <a:r>
              <a:rPr lang="zh-CN" altLang="en-US" sz="2400" dirty="0">
                <a:solidFill>
                  <a:srgbClr val="121212"/>
                </a:solidFill>
                <a:latin typeface="Times New Roman" panose="02020603050405020304" pitchFamily="18" charset="0"/>
                <a:ea typeface="微软雅黑" panose="020B0503020204020204" pitchFamily="34" charset="-122"/>
              </a:rPr>
              <a:t>个时，给定末端关节的姿态，可以确定有限多组解；当关节数量小于</a:t>
            </a:r>
            <a:r>
              <a:rPr lang="en-US" altLang="zh-CN" sz="2400" dirty="0">
                <a:solidFill>
                  <a:srgbClr val="121212"/>
                </a:solidFill>
                <a:latin typeface="Times New Roman" panose="02020603050405020304" pitchFamily="18" charset="0"/>
                <a:ea typeface="微软雅黑" panose="020B0503020204020204" pitchFamily="34" charset="-122"/>
              </a:rPr>
              <a:t>6</a:t>
            </a:r>
            <a:r>
              <a:rPr lang="zh-CN" altLang="en-US" sz="2400" dirty="0">
                <a:solidFill>
                  <a:srgbClr val="121212"/>
                </a:solidFill>
                <a:latin typeface="Times New Roman" panose="02020603050405020304" pitchFamily="18" charset="0"/>
                <a:ea typeface="微软雅黑" panose="020B0503020204020204" pitchFamily="34" charset="-122"/>
              </a:rPr>
              <a:t>个时，任意给定末端姿态可能无解；而当关节数量大于</a:t>
            </a:r>
            <a:r>
              <a:rPr lang="en-US" altLang="zh-CN" sz="2400" dirty="0">
                <a:solidFill>
                  <a:srgbClr val="121212"/>
                </a:solidFill>
                <a:latin typeface="Times New Roman" panose="02020603050405020304" pitchFamily="18" charset="0"/>
                <a:ea typeface="微软雅黑" panose="020B0503020204020204" pitchFamily="34" charset="-122"/>
              </a:rPr>
              <a:t>6</a:t>
            </a:r>
            <a:r>
              <a:rPr lang="zh-CN" altLang="en-US" sz="2400" dirty="0">
                <a:solidFill>
                  <a:srgbClr val="121212"/>
                </a:solidFill>
                <a:latin typeface="Times New Roman" panose="02020603050405020304" pitchFamily="18" charset="0"/>
                <a:ea typeface="微软雅黑" panose="020B0503020204020204" pitchFamily="34" charset="-122"/>
              </a:rPr>
              <a:t>个，存在无穷多组解。</a:t>
            </a:r>
            <a:endParaRPr lang="zh-CN" altLang="en-US" sz="2400" dirty="0">
              <a:latin typeface="Times New Roman" panose="02020603050405020304" pitchFamily="18" charset="0"/>
              <a:ea typeface="微软雅黑" panose="020B0503020204020204" pitchFamily="34" charset="-122"/>
            </a:endParaRPr>
          </a:p>
        </p:txBody>
      </p:sp>
      <p:pic>
        <p:nvPicPr>
          <p:cNvPr id="11266" name="Picture 2" descr="机械臂运动学逆解（Analytical solution） - XXX已失联- 博客园">
            <a:extLst>
              <a:ext uri="{FF2B5EF4-FFF2-40B4-BE49-F238E27FC236}">
                <a16:creationId xmlns:a16="http://schemas.microsoft.com/office/drawing/2014/main" id="{B3DDFE5F-7567-4BAD-8B3B-2EB909C9F4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8915" y="2530159"/>
            <a:ext cx="4790552" cy="3308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8806822"/>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矩形 1">
            <a:extLst>
              <a:ext uri="{FF2B5EF4-FFF2-40B4-BE49-F238E27FC236}">
                <a16:creationId xmlns:a16="http://schemas.microsoft.com/office/drawing/2014/main" id="{DD89A9AA-A656-4CA2-A2BC-3489E9422DEB}"/>
              </a:ext>
            </a:extLst>
          </p:cNvPr>
          <p:cNvSpPr/>
          <p:nvPr/>
        </p:nvSpPr>
        <p:spPr>
          <a:xfrm>
            <a:off x="700719" y="1107242"/>
            <a:ext cx="6405476" cy="5197513"/>
          </a:xfrm>
          <a:prstGeom prst="rect">
            <a:avLst/>
          </a:prstGeom>
        </p:spPr>
        <p:txBody>
          <a:bodyPr wrap="square">
            <a:spAutoFit/>
          </a:bodyPr>
          <a:lstStyle/>
          <a:p>
            <a:pPr>
              <a:lnSpc>
                <a:spcPct val="150000"/>
              </a:lnSpc>
            </a:pPr>
            <a:r>
              <a:rPr lang="zh-CN" altLang="en-US" sz="2800" dirty="0">
                <a:solidFill>
                  <a:srgbClr val="121212"/>
                </a:solidFill>
                <a:latin typeface="Times New Roman" panose="02020603050405020304" pitchFamily="18" charset="0"/>
                <a:ea typeface="微软雅黑" panose="020B0503020204020204" pitchFamily="34" charset="-122"/>
              </a:rPr>
              <a:t>冗余自由度</a:t>
            </a:r>
            <a:endParaRPr lang="en-US" altLang="zh-CN" sz="2800" dirty="0">
              <a:solidFill>
                <a:srgbClr val="121212"/>
              </a:solidFill>
              <a:latin typeface="Times New Roman" panose="02020603050405020304" pitchFamily="18" charset="0"/>
              <a:ea typeface="微软雅黑" panose="020B0503020204020204" pitchFamily="34" charset="-122"/>
            </a:endParaRPr>
          </a:p>
          <a:p>
            <a:pPr>
              <a:lnSpc>
                <a:spcPct val="150000"/>
              </a:lnSpc>
            </a:pPr>
            <a:r>
              <a:rPr lang="zh-CN" altLang="en-US" sz="2400" dirty="0">
                <a:solidFill>
                  <a:srgbClr val="121212"/>
                </a:solidFill>
                <a:latin typeface="Times New Roman" panose="02020603050405020304" pitchFamily="18" charset="0"/>
                <a:ea typeface="微软雅黑" panose="020B0503020204020204" pitchFamily="34" charset="-122"/>
              </a:rPr>
              <a:t>        机械臂自由度大于工作空间自由度时，机械臂逆运动学具有无穷组解，此时称机械臂具有冗余自由度。例如，人的手臂具有</a:t>
            </a:r>
            <a:r>
              <a:rPr lang="en-US" altLang="zh-CN" sz="2400" dirty="0">
                <a:solidFill>
                  <a:srgbClr val="121212"/>
                </a:solidFill>
                <a:latin typeface="Times New Roman" panose="02020603050405020304" pitchFamily="18" charset="0"/>
                <a:ea typeface="微软雅黑" panose="020B0503020204020204" pitchFamily="34" charset="-122"/>
              </a:rPr>
              <a:t>7</a:t>
            </a:r>
            <a:r>
              <a:rPr lang="zh-CN" altLang="en-US" sz="2400" dirty="0">
                <a:solidFill>
                  <a:srgbClr val="121212"/>
                </a:solidFill>
                <a:latin typeface="Times New Roman" panose="02020603050405020304" pitchFamily="18" charset="0"/>
                <a:ea typeface="微软雅黑" panose="020B0503020204020204" pitchFamily="34" charset="-122"/>
              </a:rPr>
              <a:t>个自由度，人手在握紧桌子上的水杯时，手臂仍然可以运动。</a:t>
            </a:r>
            <a:endParaRPr lang="en-US" altLang="zh-CN" sz="2400" dirty="0">
              <a:solidFill>
                <a:srgbClr val="121212"/>
              </a:solidFill>
              <a:latin typeface="Times New Roman" panose="02020603050405020304" pitchFamily="18" charset="0"/>
              <a:ea typeface="微软雅黑" panose="020B0503020204020204" pitchFamily="34" charset="-122"/>
            </a:endParaRPr>
          </a:p>
          <a:p>
            <a:pPr>
              <a:lnSpc>
                <a:spcPct val="150000"/>
              </a:lnSpc>
            </a:pPr>
            <a:r>
              <a:rPr lang="en-US" altLang="zh-CN" sz="2400" dirty="0">
                <a:solidFill>
                  <a:srgbClr val="121212"/>
                </a:solidFill>
                <a:latin typeface="Times New Roman" panose="02020603050405020304" pitchFamily="18" charset="0"/>
                <a:ea typeface="微软雅黑" panose="020B0503020204020204" pitchFamily="34" charset="-122"/>
              </a:rPr>
              <a:t>      </a:t>
            </a:r>
            <a:r>
              <a:rPr lang="zh-CN" altLang="en-US" sz="2400" dirty="0">
                <a:solidFill>
                  <a:srgbClr val="121212"/>
                </a:solidFill>
                <a:latin typeface="Times New Roman" panose="02020603050405020304" pitchFamily="18" charset="0"/>
                <a:ea typeface="微软雅黑" panose="020B0503020204020204" pitchFamily="34" charset="-122"/>
              </a:rPr>
              <a:t>冗余自由度赋予系统更高的灵活性，可以在进行抓取操作的同时，完成避障等任务，规避不理想状态。</a:t>
            </a:r>
            <a:endParaRPr lang="zh-CN" altLang="en-US" sz="2400" dirty="0">
              <a:latin typeface="Times New Roman" panose="02020603050405020304" pitchFamily="18" charset="0"/>
              <a:ea typeface="微软雅黑" panose="020B0503020204020204" pitchFamily="34" charset="-122"/>
            </a:endParaRPr>
          </a:p>
        </p:txBody>
      </p:sp>
      <p:pic>
        <p:nvPicPr>
          <p:cNvPr id="10242" name="Picture 2" descr="人的手臂有几个自由度？ - 知乎">
            <a:extLst>
              <a:ext uri="{FF2B5EF4-FFF2-40B4-BE49-F238E27FC236}">
                <a16:creationId xmlns:a16="http://schemas.microsoft.com/office/drawing/2014/main" id="{2121969C-9AF1-4A70-BC2E-C53F5B92CB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42866" y="1107242"/>
            <a:ext cx="3201080" cy="4827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6345894"/>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9" name="矩形 18">
            <a:extLst>
              <a:ext uri="{FF2B5EF4-FFF2-40B4-BE49-F238E27FC236}">
                <a16:creationId xmlns:a16="http://schemas.microsoft.com/office/drawing/2014/main" id="{C776ED7D-A24C-4BFA-B36A-CB8BD4A0474B}"/>
              </a:ext>
            </a:extLst>
          </p:cNvPr>
          <p:cNvSpPr/>
          <p:nvPr/>
        </p:nvSpPr>
        <p:spPr>
          <a:xfrm>
            <a:off x="542579" y="959252"/>
            <a:ext cx="6748207" cy="743665"/>
          </a:xfrm>
          <a:prstGeom prst="rect">
            <a:avLst/>
          </a:prstGeom>
        </p:spPr>
        <p:txBody>
          <a:bodyPr wrap="square">
            <a:spAutoFit/>
          </a:bodyPr>
          <a:lstStyle/>
          <a:p>
            <a:pPr>
              <a:lnSpc>
                <a:spcPct val="150000"/>
              </a:lnSpc>
            </a:pPr>
            <a:r>
              <a:rPr lang="en-US" altLang="zh-CN" sz="3200" dirty="0">
                <a:solidFill>
                  <a:srgbClr val="121212"/>
                </a:solidFill>
                <a:latin typeface="Times New Roman" panose="02020603050405020304" pitchFamily="18" charset="0"/>
                <a:ea typeface="微软雅黑" panose="020B0503020204020204" pitchFamily="34" charset="-122"/>
              </a:rPr>
              <a:t>D-H</a:t>
            </a:r>
            <a:r>
              <a:rPr lang="zh-CN" altLang="en-US" sz="3200" dirty="0">
                <a:solidFill>
                  <a:srgbClr val="121212"/>
                </a:solidFill>
                <a:latin typeface="Times New Roman" panose="02020603050405020304" pitchFamily="18" charset="0"/>
                <a:ea typeface="微软雅黑" panose="020B0503020204020204" pitchFamily="34" charset="-122"/>
              </a:rPr>
              <a:t>参数法求解机械臂逆运动学</a:t>
            </a:r>
            <a:endParaRPr lang="en-US" altLang="zh-CN" sz="3200" dirty="0">
              <a:solidFill>
                <a:srgbClr val="121212"/>
              </a:solidFill>
              <a:latin typeface="Times New Roman" panose="02020603050405020304" pitchFamily="18" charset="0"/>
              <a:ea typeface="微软雅黑" panose="020B0503020204020204" pitchFamily="34" charset="-122"/>
            </a:endParaRPr>
          </a:p>
        </p:txBody>
      </p:sp>
      <p:pic>
        <p:nvPicPr>
          <p:cNvPr id="2" name="图片 1">
            <a:extLst>
              <a:ext uri="{FF2B5EF4-FFF2-40B4-BE49-F238E27FC236}">
                <a16:creationId xmlns:a16="http://schemas.microsoft.com/office/drawing/2014/main" id="{1A8C338D-1E47-4761-B6CF-ED7C9691469B}"/>
              </a:ext>
            </a:extLst>
          </p:cNvPr>
          <p:cNvPicPr>
            <a:picLocks noChangeAspect="1"/>
          </p:cNvPicPr>
          <p:nvPr/>
        </p:nvPicPr>
        <p:blipFill>
          <a:blip r:embed="rId3"/>
          <a:stretch>
            <a:fillRect/>
          </a:stretch>
        </p:blipFill>
        <p:spPr>
          <a:xfrm>
            <a:off x="8010679" y="2384765"/>
            <a:ext cx="3668081" cy="2598742"/>
          </a:xfrm>
          <a:prstGeom prst="rect">
            <a:avLst/>
          </a:prstGeom>
        </p:spPr>
      </p:pic>
      <p:sp>
        <p:nvSpPr>
          <p:cNvPr id="3" name="文本框 2">
            <a:extLst>
              <a:ext uri="{FF2B5EF4-FFF2-40B4-BE49-F238E27FC236}">
                <a16:creationId xmlns:a16="http://schemas.microsoft.com/office/drawing/2014/main" id="{7644408F-F971-4D7E-809A-BE8F1820714B}"/>
              </a:ext>
            </a:extLst>
          </p:cNvPr>
          <p:cNvSpPr txBox="1"/>
          <p:nvPr/>
        </p:nvSpPr>
        <p:spPr>
          <a:xfrm>
            <a:off x="285262" y="2164862"/>
            <a:ext cx="7201876" cy="3351046"/>
          </a:xfrm>
          <a:prstGeom prst="rect">
            <a:avLst/>
          </a:prstGeom>
          <a:noFill/>
        </p:spPr>
        <p:txBody>
          <a:bodyPr wrap="square" rtlCol="0">
            <a:spAutoFit/>
          </a:bodyPr>
          <a:lstStyle/>
          <a:p>
            <a:pPr>
              <a:lnSpc>
                <a:spcPct val="150000"/>
              </a:lnSpc>
            </a:pPr>
            <a:r>
              <a:rPr lang="en-US" altLang="zh-CN" sz="2400" dirty="0"/>
              <a:t>     </a:t>
            </a:r>
            <a:r>
              <a:rPr lang="en-US" altLang="zh-CN" sz="2400" dirty="0">
                <a:latin typeface="微软雅黑" panose="020B0503020204020204" pitchFamily="34" charset="-122"/>
                <a:ea typeface="微软雅黑" panose="020B0503020204020204" pitchFamily="34" charset="-122"/>
              </a:rPr>
              <a:t>D-H</a:t>
            </a:r>
            <a:r>
              <a:rPr lang="zh-CN" altLang="en-US" sz="2400" dirty="0">
                <a:latin typeface="微软雅黑" panose="020B0503020204020204" pitchFamily="34" charset="-122"/>
                <a:ea typeface="微软雅黑" panose="020B0503020204020204" pitchFamily="34" charset="-122"/>
              </a:rPr>
              <a:t>参数用于求解机械臂逆运动学，想深入学习可以参考</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机器人学</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课程。要使机械臂逆运动学有解，需要机构设计满足</a:t>
            </a:r>
            <a:r>
              <a:rPr lang="en-US" altLang="zh-CN" sz="2400" dirty="0">
                <a:latin typeface="微软雅黑" panose="020B0503020204020204" pitchFamily="34" charset="-122"/>
                <a:ea typeface="微软雅黑" panose="020B0503020204020204" pitchFamily="34" charset="-122"/>
              </a:rPr>
              <a:t>Pieper</a:t>
            </a:r>
            <a:r>
              <a:rPr lang="zh-CN" altLang="en-US" sz="2400" dirty="0">
                <a:latin typeface="微软雅黑" panose="020B0503020204020204" pitchFamily="34" charset="-122"/>
                <a:ea typeface="微软雅黑" panose="020B0503020204020204" pitchFamily="34" charset="-122"/>
              </a:rPr>
              <a:t>可解性条件。</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   </a:t>
            </a:r>
          </a:p>
          <a:p>
            <a:pPr>
              <a:lnSpc>
                <a:spcPct val="150000"/>
              </a:lnSpc>
            </a:pPr>
            <a:r>
              <a:rPr lang="en-US" altLang="zh-CN" sz="2400" dirty="0">
                <a:latin typeface="微软雅黑" panose="020B0503020204020204" pitchFamily="34" charset="-122"/>
                <a:ea typeface="微软雅黑" panose="020B0503020204020204" pitchFamily="34" charset="-122"/>
              </a:rPr>
              <a:t>    D-H</a:t>
            </a:r>
            <a:r>
              <a:rPr lang="zh-CN" altLang="en-US" sz="2400" dirty="0">
                <a:latin typeface="微软雅黑" panose="020B0503020204020204" pitchFamily="34" charset="-122"/>
                <a:ea typeface="微软雅黑" panose="020B0503020204020204" pitchFamily="34" charset="-122"/>
              </a:rPr>
              <a:t>参数法比较复杂，建议参赛队伍在能够确保比赛得分后，再进行深入了解。</a:t>
            </a:r>
            <a:r>
              <a:rPr lang="en-US" altLang="zh-CN" sz="2400" dirty="0">
                <a:latin typeface="微软雅黑" panose="020B0503020204020204" pitchFamily="34" charset="-122"/>
                <a:ea typeface="微软雅黑" panose="020B0503020204020204" pitchFamily="34" charset="-122"/>
              </a:rPr>
              <a:t>  </a:t>
            </a:r>
          </a:p>
        </p:txBody>
      </p:sp>
    </p:spTree>
    <p:extLst>
      <p:ext uri="{BB962C8B-B14F-4D97-AF65-F5344CB8AC3E}">
        <p14:creationId xmlns:p14="http://schemas.microsoft.com/office/powerpoint/2010/main" val="1138544842"/>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9" name="矩形 18">
            <a:extLst>
              <a:ext uri="{FF2B5EF4-FFF2-40B4-BE49-F238E27FC236}">
                <a16:creationId xmlns:a16="http://schemas.microsoft.com/office/drawing/2014/main" id="{C776ED7D-A24C-4BFA-B36A-CB8BD4A0474B}"/>
              </a:ext>
            </a:extLst>
          </p:cNvPr>
          <p:cNvSpPr/>
          <p:nvPr/>
        </p:nvSpPr>
        <p:spPr>
          <a:xfrm>
            <a:off x="542579" y="959252"/>
            <a:ext cx="6748207" cy="825098"/>
          </a:xfrm>
          <a:prstGeom prst="rect">
            <a:avLst/>
          </a:prstGeom>
        </p:spPr>
        <p:txBody>
          <a:bodyPr wrap="square">
            <a:spAutoFit/>
          </a:bodyPr>
          <a:lstStyle/>
          <a:p>
            <a:pPr>
              <a:lnSpc>
                <a:spcPct val="150000"/>
              </a:lnSpc>
            </a:pPr>
            <a:r>
              <a:rPr lang="zh-CN" altLang="en-US" sz="3600" dirty="0">
                <a:solidFill>
                  <a:srgbClr val="121212"/>
                </a:solidFill>
                <a:latin typeface="Times New Roman" panose="02020603050405020304" pitchFamily="18" charset="0"/>
                <a:ea typeface="微软雅黑" panose="020B0503020204020204" pitchFamily="34" charset="-122"/>
              </a:rPr>
              <a:t>简单方法控制机械臂末端</a:t>
            </a:r>
            <a:endParaRPr lang="en-US" altLang="zh-CN" sz="3600" dirty="0">
              <a:solidFill>
                <a:srgbClr val="121212"/>
              </a:solidFill>
              <a:latin typeface="Times New Roman" panose="02020603050405020304" pitchFamily="18" charset="0"/>
              <a:ea typeface="微软雅黑" panose="020B0503020204020204" pitchFamily="34" charset="-122"/>
            </a:endParaRPr>
          </a:p>
        </p:txBody>
      </p:sp>
      <p:sp>
        <p:nvSpPr>
          <p:cNvPr id="3" name="文本框 2">
            <a:extLst>
              <a:ext uri="{FF2B5EF4-FFF2-40B4-BE49-F238E27FC236}">
                <a16:creationId xmlns:a16="http://schemas.microsoft.com/office/drawing/2014/main" id="{7644408F-F971-4D7E-809A-BE8F1820714B}"/>
              </a:ext>
            </a:extLst>
          </p:cNvPr>
          <p:cNvSpPr txBox="1"/>
          <p:nvPr/>
        </p:nvSpPr>
        <p:spPr>
          <a:xfrm>
            <a:off x="332154" y="1906954"/>
            <a:ext cx="10568800" cy="1689052"/>
          </a:xfrm>
          <a:prstGeom prst="rect">
            <a:avLst/>
          </a:prstGeom>
          <a:noFill/>
        </p:spPr>
        <p:txBody>
          <a:bodyPr wrap="square" rtlCol="0">
            <a:spAutoFit/>
          </a:bodyPr>
          <a:lstStyle/>
          <a:p>
            <a:pPr>
              <a:lnSpc>
                <a:spcPct val="150000"/>
              </a:lnSpc>
            </a:pPr>
            <a:r>
              <a:rPr lang="en-US" altLang="zh-CN" dirty="0"/>
              <a:t>     </a:t>
            </a:r>
            <a:r>
              <a:rPr lang="zh-CN" altLang="en-US" sz="2400" dirty="0">
                <a:latin typeface="微软雅黑" panose="020B0503020204020204" pitchFamily="34" charset="-122"/>
                <a:ea typeface="微软雅黑" panose="020B0503020204020204" pitchFamily="34" charset="-122"/>
              </a:rPr>
              <a:t>通过调整机械臂多个关节的角度，通过测试的方法找到让机械臂末端到达理想姿态的关节角度。也就是通过正运动学，赛前试几组关节角度出来，使机械臂在这些情况下能够达到不同的角度进行抓取。</a:t>
            </a:r>
            <a:endParaRPr lang="en-US" altLang="zh-CN" sz="2400" dirty="0">
              <a:latin typeface="微软雅黑" panose="020B0503020204020204" pitchFamily="34" charset="-122"/>
              <a:ea typeface="微软雅黑" panose="020B0503020204020204" pitchFamily="34" charset="-122"/>
            </a:endParaRPr>
          </a:p>
        </p:txBody>
      </p:sp>
      <p:pic>
        <p:nvPicPr>
          <p:cNvPr id="1026" name="Picture 2" descr="https://ss1.bdstatic.com/70cFuXSh_Q1YnxGkpoWK1HF6hhy/it/u=2050231197,2213099990&amp;fm=26&amp;gp=0.jpg">
            <a:extLst>
              <a:ext uri="{FF2B5EF4-FFF2-40B4-BE49-F238E27FC236}">
                <a16:creationId xmlns:a16="http://schemas.microsoft.com/office/drawing/2014/main" id="{7362F941-0ACB-4A34-BAAC-FCCB588CF7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6682" y="3837479"/>
            <a:ext cx="4648566" cy="2616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6418145"/>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37" name="文本框 36">
            <a:extLst>
              <a:ext uri="{FF2B5EF4-FFF2-40B4-BE49-F238E27FC236}">
                <a16:creationId xmlns:a16="http://schemas.microsoft.com/office/drawing/2014/main" id="{1B5E67DF-B7E4-4A4C-8135-79108D4003B9}"/>
              </a:ext>
            </a:extLst>
          </p:cNvPr>
          <p:cNvSpPr txBox="1"/>
          <p:nvPr/>
        </p:nvSpPr>
        <p:spPr>
          <a:xfrm>
            <a:off x="391886" y="902775"/>
            <a:ext cx="2383971" cy="646331"/>
          </a:xfrm>
          <a:prstGeom prst="rect">
            <a:avLst/>
          </a:prstGeom>
          <a:noFill/>
        </p:spPr>
        <p:txBody>
          <a:bodyPr wrap="square" rtlCol="0">
            <a:spAutoFit/>
          </a:bodyPr>
          <a:lstStyle/>
          <a:p>
            <a:r>
              <a:rPr lang="zh-CN" altLang="en-US" sz="3600" dirty="0">
                <a:solidFill>
                  <a:schemeClr val="tx2">
                    <a:lumMod val="50000"/>
                  </a:schemeClr>
                </a:solidFill>
                <a:latin typeface="微软雅黑" panose="020B0503020204020204" pitchFamily="34" charset="-122"/>
                <a:ea typeface="微软雅黑" panose="020B0503020204020204" pitchFamily="34" charset="-122"/>
              </a:rPr>
              <a:t>注意</a:t>
            </a:r>
          </a:p>
        </p:txBody>
      </p:sp>
      <p:pic>
        <p:nvPicPr>
          <p:cNvPr id="6148" name="Picture 4" descr="自由度机械手臂总线机械臂-通用机器人-商城-智能机械">
            <a:extLst>
              <a:ext uri="{FF2B5EF4-FFF2-40B4-BE49-F238E27FC236}">
                <a16:creationId xmlns:a16="http://schemas.microsoft.com/office/drawing/2014/main" id="{F318DB13-38A4-4F5F-8BD0-BD426F83B0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982" t="16361" r="9367" b="10703"/>
          <a:stretch/>
        </p:blipFill>
        <p:spPr bwMode="auto">
          <a:xfrm>
            <a:off x="7506789" y="2346667"/>
            <a:ext cx="3487783" cy="311549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2D9AF712-9BB6-4EF8-8B4E-E4194AC5EE5F}"/>
              </a:ext>
            </a:extLst>
          </p:cNvPr>
          <p:cNvSpPr txBox="1"/>
          <p:nvPr/>
        </p:nvSpPr>
        <p:spPr>
          <a:xfrm>
            <a:off x="718456" y="1731413"/>
            <a:ext cx="6413863" cy="224305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    机械臂末端一定要选择轻质材料，否则大臂电机容易烧毁！！！</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推荐大臂电机选择步进电机，可以承受更大的重量。</a:t>
            </a:r>
          </a:p>
        </p:txBody>
      </p:sp>
      <p:sp>
        <p:nvSpPr>
          <p:cNvPr id="11" name="文本框 10">
            <a:extLst>
              <a:ext uri="{FF2B5EF4-FFF2-40B4-BE49-F238E27FC236}">
                <a16:creationId xmlns:a16="http://schemas.microsoft.com/office/drawing/2014/main" id="{CE3CB6A9-D5E6-4F3C-8385-68FD7F6493F3}"/>
              </a:ext>
            </a:extLst>
          </p:cNvPr>
          <p:cNvSpPr txBox="1"/>
          <p:nvPr/>
        </p:nvSpPr>
        <p:spPr>
          <a:xfrm>
            <a:off x="718455" y="4196881"/>
            <a:ext cx="6413863" cy="1135054"/>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    适当增加爪子的长度，可以在定位不准时仍然具有较高抓取成功率，以提高系统鲁棒性。</a:t>
            </a:r>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479543" y="3503580"/>
            <a:ext cx="3232913" cy="1015663"/>
          </a:xfrm>
          <a:prstGeom prst="rect">
            <a:avLst/>
          </a:prstGeom>
          <a:noFill/>
        </p:spPr>
        <p:txBody>
          <a:bodyPr wrap="square" rtlCol="0">
            <a:spAutoFit/>
          </a:bodyPr>
          <a:lstStyle/>
          <a:p>
            <a:r>
              <a:rPr lang="zh-CN" altLang="en-US" sz="6000" dirty="0">
                <a:solidFill>
                  <a:schemeClr val="tx2">
                    <a:lumMod val="50000"/>
                  </a:schemeClr>
                </a:solidFill>
                <a:latin typeface="微软雅黑" panose="020B0503020204020204" pitchFamily="34" charset="-122"/>
                <a:ea typeface="微软雅黑" panose="020B0503020204020204" pitchFamily="34" charset="-122"/>
              </a:rPr>
              <a:t>感知定位</a:t>
            </a:r>
          </a:p>
        </p:txBody>
      </p:sp>
      <p:sp>
        <p:nvSpPr>
          <p:cNvPr id="2069" name="八边形 2068"/>
          <p:cNvSpPr/>
          <p:nvPr/>
        </p:nvSpPr>
        <p:spPr>
          <a:xfrm>
            <a:off x="5231420" y="1565333"/>
            <a:ext cx="1663976" cy="1663976"/>
          </a:xfrm>
          <a:prstGeom prst="octagon">
            <a:avLst/>
          </a:prstGeom>
          <a:solidFill>
            <a:schemeClr val="dk1">
              <a:alpha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CN" sz="3600" dirty="0">
                <a:latin typeface="微软雅黑" panose="020B0503020204020204" pitchFamily="34" charset="-122"/>
                <a:ea typeface="微软雅黑" panose="020B0503020204020204" pitchFamily="34" charset="-122"/>
              </a:rPr>
              <a:t>Part one</a:t>
            </a: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0623" y="421340"/>
            <a:ext cx="1228165" cy="122816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机械臂控制</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37" name="文本框 36">
            <a:extLst>
              <a:ext uri="{FF2B5EF4-FFF2-40B4-BE49-F238E27FC236}">
                <a16:creationId xmlns:a16="http://schemas.microsoft.com/office/drawing/2014/main" id="{1B5E67DF-B7E4-4A4C-8135-79108D4003B9}"/>
              </a:ext>
            </a:extLst>
          </p:cNvPr>
          <p:cNvSpPr txBox="1"/>
          <p:nvPr/>
        </p:nvSpPr>
        <p:spPr>
          <a:xfrm>
            <a:off x="391886" y="902775"/>
            <a:ext cx="2383971" cy="646331"/>
          </a:xfrm>
          <a:prstGeom prst="rect">
            <a:avLst/>
          </a:prstGeom>
          <a:noFill/>
        </p:spPr>
        <p:txBody>
          <a:bodyPr wrap="square" rtlCol="0">
            <a:spAutoFit/>
          </a:bodyPr>
          <a:lstStyle/>
          <a:p>
            <a:r>
              <a:rPr lang="zh-CN" altLang="en-US" sz="3600" dirty="0">
                <a:solidFill>
                  <a:schemeClr val="tx2">
                    <a:lumMod val="50000"/>
                  </a:schemeClr>
                </a:solidFill>
                <a:latin typeface="微软雅黑" panose="020B0503020204020204" pitchFamily="34" charset="-122"/>
                <a:ea typeface="微软雅黑" panose="020B0503020204020204" pitchFamily="34" charset="-122"/>
              </a:rPr>
              <a:t>注意</a:t>
            </a:r>
          </a:p>
        </p:txBody>
      </p:sp>
      <p:pic>
        <p:nvPicPr>
          <p:cNvPr id="6148" name="Picture 4" descr="自由度机械手臂总线机械臂-通用机器人-商城-智能机械">
            <a:extLst>
              <a:ext uri="{FF2B5EF4-FFF2-40B4-BE49-F238E27FC236}">
                <a16:creationId xmlns:a16="http://schemas.microsoft.com/office/drawing/2014/main" id="{F318DB13-38A4-4F5F-8BD0-BD426F83B0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982" t="16361" r="9367" b="10703"/>
          <a:stretch/>
        </p:blipFill>
        <p:spPr bwMode="auto">
          <a:xfrm>
            <a:off x="7062652" y="2385855"/>
            <a:ext cx="3487783" cy="3115490"/>
          </a:xfrm>
          <a:prstGeom prst="rect">
            <a:avLst/>
          </a:prstGeom>
          <a:noFill/>
          <a:extLst>
            <a:ext uri="{909E8E84-426E-40DD-AFC4-6F175D3DCCD1}">
              <a14:hiddenFill xmlns:a14="http://schemas.microsoft.com/office/drawing/2010/main">
                <a:solidFill>
                  <a:srgbClr val="FFFFFF"/>
                </a:solidFill>
              </a14:hiddenFill>
            </a:ext>
          </a:extLst>
        </p:spPr>
      </p:pic>
      <p:sp>
        <p:nvSpPr>
          <p:cNvPr id="14" name="文本框 13">
            <a:extLst>
              <a:ext uri="{FF2B5EF4-FFF2-40B4-BE49-F238E27FC236}">
                <a16:creationId xmlns:a16="http://schemas.microsoft.com/office/drawing/2014/main" id="{52443E23-301C-463E-877A-51707FC34E65}"/>
              </a:ext>
            </a:extLst>
          </p:cNvPr>
          <p:cNvSpPr txBox="1"/>
          <p:nvPr/>
        </p:nvSpPr>
        <p:spPr>
          <a:xfrm>
            <a:off x="718457" y="1862635"/>
            <a:ext cx="6413863" cy="3227935"/>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比赛中机械臂的自由度？？？</a:t>
            </a:r>
            <a:endParaRPr lang="en-US" altLang="zh-CN" sz="28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底盘可以提供平面位移和旋转共三个自由度，因此为了实现三维空间自由抓取，只需要机械臂具有</a:t>
            </a:r>
            <a:r>
              <a:rPr lang="en-US" altLang="zh-CN" sz="2400" dirty="0">
                <a:latin typeface="微软雅黑" panose="020B0503020204020204" pitchFamily="34" charset="-122"/>
                <a:ea typeface="微软雅黑" panose="020B0503020204020204" pitchFamily="34" charset="-122"/>
              </a:rPr>
              <a:t> 3</a:t>
            </a:r>
            <a:r>
              <a:rPr lang="zh-CN" altLang="en-US" sz="2400" dirty="0">
                <a:latin typeface="微软雅黑" panose="020B0503020204020204" pitchFamily="34" charset="-122"/>
                <a:ea typeface="微软雅黑" panose="020B0503020204020204" pitchFamily="34" charset="-122"/>
              </a:rPr>
              <a:t>个自由度即可。</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但考虑地盘的具有一定体积，贴近货架时无法自由转动，因此建议机械臂具有</a:t>
            </a:r>
            <a:r>
              <a:rPr lang="en-US" altLang="zh-CN" sz="2400" dirty="0">
                <a:latin typeface="微软雅黑" panose="020B0503020204020204" pitchFamily="34" charset="-122"/>
                <a:ea typeface="微软雅黑" panose="020B0503020204020204" pitchFamily="34" charset="-122"/>
              </a:rPr>
              <a:t>4</a:t>
            </a:r>
            <a:r>
              <a:rPr lang="zh-CN" altLang="en-US" sz="2400" dirty="0">
                <a:latin typeface="微软雅黑" panose="020B0503020204020204" pitchFamily="34" charset="-122"/>
                <a:ea typeface="微软雅黑" panose="020B0503020204020204" pitchFamily="34" charset="-122"/>
              </a:rPr>
              <a:t>个自由度。</a:t>
            </a:r>
          </a:p>
        </p:txBody>
      </p:sp>
    </p:spTree>
    <p:extLst>
      <p:ext uri="{BB962C8B-B14F-4D97-AF65-F5344CB8AC3E}">
        <p14:creationId xmlns:p14="http://schemas.microsoft.com/office/powerpoint/2010/main" val="3113783699"/>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385161" y="3628692"/>
            <a:ext cx="5421677" cy="707886"/>
          </a:xfrm>
          <a:prstGeom prst="rect">
            <a:avLst/>
          </a:prstGeom>
          <a:noFill/>
        </p:spPr>
        <p:txBody>
          <a:bodyPr wrap="none" rtlCol="0">
            <a:spAutoFit/>
          </a:bodyPr>
          <a:lstStyle/>
          <a:p>
            <a:r>
              <a:rPr lang="zh-CN" altLang="en-US" sz="4000" dirty="0">
                <a:solidFill>
                  <a:prstClr val="black"/>
                </a:solidFill>
                <a:latin typeface="微软雅黑" panose="020B0503020204020204" pitchFamily="34" charset="-122"/>
                <a:ea typeface="微软雅黑" panose="020B0503020204020204" pitchFamily="34" charset="-122"/>
              </a:rPr>
              <a:t>移动机器人的建模控制</a:t>
            </a:r>
          </a:p>
        </p:txBody>
      </p:sp>
      <p:sp>
        <p:nvSpPr>
          <p:cNvPr id="2069" name="八边形 2068"/>
          <p:cNvSpPr/>
          <p:nvPr/>
        </p:nvSpPr>
        <p:spPr>
          <a:xfrm>
            <a:off x="5231420" y="1565333"/>
            <a:ext cx="1663976" cy="1663976"/>
          </a:xfrm>
          <a:prstGeom prst="octagon">
            <a:avLst/>
          </a:prstGeom>
          <a:solidFill>
            <a:schemeClr val="dk1">
              <a:alpha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CN" sz="2800" dirty="0">
                <a:solidFill>
                  <a:prstClr val="white"/>
                </a:solidFill>
                <a:latin typeface="微软雅黑" panose="020B0503020204020204" pitchFamily="34" charset="-122"/>
                <a:ea typeface="微软雅黑" panose="020B0503020204020204" pitchFamily="34" charset="-122"/>
              </a:rPr>
              <a:t>Part three</a:t>
            </a: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0623" y="421340"/>
            <a:ext cx="1228165" cy="122816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运动学建模</a:t>
              </a:r>
              <a:endParaRPr kumimoji="0" lang="zh-CN" altLang="en-US" sz="2000" b="1" i="0" u="none" strike="noStrike" kern="0" cap="none" spc="0" normalizeH="0" baseline="0" noProof="0" dirty="0">
                <a:ln>
                  <a:noFill/>
                </a:ln>
                <a:solidFill>
                  <a:srgbClr val="E7E6E6">
                    <a:lumMod val="10000"/>
                  </a:srgbClr>
                </a:solidFill>
                <a:effectLst/>
                <a:uLnTx/>
                <a:uFillTx/>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822961" y="1939834"/>
            <a:ext cx="5003073" cy="1689052"/>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     运动学建模是指从几何的角度描述和研究物体位置、速度或加速度随时间变化的规律。</a:t>
            </a:r>
            <a:endParaRPr lang="en-US" altLang="zh-CN" sz="2400" dirty="0">
              <a:latin typeface="微软雅黑" panose="020B0503020204020204" pitchFamily="34" charset="-122"/>
              <a:ea typeface="微软雅黑" panose="020B0503020204020204" pitchFamily="34" charset="-122"/>
            </a:endParaRPr>
          </a:p>
        </p:txBody>
      </p:sp>
      <p:pic>
        <p:nvPicPr>
          <p:cNvPr id="13314" name="Picture 2" descr="移动机器人的运动学模型:车式移动机器人_旧人赋荒年-CSDN博客">
            <a:extLst>
              <a:ext uri="{FF2B5EF4-FFF2-40B4-BE49-F238E27FC236}">
                <a16:creationId xmlns:a16="http://schemas.microsoft.com/office/drawing/2014/main" id="{2FF109D1-F700-4249-BD58-0C5BEA3F07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4973" y="1885133"/>
            <a:ext cx="3429000" cy="371475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20611658-30F5-423B-ACDC-E28F410F3C8F}"/>
              </a:ext>
            </a:extLst>
          </p:cNvPr>
          <p:cNvSpPr/>
          <p:nvPr/>
        </p:nvSpPr>
        <p:spPr>
          <a:xfrm>
            <a:off x="822961" y="4195470"/>
            <a:ext cx="5003073" cy="1689052"/>
          </a:xfrm>
          <a:prstGeom prst="rect">
            <a:avLst/>
          </a:prstGeom>
        </p:spPr>
        <p:txBody>
          <a:bodyPr wrap="square">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     机器人的运动学建模是指建立机器人参考点运动控制与各个驱动运动之间的数学模型。</a:t>
            </a:r>
          </a:p>
        </p:txBody>
      </p:sp>
      <p:sp>
        <p:nvSpPr>
          <p:cNvPr id="3" name="矩形 2">
            <a:extLst>
              <a:ext uri="{FF2B5EF4-FFF2-40B4-BE49-F238E27FC236}">
                <a16:creationId xmlns:a16="http://schemas.microsoft.com/office/drawing/2014/main" id="{1F779E2E-53AF-4B89-967C-6FB4E516C0DD}"/>
              </a:ext>
            </a:extLst>
          </p:cNvPr>
          <p:cNvSpPr/>
          <p:nvPr/>
        </p:nvSpPr>
        <p:spPr>
          <a:xfrm>
            <a:off x="822961" y="1050084"/>
            <a:ext cx="2492990" cy="646331"/>
          </a:xfrm>
          <a:prstGeom prst="rect">
            <a:avLst/>
          </a:prstGeom>
        </p:spPr>
        <p:txBody>
          <a:bodyPr wrap="none">
            <a:spAutoFit/>
          </a:bodyPr>
          <a:lstStyle/>
          <a:p>
            <a:r>
              <a:rPr lang="zh-CN" altLang="en-US" sz="3600" dirty="0">
                <a:latin typeface="微软雅黑" panose="020B0503020204020204" pitchFamily="34" charset="-122"/>
                <a:ea typeface="微软雅黑" panose="020B0503020204020204" pitchFamily="34" charset="-122"/>
              </a:rPr>
              <a:t>运动学建模</a:t>
            </a:r>
            <a:endParaRPr lang="zh-CN" altLang="en-US" sz="3600" dirty="0"/>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6"/>
            <a:ext cx="11887200" cy="307777"/>
            <a:chOff x="143922" y="775816"/>
            <a:chExt cx="11887200" cy="307777"/>
          </a:xfrm>
        </p:grpSpPr>
        <p:sp>
          <p:nvSpPr>
            <p:cNvPr id="25" name="MH_Entry_1"/>
            <p:cNvSpPr/>
            <p:nvPr>
              <p:custDataLst>
                <p:tags r:id="rId1"/>
              </p:custDataLst>
            </p:nvPr>
          </p:nvSpPr>
          <p:spPr>
            <a:xfrm>
              <a:off x="4539167" y="775816"/>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标准轮的运动学建模</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307032" y="862019"/>
            <a:ext cx="4878922" cy="661848"/>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世界坐标系 </a:t>
            </a:r>
            <a:r>
              <a:rPr lang="en-US" altLang="zh-CN" sz="2800" dirty="0">
                <a:latin typeface="微软雅黑" panose="020B0503020204020204" pitchFamily="34" charset="-122"/>
                <a:ea typeface="微软雅黑" panose="020B0503020204020204" pitchFamily="34" charset="-122"/>
                <a:sym typeface="Wingdings" panose="05000000000000000000" pitchFamily="2" charset="2"/>
              </a:rPr>
              <a:t> </a:t>
            </a:r>
            <a:r>
              <a:rPr lang="zh-CN" altLang="en-US" sz="2800" dirty="0">
                <a:latin typeface="微软雅黑" panose="020B0503020204020204" pitchFamily="34" charset="-122"/>
                <a:ea typeface="微软雅黑" panose="020B0503020204020204" pitchFamily="34" charset="-122"/>
                <a:sym typeface="Wingdings" panose="05000000000000000000" pitchFamily="2" charset="2"/>
              </a:rPr>
              <a:t>机器人坐标系</a:t>
            </a:r>
            <a:endParaRPr lang="zh-CN" altLang="en-US" sz="28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A8E416E9-3601-4211-9CB9-AC3331D07873}"/>
              </a:ext>
            </a:extLst>
          </p:cNvPr>
          <p:cNvPicPr>
            <a:picLocks noChangeAspect="1"/>
          </p:cNvPicPr>
          <p:nvPr/>
        </p:nvPicPr>
        <p:blipFill>
          <a:blip r:embed="rId3"/>
          <a:stretch>
            <a:fillRect/>
          </a:stretch>
        </p:blipFill>
        <p:spPr>
          <a:xfrm>
            <a:off x="7791088" y="1367083"/>
            <a:ext cx="4107264" cy="3995354"/>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91EB9BDE-13B9-47C7-8AE4-493ADF917884}"/>
                  </a:ext>
                </a:extLst>
              </p:cNvPr>
              <p:cNvSpPr txBox="1"/>
              <p:nvPr/>
            </p:nvSpPr>
            <p:spPr>
              <a:xfrm>
                <a:off x="2942073" y="3553154"/>
                <a:ext cx="2162515" cy="44441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sz="2800" b="1" i="1" smtClean="0">
                              <a:latin typeface="Cambria Math" panose="02040503050406030204" pitchFamily="18" charset="0"/>
                            </a:rPr>
                          </m:ctrlPr>
                        </m:sSubPr>
                        <m:e>
                          <m:acc>
                            <m:accPr>
                              <m:chr m:val="̇"/>
                              <m:ctrlPr>
                                <a:rPr lang="en-US" altLang="zh-CN" sz="2800" b="1" i="1" smtClean="0">
                                  <a:latin typeface="Cambria Math" panose="02040503050406030204" pitchFamily="18" charset="0"/>
                                </a:rPr>
                              </m:ctrlPr>
                            </m:accPr>
                            <m:e>
                              <m:r>
                                <a:rPr lang="en-US" altLang="zh-CN" sz="2800" b="1" i="1" smtClean="0">
                                  <a:latin typeface="Cambria Math" panose="02040503050406030204" pitchFamily="18" charset="0"/>
                                </a:rPr>
                                <m:t>𝑿</m:t>
                              </m:r>
                            </m:e>
                          </m:acc>
                        </m:e>
                        <m:sub>
                          <m:r>
                            <a:rPr lang="en-US" altLang="zh-CN" sz="2800" b="1" i="1" smtClean="0">
                              <a:latin typeface="Cambria Math" panose="02040503050406030204" pitchFamily="18" charset="0"/>
                            </a:rPr>
                            <m:t>𝑹</m:t>
                          </m:r>
                        </m:sub>
                      </m:sSub>
                      <m:r>
                        <a:rPr lang="en-US" altLang="zh-CN" sz="2800" b="1" i="1" smtClean="0">
                          <a:latin typeface="Cambria Math" panose="02040503050406030204" pitchFamily="18" charset="0"/>
                        </a:rPr>
                        <m:t>=</m:t>
                      </m:r>
                      <m:r>
                        <a:rPr lang="en-US" altLang="zh-CN" sz="2800" b="1" i="1" smtClean="0">
                          <a:latin typeface="Cambria Math" panose="02040503050406030204" pitchFamily="18" charset="0"/>
                        </a:rPr>
                        <m:t>𝑹</m:t>
                      </m:r>
                      <m:r>
                        <a:rPr lang="en-US" altLang="zh-CN" sz="2800" b="1" i="1" smtClean="0">
                          <a:latin typeface="Cambria Math" panose="02040503050406030204" pitchFamily="18" charset="0"/>
                        </a:rPr>
                        <m:t>(</m:t>
                      </m:r>
                      <m:r>
                        <a:rPr lang="zh-CN" altLang="en-US" sz="2800" b="1" i="1" smtClean="0">
                          <a:latin typeface="Cambria Math" panose="02040503050406030204" pitchFamily="18" charset="0"/>
                        </a:rPr>
                        <m:t>𝜽</m:t>
                      </m:r>
                      <m:r>
                        <a:rPr lang="en-US" altLang="zh-CN" sz="2800" b="1" i="1" smtClean="0">
                          <a:latin typeface="Cambria Math" panose="02040503050406030204" pitchFamily="18" charset="0"/>
                        </a:rPr>
                        <m:t>)</m:t>
                      </m:r>
                      <m:sSub>
                        <m:sSubPr>
                          <m:ctrlPr>
                            <a:rPr lang="en-US" altLang="zh-CN" sz="2800" b="1" i="1" smtClean="0">
                              <a:latin typeface="Cambria Math" panose="02040503050406030204" pitchFamily="18" charset="0"/>
                            </a:rPr>
                          </m:ctrlPr>
                        </m:sSubPr>
                        <m:e>
                          <m:acc>
                            <m:accPr>
                              <m:chr m:val="̇"/>
                              <m:ctrlPr>
                                <a:rPr lang="en-US" altLang="zh-CN" sz="2800" b="1" i="1" smtClean="0">
                                  <a:latin typeface="Cambria Math" panose="02040503050406030204" pitchFamily="18" charset="0"/>
                                </a:rPr>
                              </m:ctrlPr>
                            </m:accPr>
                            <m:e>
                              <m:r>
                                <a:rPr lang="en-US" altLang="zh-CN" sz="2800" b="1" i="1" smtClean="0">
                                  <a:latin typeface="Cambria Math" panose="02040503050406030204" pitchFamily="18" charset="0"/>
                                </a:rPr>
                                <m:t>𝑿</m:t>
                              </m:r>
                            </m:e>
                          </m:acc>
                        </m:e>
                        <m:sub>
                          <m:r>
                            <a:rPr lang="en-US" altLang="zh-CN" sz="2800" b="1" i="1" smtClean="0">
                              <a:latin typeface="Cambria Math" panose="02040503050406030204" pitchFamily="18" charset="0"/>
                            </a:rPr>
                            <m:t>𝑰</m:t>
                          </m:r>
                        </m:sub>
                      </m:sSub>
                    </m:oMath>
                  </m:oMathPara>
                </a14:m>
                <a:endParaRPr lang="zh-CN" altLang="en-US" b="1" dirty="0"/>
              </a:p>
            </p:txBody>
          </p:sp>
        </mc:Choice>
        <mc:Fallback xmlns="">
          <p:sp>
            <p:nvSpPr>
              <p:cNvPr id="6" name="文本框 5">
                <a:extLst>
                  <a:ext uri="{FF2B5EF4-FFF2-40B4-BE49-F238E27FC236}">
                    <a16:creationId xmlns:a16="http://schemas.microsoft.com/office/drawing/2014/main" id="{91EB9BDE-13B9-47C7-8AE4-493ADF917884}"/>
                  </a:ext>
                </a:extLst>
              </p:cNvPr>
              <p:cNvSpPr txBox="1">
                <a:spLocks noRot="1" noChangeAspect="1" noMove="1" noResize="1" noEditPoints="1" noAdjustHandles="1" noChangeArrowheads="1" noChangeShapeType="1" noTextEdit="1"/>
              </p:cNvSpPr>
              <p:nvPr/>
            </p:nvSpPr>
            <p:spPr>
              <a:xfrm>
                <a:off x="2942073" y="3553154"/>
                <a:ext cx="2162515" cy="444417"/>
              </a:xfrm>
              <a:prstGeom prst="rect">
                <a:avLst/>
              </a:prstGeom>
              <a:blipFill>
                <a:blip r:embed="rId4"/>
                <a:stretch>
                  <a:fillRect/>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09DA0335-1B85-4DC1-A24A-AF7BCCF3412E}"/>
              </a:ext>
            </a:extLst>
          </p:cNvPr>
          <p:cNvSpPr txBox="1"/>
          <p:nvPr/>
        </p:nvSpPr>
        <p:spPr>
          <a:xfrm>
            <a:off x="703006" y="1786064"/>
            <a:ext cx="6955312" cy="1689052"/>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规划模块生成的控制指令一般是在世界坐标系</a:t>
            </a:r>
            <a:r>
              <a:rPr lang="en-US" altLang="zh-CN" sz="2400" dirty="0">
                <a:latin typeface="微软雅黑" panose="020B0503020204020204" pitchFamily="34" charset="-122"/>
                <a:ea typeface="微软雅黑" panose="020B0503020204020204" pitchFamily="34" charset="-122"/>
              </a:rPr>
              <a:t>{I}</a:t>
            </a:r>
            <a:r>
              <a:rPr lang="zh-CN" altLang="en-US" sz="2400" dirty="0">
                <a:latin typeface="微软雅黑" panose="020B0503020204020204" pitchFamily="34" charset="-122"/>
                <a:ea typeface="微软雅黑" panose="020B0503020204020204" pitchFamily="34" charset="-122"/>
              </a:rPr>
              <a:t>下的速度和转速，可以通过机器人在世界坐标系下的朝向角，将速度转化为机器人坐标系下：</a:t>
            </a:r>
          </a:p>
        </p:txBody>
      </p:sp>
      <mc:AlternateContent xmlns:mc="http://schemas.openxmlformats.org/markup-compatibility/2006" xmlns:a14="http://schemas.microsoft.com/office/drawing/2010/main">
        <mc:Choice Requires="a14">
          <p:sp>
            <p:nvSpPr>
              <p:cNvPr id="11" name="文本框 10">
                <a:extLst>
                  <a:ext uri="{FF2B5EF4-FFF2-40B4-BE49-F238E27FC236}">
                    <a16:creationId xmlns:a16="http://schemas.microsoft.com/office/drawing/2014/main" id="{02AD77F5-3ED2-4CAD-95D2-5D19B33F5BF2}"/>
                  </a:ext>
                </a:extLst>
              </p:cNvPr>
              <p:cNvSpPr txBox="1"/>
              <p:nvPr/>
            </p:nvSpPr>
            <p:spPr>
              <a:xfrm>
                <a:off x="764133" y="3997571"/>
                <a:ext cx="6955312" cy="1909433"/>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其中：</a:t>
                </a:r>
                <a:r>
                  <a:rPr lang="en-US" altLang="zh-CN" sz="2000" b="1" dirty="0"/>
                  <a:t> </a:t>
                </a:r>
              </a:p>
              <a:p>
                <a:pPr>
                  <a:lnSpc>
                    <a:spcPct val="150000"/>
                  </a:lnSpc>
                </a:pPr>
                <a:r>
                  <a:rPr lang="en-US" altLang="zh-CN" sz="2000" b="1" dirty="0"/>
                  <a:t>       </a:t>
                </a:r>
                <a14:m>
                  <m:oMath xmlns:m="http://schemas.openxmlformats.org/officeDocument/2006/math">
                    <m:sSub>
                      <m:sSubPr>
                        <m:ctrlPr>
                          <a:rPr lang="en-US" altLang="zh-CN" sz="2000" b="1" i="1">
                            <a:latin typeface="Cambria Math" panose="02040503050406030204" pitchFamily="18" charset="0"/>
                          </a:rPr>
                        </m:ctrlPr>
                      </m:sSubPr>
                      <m:e>
                        <m:acc>
                          <m:accPr>
                            <m:chr m:val="̇"/>
                            <m:ctrlPr>
                              <a:rPr lang="en-US" altLang="zh-CN" sz="2000" b="1" i="1">
                                <a:latin typeface="Cambria Math" panose="02040503050406030204" pitchFamily="18" charset="0"/>
                              </a:rPr>
                            </m:ctrlPr>
                          </m:accPr>
                          <m:e>
                            <m:r>
                              <a:rPr lang="en-US" altLang="zh-CN" sz="2000" b="1" i="1">
                                <a:latin typeface="Cambria Math" panose="02040503050406030204" pitchFamily="18" charset="0"/>
                              </a:rPr>
                              <m:t>𝑿</m:t>
                            </m:r>
                          </m:e>
                        </m:acc>
                      </m:e>
                      <m:sub>
                        <m:r>
                          <a:rPr lang="en-US" altLang="zh-CN" sz="2000" b="1" i="1">
                            <a:latin typeface="Cambria Math" panose="02040503050406030204" pitchFamily="18" charset="0"/>
                          </a:rPr>
                          <m:t>𝑹</m:t>
                        </m:r>
                      </m:sub>
                    </m:sSub>
                  </m:oMath>
                </a14:m>
                <a:r>
                  <a:rPr lang="zh-CN" altLang="en-US" sz="2000" dirty="0">
                    <a:latin typeface="微软雅黑" panose="020B0503020204020204" pitchFamily="34" charset="-122"/>
                    <a:ea typeface="微软雅黑" panose="020B0503020204020204" pitchFamily="34" charset="-122"/>
                  </a:rPr>
                  <a:t>为机器人坐标系下的速度（位置对时间的一阶导数）</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       </a:t>
                </a:r>
                <a14:m>
                  <m:oMath xmlns:m="http://schemas.openxmlformats.org/officeDocument/2006/math">
                    <m:r>
                      <a:rPr lang="en-US" altLang="zh-CN" sz="2000" b="1" i="1">
                        <a:latin typeface="Cambria Math" panose="02040503050406030204" pitchFamily="18" charset="0"/>
                      </a:rPr>
                      <m:t>𝑹</m:t>
                    </m:r>
                    <m:r>
                      <a:rPr lang="en-US" altLang="zh-CN" sz="2000" b="1" i="1">
                        <a:latin typeface="Cambria Math" panose="02040503050406030204" pitchFamily="18" charset="0"/>
                      </a:rPr>
                      <m:t>(</m:t>
                    </m:r>
                    <m:r>
                      <a:rPr lang="zh-CN" altLang="en-US" sz="2000" b="1" i="1">
                        <a:latin typeface="Cambria Math" panose="02040503050406030204" pitchFamily="18" charset="0"/>
                      </a:rPr>
                      <m:t>𝜽</m:t>
                    </m:r>
                    <m:r>
                      <a:rPr lang="en-US" altLang="zh-CN" sz="2000" b="1" i="1">
                        <a:latin typeface="Cambria Math" panose="02040503050406030204" pitchFamily="18" charset="0"/>
                      </a:rPr>
                      <m:t>)</m:t>
                    </m:r>
                  </m:oMath>
                </a14:m>
                <a:r>
                  <a:rPr lang="zh-CN" altLang="en-US" sz="2000" dirty="0">
                    <a:latin typeface="微软雅黑" panose="020B0503020204020204" pitchFamily="34" charset="-122"/>
                    <a:ea typeface="微软雅黑" panose="020B0503020204020204" pitchFamily="34" charset="-122"/>
                  </a:rPr>
                  <a:t> 为世界坐标系到机器人坐标系的旋转矩阵</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       </a:t>
                </a:r>
                <a14:m>
                  <m:oMath xmlns:m="http://schemas.openxmlformats.org/officeDocument/2006/math">
                    <m:sSub>
                      <m:sSubPr>
                        <m:ctrlPr>
                          <a:rPr lang="en-US" altLang="zh-CN" sz="2000" b="1" i="1">
                            <a:latin typeface="Cambria Math" panose="02040503050406030204" pitchFamily="18" charset="0"/>
                          </a:rPr>
                        </m:ctrlPr>
                      </m:sSubPr>
                      <m:e>
                        <m:acc>
                          <m:accPr>
                            <m:chr m:val="̇"/>
                            <m:ctrlPr>
                              <a:rPr lang="en-US" altLang="zh-CN" sz="2000" b="1" i="1">
                                <a:latin typeface="Cambria Math" panose="02040503050406030204" pitchFamily="18" charset="0"/>
                              </a:rPr>
                            </m:ctrlPr>
                          </m:accPr>
                          <m:e>
                            <m:r>
                              <a:rPr lang="en-US" altLang="zh-CN" sz="2000" b="1" i="1">
                                <a:latin typeface="Cambria Math" panose="02040503050406030204" pitchFamily="18" charset="0"/>
                              </a:rPr>
                              <m:t>𝑿</m:t>
                            </m:r>
                          </m:e>
                        </m:acc>
                      </m:e>
                      <m:sub>
                        <m:r>
                          <a:rPr lang="en-US" altLang="zh-CN" sz="2000" b="1" i="1">
                            <a:latin typeface="Cambria Math" panose="02040503050406030204" pitchFamily="18" charset="0"/>
                          </a:rPr>
                          <m:t>𝑰</m:t>
                        </m:r>
                      </m:sub>
                    </m:sSub>
                  </m:oMath>
                </a14:m>
                <a:r>
                  <a:rPr lang="zh-CN" altLang="en-US" sz="2000" dirty="0">
                    <a:latin typeface="微软雅黑" panose="020B0503020204020204" pitchFamily="34" charset="-122"/>
                    <a:ea typeface="微软雅黑" panose="020B0503020204020204" pitchFamily="34" charset="-122"/>
                  </a:rPr>
                  <a:t> 为世界坐标系下的速度</a:t>
                </a:r>
              </a:p>
            </p:txBody>
          </p:sp>
        </mc:Choice>
        <mc:Fallback xmlns="">
          <p:sp>
            <p:nvSpPr>
              <p:cNvPr id="11" name="文本框 10">
                <a:extLst>
                  <a:ext uri="{FF2B5EF4-FFF2-40B4-BE49-F238E27FC236}">
                    <a16:creationId xmlns:a16="http://schemas.microsoft.com/office/drawing/2014/main" id="{02AD77F5-3ED2-4CAD-95D2-5D19B33F5BF2}"/>
                  </a:ext>
                </a:extLst>
              </p:cNvPr>
              <p:cNvSpPr txBox="1">
                <a:spLocks noRot="1" noChangeAspect="1" noMove="1" noResize="1" noEditPoints="1" noAdjustHandles="1" noChangeArrowheads="1" noChangeShapeType="1" noTextEdit="1"/>
              </p:cNvSpPr>
              <p:nvPr/>
            </p:nvSpPr>
            <p:spPr>
              <a:xfrm>
                <a:off x="764133" y="3997571"/>
                <a:ext cx="6955312" cy="1909433"/>
              </a:xfrm>
              <a:prstGeom prst="rect">
                <a:avLst/>
              </a:prstGeom>
              <a:blipFill>
                <a:blip r:embed="rId5"/>
                <a:stretch>
                  <a:fillRect l="-876" b="-479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382614532"/>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运动学建模</a:t>
              </a:r>
              <a:endParaRPr kumimoji="0" lang="zh-CN" altLang="en-US" sz="2000" b="1" i="0" u="none" strike="noStrike" kern="0" cap="none" spc="0" normalizeH="0" baseline="0" noProof="0" dirty="0">
                <a:ln>
                  <a:noFill/>
                </a:ln>
                <a:solidFill>
                  <a:srgbClr val="E7E6E6">
                    <a:lumMod val="10000"/>
                  </a:srgbClr>
                </a:solidFill>
                <a:effectLst/>
                <a:uLnTx/>
                <a:uFillTx/>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849087" y="2538307"/>
            <a:ext cx="8680268" cy="1781385"/>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轮式移动机器人的运动学建模：</a:t>
            </a:r>
            <a:endParaRPr lang="en-US" altLang="zh-CN" sz="2800" dirty="0">
              <a:latin typeface="微软雅黑" panose="020B0503020204020204" pitchFamily="34" charset="-122"/>
              <a:ea typeface="微软雅黑" panose="020B0503020204020204" pitchFamily="34" charset="-122"/>
            </a:endParaRPr>
          </a:p>
          <a:p>
            <a:pPr marL="800100" lvl="1"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轮子类型与常见排布方法</a:t>
            </a:r>
            <a:endParaRPr lang="en-US" altLang="zh-CN" sz="2400" dirty="0">
              <a:latin typeface="微软雅黑" panose="020B0503020204020204" pitchFamily="34" charset="-122"/>
              <a:ea typeface="微软雅黑" panose="020B0503020204020204" pitchFamily="34" charset="-122"/>
            </a:endParaRPr>
          </a:p>
          <a:p>
            <a:pPr marL="800100" lvl="1"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轮式运动建模方法</a:t>
            </a:r>
          </a:p>
        </p:txBody>
      </p:sp>
    </p:spTree>
    <p:extLst>
      <p:ext uri="{BB962C8B-B14F-4D97-AF65-F5344CB8AC3E}">
        <p14:creationId xmlns:p14="http://schemas.microsoft.com/office/powerpoint/2010/main" val="4051789414"/>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轮子的常见类型</a:t>
              </a:r>
              <a:endParaRPr kumimoji="0" lang="zh-CN" altLang="en-US" sz="2000" b="1" i="0" u="none" strike="noStrike" kern="0" cap="none" spc="0" normalizeH="0" baseline="0" noProof="0" dirty="0">
                <a:ln>
                  <a:noFill/>
                </a:ln>
                <a:solidFill>
                  <a:srgbClr val="E7E6E6">
                    <a:lumMod val="10000"/>
                  </a:srgbClr>
                </a:solidFill>
                <a:effectLst/>
                <a:uLnTx/>
                <a:uFillTx/>
                <a:latin typeface="微软雅黑" panose="020B0503020204020204" pitchFamily="34" charset="-122"/>
                <a:ea typeface="微软雅黑" panose="020B0503020204020204" pitchFamily="34" charset="-122"/>
                <a:sym typeface="Arial" panose="020B0604020202020204" pitchFamily="34" charset="0"/>
              </a:endParaRP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588059" y="884019"/>
            <a:ext cx="2952205" cy="662554"/>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轮子的常见类型</a:t>
            </a:r>
            <a:endParaRPr lang="zh-CN" altLang="en-US" sz="2400" dirty="0">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5CAC9B2B-0487-4787-B3DE-83CBE996B5BE}"/>
              </a:ext>
            </a:extLst>
          </p:cNvPr>
          <p:cNvPicPr>
            <a:picLocks noChangeAspect="1"/>
          </p:cNvPicPr>
          <p:nvPr/>
        </p:nvPicPr>
        <p:blipFill>
          <a:blip r:embed="rId3"/>
          <a:stretch>
            <a:fillRect/>
          </a:stretch>
        </p:blipFill>
        <p:spPr>
          <a:xfrm>
            <a:off x="483166" y="1919490"/>
            <a:ext cx="6252430" cy="4444096"/>
          </a:xfrm>
          <a:prstGeom prst="rect">
            <a:avLst/>
          </a:prstGeom>
        </p:spPr>
      </p:pic>
      <p:sp>
        <p:nvSpPr>
          <p:cNvPr id="3" name="乘号 2">
            <a:extLst>
              <a:ext uri="{FF2B5EF4-FFF2-40B4-BE49-F238E27FC236}">
                <a16:creationId xmlns:a16="http://schemas.microsoft.com/office/drawing/2014/main" id="{44625D90-66ED-450B-84E7-322AB06D1156}"/>
              </a:ext>
            </a:extLst>
          </p:cNvPr>
          <p:cNvSpPr/>
          <p:nvPr/>
        </p:nvSpPr>
        <p:spPr>
          <a:xfrm>
            <a:off x="3501830" y="2317907"/>
            <a:ext cx="1922739" cy="1470321"/>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乘号 8">
            <a:extLst>
              <a:ext uri="{FF2B5EF4-FFF2-40B4-BE49-F238E27FC236}">
                <a16:creationId xmlns:a16="http://schemas.microsoft.com/office/drawing/2014/main" id="{7C39E880-8924-443C-8862-C4B36ED1EB99}"/>
              </a:ext>
            </a:extLst>
          </p:cNvPr>
          <p:cNvSpPr/>
          <p:nvPr/>
        </p:nvSpPr>
        <p:spPr>
          <a:xfrm>
            <a:off x="5057037" y="2254770"/>
            <a:ext cx="1922739" cy="1470321"/>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8C33425F-838B-4F40-A807-FD494E25971F}"/>
              </a:ext>
            </a:extLst>
          </p:cNvPr>
          <p:cNvSpPr txBox="1"/>
          <p:nvPr/>
        </p:nvSpPr>
        <p:spPr>
          <a:xfrm>
            <a:off x="7149515" y="2680564"/>
            <a:ext cx="4463365" cy="1689052"/>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超市挑战赛禁止使用任意形式的全向轮（大轮上面套小轮）和球轮。</a:t>
            </a:r>
          </a:p>
        </p:txBody>
      </p:sp>
    </p:spTree>
    <p:extLst>
      <p:ext uri="{BB962C8B-B14F-4D97-AF65-F5344CB8AC3E}">
        <p14:creationId xmlns:p14="http://schemas.microsoft.com/office/powerpoint/2010/main" val="3292060063"/>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轮子的常见类型</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503151" y="796833"/>
            <a:ext cx="2560089" cy="662554"/>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标准轮与脚轮</a:t>
            </a:r>
            <a:endParaRPr lang="zh-CN" altLang="en-US" sz="24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04BE6449-2C90-45B0-9EF4-1AED166490C6}"/>
              </a:ext>
            </a:extLst>
          </p:cNvPr>
          <p:cNvPicPr>
            <a:picLocks noChangeAspect="1"/>
          </p:cNvPicPr>
          <p:nvPr/>
        </p:nvPicPr>
        <p:blipFill>
          <a:blip r:embed="rId3"/>
          <a:stretch>
            <a:fillRect/>
          </a:stretch>
        </p:blipFill>
        <p:spPr>
          <a:xfrm>
            <a:off x="1244834" y="1823348"/>
            <a:ext cx="1509724" cy="2043127"/>
          </a:xfrm>
          <a:prstGeom prst="rect">
            <a:avLst/>
          </a:prstGeom>
        </p:spPr>
      </p:pic>
      <p:sp>
        <p:nvSpPr>
          <p:cNvPr id="9" name="文本框 8">
            <a:extLst>
              <a:ext uri="{FF2B5EF4-FFF2-40B4-BE49-F238E27FC236}">
                <a16:creationId xmlns:a16="http://schemas.microsoft.com/office/drawing/2014/main" id="{EAB53512-3E38-4E3D-A74D-AB49B69C347F}"/>
              </a:ext>
            </a:extLst>
          </p:cNvPr>
          <p:cNvSpPr txBox="1"/>
          <p:nvPr/>
        </p:nvSpPr>
        <p:spPr>
          <a:xfrm>
            <a:off x="3631473" y="1624861"/>
            <a:ext cx="1246299" cy="581057"/>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标准轮</a:t>
            </a:r>
            <a:endParaRPr lang="zh-CN" altLang="en-US" sz="20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A7107F10-A207-467C-BCF5-A7FBC45B2155}"/>
              </a:ext>
            </a:extLst>
          </p:cNvPr>
          <p:cNvSpPr txBox="1"/>
          <p:nvPr/>
        </p:nvSpPr>
        <p:spPr>
          <a:xfrm>
            <a:off x="4097381" y="2205918"/>
            <a:ext cx="5430769" cy="142295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承重大</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与地面摩擦力小</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不能侧滑</a:t>
            </a:r>
          </a:p>
        </p:txBody>
      </p:sp>
      <p:pic>
        <p:nvPicPr>
          <p:cNvPr id="4" name="图片 3">
            <a:extLst>
              <a:ext uri="{FF2B5EF4-FFF2-40B4-BE49-F238E27FC236}">
                <a16:creationId xmlns:a16="http://schemas.microsoft.com/office/drawing/2014/main" id="{950EDB5E-B356-43CF-B7F1-87EB21759A32}"/>
              </a:ext>
            </a:extLst>
          </p:cNvPr>
          <p:cNvPicPr>
            <a:picLocks noChangeAspect="1"/>
          </p:cNvPicPr>
          <p:nvPr/>
        </p:nvPicPr>
        <p:blipFill>
          <a:blip r:embed="rId4"/>
          <a:stretch>
            <a:fillRect/>
          </a:stretch>
        </p:blipFill>
        <p:spPr>
          <a:xfrm>
            <a:off x="1144821" y="3930358"/>
            <a:ext cx="1709750" cy="2671782"/>
          </a:xfrm>
          <a:prstGeom prst="rect">
            <a:avLst/>
          </a:prstGeom>
        </p:spPr>
      </p:pic>
      <p:sp>
        <p:nvSpPr>
          <p:cNvPr id="12" name="文本框 11">
            <a:extLst>
              <a:ext uri="{FF2B5EF4-FFF2-40B4-BE49-F238E27FC236}">
                <a16:creationId xmlns:a16="http://schemas.microsoft.com/office/drawing/2014/main" id="{E2702303-E662-40D3-9543-AB7DD5E8FBA7}"/>
              </a:ext>
            </a:extLst>
          </p:cNvPr>
          <p:cNvSpPr txBox="1"/>
          <p:nvPr/>
        </p:nvSpPr>
        <p:spPr>
          <a:xfrm>
            <a:off x="3631473" y="3930358"/>
            <a:ext cx="1246299" cy="581057"/>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脚轮</a:t>
            </a:r>
            <a:endParaRPr lang="zh-CN" altLang="en-US" sz="20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8363782F-5D78-4B76-8F92-3C0ADA843672}"/>
              </a:ext>
            </a:extLst>
          </p:cNvPr>
          <p:cNvSpPr txBox="1"/>
          <p:nvPr/>
        </p:nvSpPr>
        <p:spPr>
          <a:xfrm>
            <a:off x="4097381" y="4511415"/>
            <a:ext cx="5430769" cy="142295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两个自由度</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垂直旋转轴</a:t>
            </a:r>
            <a:r>
              <a:rPr lang="zh-CN" altLang="en-US" sz="2000" dirty="0">
                <a:solidFill>
                  <a:srgbClr val="FF0000"/>
                </a:solidFill>
                <a:latin typeface="微软雅黑" panose="020B0503020204020204" pitchFamily="34" charset="-122"/>
                <a:ea typeface="微软雅黑" panose="020B0503020204020204" pitchFamily="34" charset="-122"/>
              </a:rPr>
              <a:t>不经过</a:t>
            </a:r>
            <a:r>
              <a:rPr lang="zh-CN" altLang="en-US" sz="2000" dirty="0">
                <a:latin typeface="微软雅黑" panose="020B0503020204020204" pitchFamily="34" charset="-122"/>
                <a:ea typeface="微软雅黑" panose="020B0503020204020204" pitchFamily="34" charset="-122"/>
              </a:rPr>
              <a:t>地面接触点</a:t>
            </a:r>
            <a:endParaRPr lang="en-US" altLang="zh-CN" sz="20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脚轮</a:t>
            </a:r>
            <a:r>
              <a:rPr lang="zh-CN" altLang="en-US" sz="2000" dirty="0">
                <a:solidFill>
                  <a:srgbClr val="FF0000"/>
                </a:solidFill>
                <a:latin typeface="微软雅黑" panose="020B0503020204020204" pitchFamily="34" charset="-122"/>
                <a:ea typeface="微软雅黑" panose="020B0503020204020204" pitchFamily="34" charset="-122"/>
              </a:rPr>
              <a:t>不存在</a:t>
            </a:r>
            <a:r>
              <a:rPr lang="zh-CN" altLang="en-US" sz="2000" dirty="0">
                <a:latin typeface="微软雅黑" panose="020B0503020204020204" pitchFamily="34" charset="-122"/>
                <a:ea typeface="微软雅黑" panose="020B0503020204020204" pitchFamily="34" charset="-122"/>
              </a:rPr>
              <a:t>无侧滑运动学约束</a:t>
            </a:r>
          </a:p>
        </p:txBody>
      </p:sp>
    </p:spTree>
    <p:extLst>
      <p:ext uri="{BB962C8B-B14F-4D97-AF65-F5344CB8AC3E}">
        <p14:creationId xmlns:p14="http://schemas.microsoft.com/office/powerpoint/2010/main" val="1571400832"/>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轮子的常见类型</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503151" y="796833"/>
            <a:ext cx="2560089" cy="662554"/>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麦克纳姆轮</a:t>
            </a:r>
            <a:endParaRPr lang="zh-CN" altLang="en-US" sz="2400" dirty="0">
              <a:latin typeface="微软雅黑" panose="020B0503020204020204" pitchFamily="34" charset="-122"/>
              <a:ea typeface="微软雅黑" panose="020B0503020204020204" pitchFamily="34" charset="-122"/>
            </a:endParaRPr>
          </a:p>
        </p:txBody>
      </p:sp>
      <p:pic>
        <p:nvPicPr>
          <p:cNvPr id="2054" name="Picture 6" descr="preview">
            <a:extLst>
              <a:ext uri="{FF2B5EF4-FFF2-40B4-BE49-F238E27FC236}">
                <a16:creationId xmlns:a16="http://schemas.microsoft.com/office/drawing/2014/main" id="{3318AD76-CC60-4C53-B8E3-B7203F08C7B1}"/>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49935"/>
          <a:stretch/>
        </p:blipFill>
        <p:spPr bwMode="auto">
          <a:xfrm>
            <a:off x="1527908" y="1687946"/>
            <a:ext cx="2246924" cy="2262728"/>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preview">
            <a:extLst>
              <a:ext uri="{FF2B5EF4-FFF2-40B4-BE49-F238E27FC236}">
                <a16:creationId xmlns:a16="http://schemas.microsoft.com/office/drawing/2014/main" id="{1CE90A6F-CF78-44A6-82C7-1B4D1032FD65}"/>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49935"/>
          <a:stretch/>
        </p:blipFill>
        <p:spPr bwMode="auto">
          <a:xfrm>
            <a:off x="4321424" y="1687928"/>
            <a:ext cx="2246924" cy="226272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preview">
            <a:extLst>
              <a:ext uri="{FF2B5EF4-FFF2-40B4-BE49-F238E27FC236}">
                <a16:creationId xmlns:a16="http://schemas.microsoft.com/office/drawing/2014/main" id="{B55489CE-7F5E-4335-A6F5-7C8283A62329}"/>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43590" b="24900"/>
          <a:stretch/>
        </p:blipFill>
        <p:spPr bwMode="auto">
          <a:xfrm>
            <a:off x="7114940" y="1687944"/>
            <a:ext cx="2365390" cy="2262713"/>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876AC659-4028-49F5-ADDD-1CBAE478C5B1}"/>
              </a:ext>
            </a:extLst>
          </p:cNvPr>
          <p:cNvSpPr txBox="1"/>
          <p:nvPr/>
        </p:nvSpPr>
        <p:spPr>
          <a:xfrm>
            <a:off x="625231" y="4353169"/>
            <a:ext cx="10062307" cy="168905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轮毂和辊子成</a:t>
            </a:r>
            <a:r>
              <a:rPr lang="en-US" altLang="zh-CN" sz="2400" dirty="0">
                <a:latin typeface="微软雅黑" panose="020B0503020204020204" pitchFamily="34" charset="-122"/>
                <a:ea typeface="微软雅黑" panose="020B0503020204020204" pitchFamily="34" charset="-122"/>
              </a:rPr>
              <a:t>45°</a:t>
            </a:r>
            <a:r>
              <a:rPr lang="zh-CN" altLang="en-US" sz="2400" dirty="0">
                <a:latin typeface="微软雅黑" panose="020B0503020204020204" pitchFamily="34" charset="-122"/>
                <a:ea typeface="微软雅黑" panose="020B0503020204020204" pitchFamily="34" charset="-122"/>
              </a:rPr>
              <a:t>角</a:t>
            </a:r>
            <a:endParaRPr lang="en-US" altLang="zh-CN" sz="24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一般使用两个左旋轮和两个右旋轮</a:t>
            </a:r>
            <a:endParaRPr lang="en-US" altLang="zh-CN" sz="24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四个轮子正常排布也可以实现横向移动</a:t>
            </a:r>
          </a:p>
        </p:txBody>
      </p:sp>
    </p:spTree>
    <p:extLst>
      <p:ext uri="{BB962C8B-B14F-4D97-AF65-F5344CB8AC3E}">
        <p14:creationId xmlns:p14="http://schemas.microsoft.com/office/powerpoint/2010/main" val="4141445224"/>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轮子的常见类型</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503151" y="796833"/>
            <a:ext cx="1403803" cy="662554"/>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全向轮</a:t>
            </a:r>
            <a:endParaRPr lang="zh-CN" altLang="en-US" sz="2400" dirty="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876AC659-4028-49F5-ADDD-1CBAE478C5B1}"/>
              </a:ext>
            </a:extLst>
          </p:cNvPr>
          <p:cNvSpPr txBox="1"/>
          <p:nvPr/>
        </p:nvSpPr>
        <p:spPr>
          <a:xfrm>
            <a:off x="636955" y="4384599"/>
            <a:ext cx="10062307" cy="11350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轮毂和辊子成</a:t>
            </a:r>
            <a:r>
              <a:rPr lang="en-US" altLang="zh-CN" sz="2400" dirty="0">
                <a:latin typeface="微软雅黑" panose="020B0503020204020204" pitchFamily="34" charset="-122"/>
                <a:ea typeface="微软雅黑" panose="020B0503020204020204" pitchFamily="34" charset="-122"/>
              </a:rPr>
              <a:t>90°</a:t>
            </a:r>
            <a:r>
              <a:rPr lang="zh-CN" altLang="en-US" sz="2400" dirty="0">
                <a:latin typeface="微软雅黑" panose="020B0503020204020204" pitchFamily="34" charset="-122"/>
                <a:ea typeface="微软雅黑" panose="020B0503020204020204" pitchFamily="34" charset="-122"/>
              </a:rPr>
              <a:t>角</a:t>
            </a:r>
            <a:endParaRPr lang="en-US" altLang="zh-CN" sz="24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四个轮子平行排布容易侧向拖动，无法实现全向移动</a:t>
            </a:r>
            <a:endParaRPr lang="en-US" altLang="zh-CN" sz="2400" dirty="0">
              <a:latin typeface="微软雅黑" panose="020B0503020204020204" pitchFamily="34" charset="-122"/>
              <a:ea typeface="微软雅黑" panose="020B0503020204020204" pitchFamily="34" charset="-122"/>
            </a:endParaRPr>
          </a:p>
        </p:txBody>
      </p:sp>
      <p:pic>
        <p:nvPicPr>
          <p:cNvPr id="3074" name="Picture 2" descr="preview">
            <a:extLst>
              <a:ext uri="{FF2B5EF4-FFF2-40B4-BE49-F238E27FC236}">
                <a16:creationId xmlns:a16="http://schemas.microsoft.com/office/drawing/2014/main" id="{A0F4EC3C-B6DB-4E41-837A-A54C55146CD2}"/>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7623" t="5260" r="9669" b="8541"/>
          <a:stretch/>
        </p:blipFill>
        <p:spPr bwMode="auto">
          <a:xfrm>
            <a:off x="1042988" y="1948006"/>
            <a:ext cx="2087076" cy="207982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preview">
            <a:extLst>
              <a:ext uri="{FF2B5EF4-FFF2-40B4-BE49-F238E27FC236}">
                <a16:creationId xmlns:a16="http://schemas.microsoft.com/office/drawing/2014/main" id="{B86C79E0-8175-4A27-B444-5CB3422243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53596" y="1976542"/>
            <a:ext cx="3190114" cy="205129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ttps://pic4.zhimg.com/80/04d8d5bd9711b537e0126dbbef4c184b_720w.png">
            <a:extLst>
              <a:ext uri="{FF2B5EF4-FFF2-40B4-BE49-F238E27FC236}">
                <a16:creationId xmlns:a16="http://schemas.microsoft.com/office/drawing/2014/main" id="{5787E3D8-86F0-42BF-9769-7B607C218D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67242" y="2231653"/>
            <a:ext cx="2998470" cy="1673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7186391"/>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轮子的常见类型</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503151" y="796833"/>
            <a:ext cx="2998141" cy="662554"/>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球轮（牛眼轮）</a:t>
            </a:r>
            <a:endParaRPr lang="zh-CN" altLang="en-US" sz="2400" dirty="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876AC659-4028-49F5-ADDD-1CBAE478C5B1}"/>
              </a:ext>
            </a:extLst>
          </p:cNvPr>
          <p:cNvSpPr txBox="1"/>
          <p:nvPr/>
        </p:nvSpPr>
        <p:spPr>
          <a:xfrm>
            <a:off x="1676025" y="4468537"/>
            <a:ext cx="8839950" cy="168905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全方向运动</a:t>
            </a:r>
            <a:endParaRPr lang="en-US" altLang="zh-CN" sz="24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大承重、地面不光滑时，容易变得不光滑，建议赛前换新的</a:t>
            </a:r>
            <a:endParaRPr lang="en-US" altLang="zh-CN" sz="24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与地面距离较小</a:t>
            </a:r>
            <a:endParaRPr lang="en-US" altLang="zh-CN" sz="2400" dirty="0">
              <a:latin typeface="微软雅黑" panose="020B0503020204020204" pitchFamily="34" charset="-122"/>
              <a:ea typeface="微软雅黑" panose="020B0503020204020204" pitchFamily="34" charset="-122"/>
            </a:endParaRPr>
          </a:p>
        </p:txBody>
      </p:sp>
      <p:pic>
        <p:nvPicPr>
          <p:cNvPr id="4098" name="Picture 2" descr="https://ss0.bdstatic.com/70cFvHSh_Q1YnxGkpoWK1HF6hhy/it/u=3743347792,2404196004&amp;fm=26&amp;gp=0.jpg">
            <a:extLst>
              <a:ext uri="{FF2B5EF4-FFF2-40B4-BE49-F238E27FC236}">
                <a16:creationId xmlns:a16="http://schemas.microsoft.com/office/drawing/2014/main" id="{3D16F4D0-5D06-46A6-A592-2FD404B9EC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662" t="25695" r="19403" b="20414"/>
          <a:stretch/>
        </p:blipFill>
        <p:spPr bwMode="auto">
          <a:xfrm>
            <a:off x="4435230" y="2014865"/>
            <a:ext cx="2555631" cy="18142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9229349"/>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传感器的抗干扰处理</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pic>
        <p:nvPicPr>
          <p:cNvPr id="8" name="图片 7" descr="timg (1).jpg">
            <a:extLst>
              <a:ext uri="{FF2B5EF4-FFF2-40B4-BE49-F238E27FC236}">
                <a16:creationId xmlns:a16="http://schemas.microsoft.com/office/drawing/2014/main" id="{DFF7F406-0651-48C0-832E-1385F03EA9E4}"/>
              </a:ext>
            </a:extLst>
          </p:cNvPr>
          <p:cNvPicPr>
            <a:picLocks noChangeAspect="1"/>
          </p:cNvPicPr>
          <p:nvPr/>
        </p:nvPicPr>
        <p:blipFill>
          <a:blip r:embed="rId3" cstate="print"/>
          <a:srcRect l="7316" t="4888" r="4892" b="4687"/>
          <a:stretch>
            <a:fillRect/>
          </a:stretch>
        </p:blipFill>
        <p:spPr>
          <a:xfrm rot="10800000">
            <a:off x="4394019" y="1988911"/>
            <a:ext cx="3028950" cy="2334895"/>
          </a:xfrm>
          <a:prstGeom prst="rect">
            <a:avLst/>
          </a:prstGeom>
        </p:spPr>
      </p:pic>
      <p:pic>
        <p:nvPicPr>
          <p:cNvPr id="9" name="图片 8">
            <a:extLst>
              <a:ext uri="{FF2B5EF4-FFF2-40B4-BE49-F238E27FC236}">
                <a16:creationId xmlns:a16="http://schemas.microsoft.com/office/drawing/2014/main" id="{9A95F7BF-2549-46E2-B84A-2DB7748F7F60}"/>
              </a:ext>
            </a:extLst>
          </p:cNvPr>
          <p:cNvPicPr>
            <a:picLocks noChangeAspect="1"/>
          </p:cNvPicPr>
          <p:nvPr/>
        </p:nvPicPr>
        <p:blipFill>
          <a:blip r:embed="rId4"/>
          <a:srcRect t="19735" b="11319"/>
          <a:stretch>
            <a:fillRect/>
          </a:stretch>
        </p:blipFill>
        <p:spPr>
          <a:xfrm>
            <a:off x="7549334" y="1910171"/>
            <a:ext cx="3500755" cy="2413635"/>
          </a:xfrm>
          <a:prstGeom prst="rect">
            <a:avLst/>
          </a:prstGeom>
        </p:spPr>
      </p:pic>
      <p:pic>
        <p:nvPicPr>
          <p:cNvPr id="10" name="图片 9">
            <a:extLst>
              <a:ext uri="{FF2B5EF4-FFF2-40B4-BE49-F238E27FC236}">
                <a16:creationId xmlns:a16="http://schemas.microsoft.com/office/drawing/2014/main" id="{597D04D1-2275-40B5-BF70-25D04AE123B2}"/>
              </a:ext>
            </a:extLst>
          </p:cNvPr>
          <p:cNvPicPr>
            <a:picLocks noChangeAspect="1"/>
          </p:cNvPicPr>
          <p:nvPr/>
        </p:nvPicPr>
        <p:blipFill>
          <a:blip r:embed="rId5"/>
          <a:stretch>
            <a:fillRect/>
          </a:stretch>
        </p:blipFill>
        <p:spPr>
          <a:xfrm>
            <a:off x="931364" y="1910171"/>
            <a:ext cx="3395980" cy="2541905"/>
          </a:xfrm>
          <a:prstGeom prst="rect">
            <a:avLst/>
          </a:prstGeom>
        </p:spPr>
      </p:pic>
      <p:sp>
        <p:nvSpPr>
          <p:cNvPr id="4" name="文本框 3">
            <a:extLst>
              <a:ext uri="{FF2B5EF4-FFF2-40B4-BE49-F238E27FC236}">
                <a16:creationId xmlns:a16="http://schemas.microsoft.com/office/drawing/2014/main" id="{095F15CF-9C41-49FF-9087-7A0AAFBE0028}"/>
              </a:ext>
            </a:extLst>
          </p:cNvPr>
          <p:cNvSpPr txBox="1"/>
          <p:nvPr/>
        </p:nvSpPr>
        <p:spPr>
          <a:xfrm>
            <a:off x="803367" y="4774474"/>
            <a:ext cx="10391502" cy="1135054"/>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不管何种传感器，都会受到观测噪声的影响；</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通过灰度值、图像等识别地面的白线需要在运动过程中多次观测确认</a:t>
            </a:r>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6"/>
            <a:ext cx="11887200" cy="307777"/>
            <a:chOff x="143922" y="775816"/>
            <a:chExt cx="11887200" cy="307777"/>
          </a:xfrm>
        </p:grpSpPr>
        <p:sp>
          <p:nvSpPr>
            <p:cNvPr id="25" name="MH_Entry_1"/>
            <p:cNvSpPr/>
            <p:nvPr>
              <p:custDataLst>
                <p:tags r:id="rId1"/>
              </p:custDataLst>
            </p:nvPr>
          </p:nvSpPr>
          <p:spPr>
            <a:xfrm>
              <a:off x="4539167" y="775816"/>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基于约束的运动学建模</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254956" y="1005710"/>
            <a:ext cx="4232135" cy="662554"/>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标准轮存在的约束</a:t>
            </a:r>
          </a:p>
        </p:txBody>
      </p:sp>
      <p:sp>
        <p:nvSpPr>
          <p:cNvPr id="4" name="文本框 3">
            <a:extLst>
              <a:ext uri="{FF2B5EF4-FFF2-40B4-BE49-F238E27FC236}">
                <a16:creationId xmlns:a16="http://schemas.microsoft.com/office/drawing/2014/main" id="{EA98352D-C156-4531-8DC3-25249677AD56}"/>
              </a:ext>
            </a:extLst>
          </p:cNvPr>
          <p:cNvSpPr txBox="1"/>
          <p:nvPr/>
        </p:nvSpPr>
        <p:spPr>
          <a:xfrm>
            <a:off x="561704" y="1825466"/>
            <a:ext cx="9627325" cy="2243050"/>
          </a:xfrm>
          <a:prstGeom prst="rect">
            <a:avLst/>
          </a:prstGeom>
          <a:noFill/>
        </p:spPr>
        <p:txBody>
          <a:bodyPr wrap="square" rtlCol="0">
            <a:spAutoFit/>
          </a:bodyPr>
          <a:lstStyle/>
          <a:p>
            <a:pPr marL="342900" indent="-342900">
              <a:lnSpc>
                <a:spcPct val="150000"/>
              </a:lnSpc>
              <a:buClr>
                <a:schemeClr val="tx1"/>
              </a:buClr>
              <a:buSzPct val="100000"/>
              <a:buFont typeface="Wingdings" panose="05000000000000000000" pitchFamily="2" charset="2"/>
              <a:buChar char="p"/>
            </a:pPr>
            <a:r>
              <a:rPr lang="zh-CN" altLang="en-US" sz="2400" dirty="0">
                <a:solidFill>
                  <a:srgbClr val="FF0000"/>
                </a:solidFill>
                <a:latin typeface="微软雅黑" panose="020B0503020204020204" pitchFamily="34" charset="-122"/>
                <a:ea typeface="微软雅黑" panose="020B0503020204020204" pitchFamily="34" charset="-122"/>
              </a:rPr>
              <a:t>滚动约束</a:t>
            </a:r>
            <a:r>
              <a:rPr lang="zh-CN" altLang="en-US" sz="2400" dirty="0">
                <a:latin typeface="微软雅黑" panose="020B0503020204020204" pitchFamily="34" charset="-122"/>
                <a:ea typeface="微软雅黑" panose="020B0503020204020204" pitchFamily="34" charset="-122"/>
              </a:rPr>
              <a:t>：轮子在相应方向发生运动时，必须发生滚动；即沿着轮平面的所有运动必须通过适当的旋转量实现。</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Clr>
                <a:schemeClr val="tx1"/>
              </a:buClr>
              <a:buFont typeface="Wingdings" panose="05000000000000000000" pitchFamily="2" charset="2"/>
              <a:buChar char="p"/>
            </a:pPr>
            <a:r>
              <a:rPr lang="zh-CN" altLang="en-US" sz="2400" dirty="0">
                <a:solidFill>
                  <a:srgbClr val="FF0000"/>
                </a:solidFill>
                <a:latin typeface="微软雅黑" panose="020B0503020204020204" pitchFamily="34" charset="-122"/>
                <a:ea typeface="微软雅黑" panose="020B0503020204020204" pitchFamily="34" charset="-122"/>
              </a:rPr>
              <a:t>无侧滑约束</a:t>
            </a:r>
            <a:r>
              <a:rPr lang="zh-CN" altLang="en-US" sz="2400" dirty="0">
                <a:latin typeface="微软雅黑" panose="020B0503020204020204" pitchFamily="34" charset="-122"/>
                <a:ea typeface="微软雅黑" panose="020B0503020204020204" pitchFamily="34" charset="-122"/>
              </a:rPr>
              <a:t>：轮子在垂直于轮平面的方向不能发生滑动；即轮子垂直于轮平面的运动分量必须为</a:t>
            </a:r>
            <a:r>
              <a:rPr lang="en-US" altLang="zh-CN" sz="2400" dirty="0">
                <a:latin typeface="微软雅黑" panose="020B0503020204020204" pitchFamily="34" charset="-122"/>
                <a:ea typeface="微软雅黑" panose="020B0503020204020204" pitchFamily="34" charset="-122"/>
              </a:rPr>
              <a:t> 0.</a:t>
            </a:r>
            <a:endParaRPr lang="zh-CN" altLang="en-US" sz="2400" dirty="0">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D1DC9201-1725-41AA-B8E5-2701D68EE821}"/>
              </a:ext>
            </a:extLst>
          </p:cNvPr>
          <p:cNvPicPr>
            <a:picLocks noChangeAspect="1"/>
          </p:cNvPicPr>
          <p:nvPr/>
        </p:nvPicPr>
        <p:blipFill>
          <a:blip r:embed="rId3"/>
          <a:stretch>
            <a:fillRect/>
          </a:stretch>
        </p:blipFill>
        <p:spPr>
          <a:xfrm>
            <a:off x="3276113" y="4297091"/>
            <a:ext cx="4702063" cy="2131496"/>
          </a:xfrm>
          <a:prstGeom prst="rect">
            <a:avLst/>
          </a:prstGeom>
        </p:spPr>
      </p:pic>
      <p:sp>
        <p:nvSpPr>
          <p:cNvPr id="6" name="矩形 5">
            <a:extLst>
              <a:ext uri="{FF2B5EF4-FFF2-40B4-BE49-F238E27FC236}">
                <a16:creationId xmlns:a16="http://schemas.microsoft.com/office/drawing/2014/main" id="{E8903563-F513-4E61-83CD-710FFFD32CCD}"/>
              </a:ext>
            </a:extLst>
          </p:cNvPr>
          <p:cNvSpPr/>
          <p:nvPr/>
        </p:nvSpPr>
        <p:spPr>
          <a:xfrm>
            <a:off x="2887785" y="4903682"/>
            <a:ext cx="5408246" cy="6330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想深入了解，请参考</a:t>
            </a:r>
            <a:r>
              <a:rPr lang="en-US" altLang="zh-CN" dirty="0"/>
              <a:t>《</a:t>
            </a:r>
            <a:r>
              <a:rPr lang="zh-CN" altLang="en-US" dirty="0"/>
              <a:t>机器人学</a:t>
            </a:r>
            <a:r>
              <a:rPr lang="en-US" altLang="zh-CN" dirty="0"/>
              <a:t>》</a:t>
            </a:r>
            <a:r>
              <a:rPr lang="zh-CN" altLang="en-US" dirty="0"/>
              <a:t>课程。</a:t>
            </a:r>
          </a:p>
        </p:txBody>
      </p:sp>
    </p:spTree>
    <p:extLst>
      <p:ext uri="{BB962C8B-B14F-4D97-AF65-F5344CB8AC3E}">
        <p14:creationId xmlns:p14="http://schemas.microsoft.com/office/powerpoint/2010/main" val="373896759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6"/>
            <a:ext cx="11887200" cy="307777"/>
            <a:chOff x="143922" y="775816"/>
            <a:chExt cx="11887200" cy="307777"/>
          </a:xfrm>
        </p:grpSpPr>
        <p:sp>
          <p:nvSpPr>
            <p:cNvPr id="25" name="MH_Entry_1"/>
            <p:cNvSpPr/>
            <p:nvPr>
              <p:custDataLst>
                <p:tags r:id="rId1"/>
              </p:custDataLst>
            </p:nvPr>
          </p:nvSpPr>
          <p:spPr>
            <a:xfrm>
              <a:off x="4539167" y="775816"/>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超市挑战赛</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450899" y="1002572"/>
            <a:ext cx="3043415" cy="662554"/>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超市挑战赛相关</a:t>
            </a:r>
          </a:p>
        </p:txBody>
      </p:sp>
      <p:pic>
        <p:nvPicPr>
          <p:cNvPr id="15362" name="Picture 2" descr="购物车空的购物库存图片. 图片包括有购物车空的购物- 42302387">
            <a:extLst>
              <a:ext uri="{FF2B5EF4-FFF2-40B4-BE49-F238E27FC236}">
                <a16:creationId xmlns:a16="http://schemas.microsoft.com/office/drawing/2014/main" id="{1AACCCE6-517D-44A5-B87B-072CABC5139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271" t="7287" r="19343" b="3042"/>
          <a:stretch/>
        </p:blipFill>
        <p:spPr bwMode="auto">
          <a:xfrm>
            <a:off x="7871628" y="1946373"/>
            <a:ext cx="3946184" cy="4108257"/>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651221AC-B95B-46B2-882B-C1CDEE56EFE7}"/>
              </a:ext>
            </a:extLst>
          </p:cNvPr>
          <p:cNvSpPr txBox="1"/>
          <p:nvPr/>
        </p:nvSpPr>
        <p:spPr>
          <a:xfrm>
            <a:off x="634176" y="1908951"/>
            <a:ext cx="7478485" cy="581057"/>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官方提供的购物车无法提前改装，尽量不要使用！！！</a:t>
            </a:r>
            <a:endParaRPr lang="en-US" altLang="zh-CN" sz="2400"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F2DC61A8-8E98-4893-A6B5-365A59682EF5}"/>
              </a:ext>
            </a:extLst>
          </p:cNvPr>
          <p:cNvSpPr txBox="1"/>
          <p:nvPr/>
        </p:nvSpPr>
        <p:spPr>
          <a:xfrm>
            <a:off x="634177" y="2608170"/>
            <a:ext cx="7478485" cy="224305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自己设计购物车，可改造空间较大，例如：</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周围装一圈把手，可以从各方向拖动</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贴二维码，便于识别</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全部使用偏心脚轮，拖动方便</a:t>
            </a:r>
            <a:endParaRPr lang="en-US" altLang="zh-CN" sz="2400"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BF319E49-9FFB-4498-8B11-3365FB0115A7}"/>
              </a:ext>
            </a:extLst>
          </p:cNvPr>
          <p:cNvSpPr txBox="1"/>
          <p:nvPr/>
        </p:nvSpPr>
        <p:spPr>
          <a:xfrm>
            <a:off x="634176" y="5095045"/>
            <a:ext cx="7478485" cy="1135054"/>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不要使购物车与机器人连在一起，建议用机械臂拖动购物车，行动更灵活</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20670021"/>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A6F44877-8F35-4267-8613-47E646E7DD7F}"/>
              </a:ext>
            </a:extLst>
          </p:cNvPr>
          <p:cNvPicPr>
            <a:picLocks noChangeAspect="1"/>
          </p:cNvPicPr>
          <p:nvPr/>
        </p:nvPicPr>
        <p:blipFill>
          <a:blip r:embed="rId3"/>
          <a:stretch>
            <a:fillRect/>
          </a:stretch>
        </p:blipFill>
        <p:spPr>
          <a:xfrm>
            <a:off x="6300769" y="1428647"/>
            <a:ext cx="5076862" cy="5072100"/>
          </a:xfrm>
          <a:prstGeom prst="rect">
            <a:avLst/>
          </a:prstGeom>
        </p:spPr>
      </p:pic>
      <p:grpSp>
        <p:nvGrpSpPr>
          <p:cNvPr id="24" name="组合 23"/>
          <p:cNvGrpSpPr/>
          <p:nvPr/>
        </p:nvGrpSpPr>
        <p:grpSpPr>
          <a:xfrm>
            <a:off x="143922" y="223366"/>
            <a:ext cx="11887200" cy="307777"/>
            <a:chOff x="143922" y="775816"/>
            <a:chExt cx="11887200" cy="307777"/>
          </a:xfrm>
        </p:grpSpPr>
        <p:sp>
          <p:nvSpPr>
            <p:cNvPr id="25" name="MH_Entry_1"/>
            <p:cNvSpPr/>
            <p:nvPr>
              <p:custDataLst>
                <p:tags r:id="rId1"/>
              </p:custDataLst>
            </p:nvPr>
          </p:nvSpPr>
          <p:spPr>
            <a:xfrm>
              <a:off x="4539167" y="775816"/>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超市挑战赛</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450899" y="1002572"/>
            <a:ext cx="3043415" cy="662554"/>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超市挑战赛相关</a:t>
            </a:r>
          </a:p>
        </p:txBody>
      </p:sp>
      <p:sp>
        <p:nvSpPr>
          <p:cNvPr id="13" name="文本框 12">
            <a:extLst>
              <a:ext uri="{FF2B5EF4-FFF2-40B4-BE49-F238E27FC236}">
                <a16:creationId xmlns:a16="http://schemas.microsoft.com/office/drawing/2014/main" id="{BC290E03-238E-498D-AFFF-DD55C0DA969E}"/>
              </a:ext>
            </a:extLst>
          </p:cNvPr>
          <p:cNvSpPr txBox="1"/>
          <p:nvPr/>
        </p:nvSpPr>
        <p:spPr>
          <a:xfrm>
            <a:off x="799924" y="1919380"/>
            <a:ext cx="5150207" cy="1135054"/>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     把购物车中间的位置，机器人运动范围更大。</a:t>
            </a:r>
            <a:endParaRPr lang="en-US" altLang="zh-CN" sz="2000" dirty="0">
              <a:latin typeface="微软雅黑" panose="020B0503020204020204" pitchFamily="34" charset="-122"/>
              <a:ea typeface="微软雅黑" panose="020B0503020204020204" pitchFamily="34" charset="-122"/>
            </a:endParaRPr>
          </a:p>
        </p:txBody>
      </p:sp>
      <p:pic>
        <p:nvPicPr>
          <p:cNvPr id="15362" name="Picture 2" descr="购物车空的购物库存图片. 图片包括有购物车空的购物- 42302387">
            <a:extLst>
              <a:ext uri="{FF2B5EF4-FFF2-40B4-BE49-F238E27FC236}">
                <a16:creationId xmlns:a16="http://schemas.microsoft.com/office/drawing/2014/main" id="{1AACCCE6-517D-44A5-B87B-072CABC5139A}"/>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3271" t="7287" r="19343" b="3042"/>
          <a:stretch/>
        </p:blipFill>
        <p:spPr bwMode="auto">
          <a:xfrm>
            <a:off x="9961967" y="2443376"/>
            <a:ext cx="342341" cy="356402"/>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A145E307-5962-459E-A6EE-BC71953E1A78}"/>
              </a:ext>
            </a:extLst>
          </p:cNvPr>
          <p:cNvSpPr/>
          <p:nvPr/>
        </p:nvSpPr>
        <p:spPr>
          <a:xfrm>
            <a:off x="9529354" y="2443376"/>
            <a:ext cx="342341" cy="35640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87E88E04-7BC3-4857-AC02-60E197F5AA81}"/>
              </a:ext>
            </a:extLst>
          </p:cNvPr>
          <p:cNvSpPr/>
          <p:nvPr/>
        </p:nvSpPr>
        <p:spPr>
          <a:xfrm>
            <a:off x="9529354" y="2889690"/>
            <a:ext cx="342341" cy="35640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6B5B92C7-C146-4F87-B69F-6346696819A8}"/>
              </a:ext>
            </a:extLst>
          </p:cNvPr>
          <p:cNvSpPr/>
          <p:nvPr/>
        </p:nvSpPr>
        <p:spPr>
          <a:xfrm>
            <a:off x="9961967" y="2889690"/>
            <a:ext cx="342341" cy="35640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3FC7F289-B3F3-4154-8ABE-691CD624CE2B}"/>
              </a:ext>
            </a:extLst>
          </p:cNvPr>
          <p:cNvSpPr/>
          <p:nvPr/>
        </p:nvSpPr>
        <p:spPr>
          <a:xfrm>
            <a:off x="9531211" y="2031707"/>
            <a:ext cx="342341" cy="35640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B12FA1E7-ED9F-4301-80DA-1D76D1F3F026}"/>
              </a:ext>
            </a:extLst>
          </p:cNvPr>
          <p:cNvSpPr/>
          <p:nvPr/>
        </p:nvSpPr>
        <p:spPr>
          <a:xfrm>
            <a:off x="9961966" y="2029502"/>
            <a:ext cx="342341" cy="35640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7C33F906-D66D-4503-B54E-8306D163DBC8}"/>
              </a:ext>
            </a:extLst>
          </p:cNvPr>
          <p:cNvSpPr/>
          <p:nvPr/>
        </p:nvSpPr>
        <p:spPr>
          <a:xfrm>
            <a:off x="10406331" y="2029502"/>
            <a:ext cx="342341" cy="35640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66979C4F-2BBA-4859-A360-3BC222374D79}"/>
              </a:ext>
            </a:extLst>
          </p:cNvPr>
          <p:cNvSpPr/>
          <p:nvPr/>
        </p:nvSpPr>
        <p:spPr>
          <a:xfrm>
            <a:off x="10406331" y="2480360"/>
            <a:ext cx="342341" cy="35640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DB55548C-480E-47AF-B31E-8E83FDC593D9}"/>
              </a:ext>
            </a:extLst>
          </p:cNvPr>
          <p:cNvSpPr/>
          <p:nvPr/>
        </p:nvSpPr>
        <p:spPr>
          <a:xfrm>
            <a:off x="10406331" y="2889690"/>
            <a:ext cx="342341" cy="356402"/>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37219459"/>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6"/>
            <a:ext cx="11887200" cy="307777"/>
            <a:chOff x="143922" y="775816"/>
            <a:chExt cx="11887200" cy="307777"/>
          </a:xfrm>
        </p:grpSpPr>
        <p:sp>
          <p:nvSpPr>
            <p:cNvPr id="25" name="MH_Entry_1"/>
            <p:cNvSpPr/>
            <p:nvPr>
              <p:custDataLst>
                <p:tags r:id="rId1"/>
              </p:custDataLst>
            </p:nvPr>
          </p:nvSpPr>
          <p:spPr>
            <a:xfrm>
              <a:off x="4539167" y="775816"/>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rgbClr val="E7E6E6">
                      <a:lumMod val="10000"/>
                    </a:srgbClr>
                  </a:solidFill>
                  <a:latin typeface="微软雅黑" panose="020B0503020204020204" pitchFamily="34" charset="-122"/>
                  <a:ea typeface="微软雅黑" panose="020B0503020204020204" pitchFamily="34" charset="-122"/>
                  <a:sym typeface="Arial" panose="020B0604020202020204" pitchFamily="34" charset="0"/>
                </a:rPr>
                <a:t>超市挑战赛</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5" name="文本框 4">
            <a:extLst>
              <a:ext uri="{FF2B5EF4-FFF2-40B4-BE49-F238E27FC236}">
                <a16:creationId xmlns:a16="http://schemas.microsoft.com/office/drawing/2014/main" id="{67102D0E-0496-4F00-8D40-0C6EC70FA333}"/>
              </a:ext>
            </a:extLst>
          </p:cNvPr>
          <p:cNvSpPr txBox="1"/>
          <p:nvPr/>
        </p:nvSpPr>
        <p:spPr>
          <a:xfrm>
            <a:off x="450899" y="1002572"/>
            <a:ext cx="3043415" cy="662554"/>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超市挑战赛相关</a:t>
            </a:r>
          </a:p>
        </p:txBody>
      </p:sp>
      <p:pic>
        <p:nvPicPr>
          <p:cNvPr id="15362" name="Picture 2" descr="购物车空的购物库存图片. 图片包括有购物车空的购物- 42302387">
            <a:extLst>
              <a:ext uri="{FF2B5EF4-FFF2-40B4-BE49-F238E27FC236}">
                <a16:creationId xmlns:a16="http://schemas.microsoft.com/office/drawing/2014/main" id="{1AACCCE6-517D-44A5-B87B-072CABC5139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271" t="7287" r="19343" b="3042"/>
          <a:stretch/>
        </p:blipFill>
        <p:spPr bwMode="auto">
          <a:xfrm>
            <a:off x="7871628" y="1946373"/>
            <a:ext cx="3946184" cy="4108257"/>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a:extLst>
              <a:ext uri="{FF2B5EF4-FFF2-40B4-BE49-F238E27FC236}">
                <a16:creationId xmlns:a16="http://schemas.microsoft.com/office/drawing/2014/main" id="{BC290E03-238E-498D-AFFF-DD55C0DA969E}"/>
              </a:ext>
            </a:extLst>
          </p:cNvPr>
          <p:cNvSpPr txBox="1"/>
          <p:nvPr/>
        </p:nvSpPr>
        <p:spPr>
          <a:xfrm>
            <a:off x="799924" y="1919380"/>
            <a:ext cx="7142293" cy="3997376"/>
          </a:xfrm>
          <a:prstGeom prst="rect">
            <a:avLst/>
          </a:prstGeom>
          <a:noFill/>
        </p:spPr>
        <p:txBody>
          <a:bodyPr wrap="square" rtlCol="0">
            <a:spAutoFit/>
          </a:bodyPr>
          <a:lstStyle/>
          <a:p>
            <a:pPr>
              <a:lnSpc>
                <a:spcPct val="150000"/>
              </a:lnSpc>
            </a:pPr>
            <a:r>
              <a:rPr lang="zh-CN" altLang="en-US" sz="2800" dirty="0">
                <a:latin typeface="微软雅黑" panose="020B0503020204020204" pitchFamily="34" charset="-122"/>
                <a:ea typeface="微软雅黑" panose="020B0503020204020204" pitchFamily="34" charset="-122"/>
              </a:rPr>
              <a:t>规则解读：</a:t>
            </a:r>
            <a:endParaRPr lang="en-US" altLang="zh-CN" sz="28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购物车全部轮子必须着地：</a:t>
            </a:r>
            <a:endParaRPr lang="en-US" altLang="zh-CN" sz="2400" dirty="0">
              <a:latin typeface="微软雅黑" panose="020B0503020204020204" pitchFamily="34" charset="-122"/>
              <a:ea typeface="微软雅黑" panose="020B0503020204020204" pitchFamily="34" charset="-122"/>
            </a:endParaRPr>
          </a:p>
          <a:p>
            <a:pPr marL="800100" lvl="1"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不能让机器人抬着购物车走；</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购物车与机器人之间的最近距离不得超过</a:t>
            </a:r>
            <a:r>
              <a:rPr lang="en-US" altLang="zh-CN" sz="2400" dirty="0">
                <a:latin typeface="微软雅黑" panose="020B0503020204020204" pitchFamily="34" charset="-122"/>
                <a:ea typeface="微软雅黑" panose="020B0503020204020204" pitchFamily="34" charset="-122"/>
              </a:rPr>
              <a:t>400</a:t>
            </a:r>
          </a:p>
          <a:p>
            <a:pPr marL="800100" lvl="1"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“最近距离”而不是“质心距离”</a:t>
            </a:r>
          </a:p>
          <a:p>
            <a:pPr marL="342900"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比赛开始时机器人与购物车必须分开</a:t>
            </a:r>
            <a:endParaRPr lang="en-US" altLang="zh-CN" sz="2400" dirty="0">
              <a:latin typeface="微软雅黑" panose="020B0503020204020204" pitchFamily="34" charset="-122"/>
              <a:ea typeface="微软雅黑" panose="020B0503020204020204" pitchFamily="34" charset="-122"/>
            </a:endParaRPr>
          </a:p>
          <a:p>
            <a:pPr marL="800100" lvl="1" indent="-3429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但没规定距离和相对位置</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43551973"/>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385161" y="3628692"/>
            <a:ext cx="5314275" cy="707886"/>
          </a:xfrm>
          <a:prstGeom prst="rect">
            <a:avLst/>
          </a:prstGeom>
          <a:noFill/>
        </p:spPr>
        <p:txBody>
          <a:bodyPr wrap="none" rtlCol="0">
            <a:spAutoFit/>
          </a:bodyPr>
          <a:lstStyle/>
          <a:p>
            <a:r>
              <a:rPr lang="zh-CN" altLang="en-US" sz="4000" dirty="0">
                <a:solidFill>
                  <a:prstClr val="black"/>
                </a:solidFill>
                <a:latin typeface="微软雅黑" panose="020B0503020204020204" pitchFamily="34" charset="-122"/>
                <a:ea typeface="微软雅黑" panose="020B0503020204020204" pitchFamily="34" charset="-122"/>
              </a:rPr>
              <a:t>移动机器人的路径规划</a:t>
            </a:r>
          </a:p>
        </p:txBody>
      </p:sp>
      <p:sp>
        <p:nvSpPr>
          <p:cNvPr id="2069" name="八边形 2068"/>
          <p:cNvSpPr/>
          <p:nvPr/>
        </p:nvSpPr>
        <p:spPr>
          <a:xfrm>
            <a:off x="5231420" y="1565333"/>
            <a:ext cx="1663976" cy="1663976"/>
          </a:xfrm>
          <a:prstGeom prst="octagon">
            <a:avLst/>
          </a:prstGeom>
          <a:solidFill>
            <a:schemeClr val="dk1">
              <a:alpha val="5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CN" sz="2800" dirty="0">
                <a:solidFill>
                  <a:prstClr val="white"/>
                </a:solidFill>
                <a:latin typeface="微软雅黑" panose="020B0503020204020204" pitchFamily="34" charset="-122"/>
                <a:ea typeface="微软雅黑" panose="020B0503020204020204" pitchFamily="34" charset="-122"/>
              </a:rPr>
              <a:t>Part three</a:t>
            </a: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0623" y="421340"/>
            <a:ext cx="1228165" cy="1228165"/>
          </a:xfrm>
          <a:prstGeom prst="rect">
            <a:avLst/>
          </a:prstGeom>
        </p:spPr>
      </p:pic>
    </p:spTree>
    <p:extLst>
      <p:ext uri="{BB962C8B-B14F-4D97-AF65-F5344CB8AC3E}">
        <p14:creationId xmlns:p14="http://schemas.microsoft.com/office/powerpoint/2010/main" val="1645057801"/>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584"/>
            <a:ext cx="11887200" cy="307340"/>
            <a:chOff x="143922" y="776034"/>
            <a:chExt cx="11887200" cy="307340"/>
          </a:xfrm>
        </p:grpSpPr>
        <p:sp>
          <p:nvSpPr>
            <p:cNvPr id="25" name="MH_Entry_1"/>
            <p:cNvSpPr/>
            <p:nvPr>
              <p:custDataLst>
                <p:tags r:id="rId1"/>
              </p:custDataLst>
            </p:nvPr>
          </p:nvSpPr>
          <p:spPr>
            <a:xfrm>
              <a:off x="4539167" y="776034"/>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路径规划</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pic>
        <p:nvPicPr>
          <p:cNvPr id="3" name="图片 2">
            <a:extLst>
              <a:ext uri="{FF2B5EF4-FFF2-40B4-BE49-F238E27FC236}">
                <a16:creationId xmlns:a16="http://schemas.microsoft.com/office/drawing/2014/main" id="{1FE0A50F-8C01-482D-A9E0-48AC95141B27}"/>
              </a:ext>
            </a:extLst>
          </p:cNvPr>
          <p:cNvPicPr>
            <a:picLocks noChangeAspect="1"/>
          </p:cNvPicPr>
          <p:nvPr/>
        </p:nvPicPr>
        <p:blipFill>
          <a:blip r:embed="rId3"/>
          <a:stretch>
            <a:fillRect/>
          </a:stretch>
        </p:blipFill>
        <p:spPr>
          <a:xfrm>
            <a:off x="8620082" y="1708044"/>
            <a:ext cx="3037744" cy="3337929"/>
          </a:xfrm>
          <a:prstGeom prst="rect">
            <a:avLst/>
          </a:prstGeom>
        </p:spPr>
      </p:pic>
      <p:sp>
        <p:nvSpPr>
          <p:cNvPr id="37" name="文本框 36">
            <a:extLst>
              <a:ext uri="{FF2B5EF4-FFF2-40B4-BE49-F238E27FC236}">
                <a16:creationId xmlns:a16="http://schemas.microsoft.com/office/drawing/2014/main" id="{1B5E67DF-B7E4-4A4C-8135-79108D4003B9}"/>
              </a:ext>
            </a:extLst>
          </p:cNvPr>
          <p:cNvSpPr txBox="1"/>
          <p:nvPr/>
        </p:nvSpPr>
        <p:spPr>
          <a:xfrm>
            <a:off x="391886" y="902775"/>
            <a:ext cx="2383971" cy="646331"/>
          </a:xfrm>
          <a:prstGeom prst="rect">
            <a:avLst/>
          </a:prstGeom>
          <a:noFill/>
        </p:spPr>
        <p:txBody>
          <a:bodyPr wrap="square" rtlCol="0">
            <a:spAutoFit/>
          </a:bodyPr>
          <a:lstStyle/>
          <a:p>
            <a:r>
              <a:rPr lang="zh-CN" altLang="en-US" sz="3600" dirty="0">
                <a:solidFill>
                  <a:schemeClr val="tx2">
                    <a:lumMod val="50000"/>
                  </a:schemeClr>
                </a:solidFill>
                <a:latin typeface="微软雅黑" panose="020B0503020204020204" pitchFamily="34" charset="-122"/>
                <a:ea typeface="微软雅黑" panose="020B0503020204020204" pitchFamily="34" charset="-122"/>
              </a:rPr>
              <a:t>路径规划</a:t>
            </a:r>
          </a:p>
        </p:txBody>
      </p:sp>
      <p:sp>
        <p:nvSpPr>
          <p:cNvPr id="38" name="文本框 37">
            <a:extLst>
              <a:ext uri="{FF2B5EF4-FFF2-40B4-BE49-F238E27FC236}">
                <a16:creationId xmlns:a16="http://schemas.microsoft.com/office/drawing/2014/main" id="{513262B5-A243-4A95-910D-714DA5923E13}"/>
              </a:ext>
            </a:extLst>
          </p:cNvPr>
          <p:cNvSpPr txBox="1"/>
          <p:nvPr/>
        </p:nvSpPr>
        <p:spPr>
          <a:xfrm>
            <a:off x="685624" y="1708044"/>
            <a:ext cx="7707086" cy="1135054"/>
          </a:xfrm>
          <a:prstGeom prst="rect">
            <a:avLst/>
          </a:prstGeom>
          <a:noFill/>
        </p:spPr>
        <p:txBody>
          <a:bodyPr wrap="square" rtlCol="0">
            <a:spAutoFit/>
          </a:bodyPr>
          <a:lstStyle/>
          <a:p>
            <a:pPr>
              <a:lnSpc>
                <a:spcPct val="150000"/>
              </a:lnSpc>
            </a:pPr>
            <a:r>
              <a:rPr lang="zh-CN" altLang="en-US" sz="2000" dirty="0">
                <a:solidFill>
                  <a:schemeClr val="tx2">
                    <a:lumMod val="50000"/>
                  </a:schemeClr>
                </a:solidFill>
                <a:latin typeface="微软雅黑" panose="020B0503020204020204" pitchFamily="34" charset="-122"/>
                <a:ea typeface="微软雅黑" panose="020B0503020204020204" pitchFamily="34" charset="-122"/>
              </a:rPr>
              <a:t>       </a:t>
            </a:r>
            <a:r>
              <a:rPr lang="zh-CN" altLang="en-US" sz="2400" dirty="0">
                <a:solidFill>
                  <a:schemeClr val="tx2">
                    <a:lumMod val="50000"/>
                  </a:schemeClr>
                </a:solidFill>
                <a:latin typeface="微软雅黑" panose="020B0503020204020204" pitchFamily="34" charset="-122"/>
                <a:ea typeface="微软雅黑" panose="020B0503020204020204" pitchFamily="34" charset="-122"/>
              </a:rPr>
              <a:t>根据已知的环境信息、当前状态和目标状态，规划一条使机器人安全到达目标点的路径。</a:t>
            </a:r>
            <a:endParaRPr lang="en-US" altLang="zh-CN" sz="2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E1713502-5EC0-4532-A8F5-56E8FF14AB78}"/>
              </a:ext>
            </a:extLst>
          </p:cNvPr>
          <p:cNvSpPr/>
          <p:nvPr/>
        </p:nvSpPr>
        <p:spPr>
          <a:xfrm>
            <a:off x="685624" y="3773982"/>
            <a:ext cx="7707086" cy="1135054"/>
          </a:xfrm>
          <a:prstGeom prst="rect">
            <a:avLst/>
          </a:prstGeom>
        </p:spPr>
        <p:txBody>
          <a:bodyPr wrap="square">
            <a:spAutoFit/>
          </a:bodyPr>
          <a:lstStyle/>
          <a:p>
            <a:pPr>
              <a:lnSpc>
                <a:spcPct val="150000"/>
              </a:lnSpc>
            </a:pPr>
            <a:r>
              <a:rPr lang="zh-CN" altLang="en-US" sz="2400" dirty="0">
                <a:solidFill>
                  <a:schemeClr val="tx2">
                    <a:lumMod val="50000"/>
                  </a:schemeClr>
                </a:solidFill>
                <a:latin typeface="微软雅黑" panose="020B0503020204020204" pitchFamily="34" charset="-122"/>
                <a:ea typeface="微软雅黑" panose="020B0503020204020204" pitchFamily="34" charset="-122"/>
              </a:rPr>
              <a:t>只考虑工作空间的几何约束，不考虑机器人的运动学模型和约束。</a:t>
            </a:r>
          </a:p>
        </p:txBody>
      </p:sp>
      <p:sp>
        <p:nvSpPr>
          <p:cNvPr id="39" name="文本框 38">
            <a:extLst>
              <a:ext uri="{FF2B5EF4-FFF2-40B4-BE49-F238E27FC236}">
                <a16:creationId xmlns:a16="http://schemas.microsoft.com/office/drawing/2014/main" id="{76C89788-197D-4769-812D-2AA5369E4F15}"/>
              </a:ext>
            </a:extLst>
          </p:cNvPr>
          <p:cNvSpPr txBox="1"/>
          <p:nvPr/>
        </p:nvSpPr>
        <p:spPr>
          <a:xfrm>
            <a:off x="463732" y="3167390"/>
            <a:ext cx="927463" cy="523220"/>
          </a:xfrm>
          <a:prstGeom prst="rect">
            <a:avLst/>
          </a:prstGeom>
          <a:noFill/>
        </p:spPr>
        <p:txBody>
          <a:bodyPr wrap="square" rtlCol="0">
            <a:spAutoFit/>
          </a:bodyPr>
          <a:lstStyle/>
          <a:p>
            <a:r>
              <a:rPr lang="zh-CN" altLang="en-US" sz="2800" dirty="0">
                <a:solidFill>
                  <a:schemeClr val="tx2">
                    <a:lumMod val="50000"/>
                  </a:schemeClr>
                </a:solidFill>
                <a:latin typeface="微软雅黑" panose="020B0503020204020204" pitchFamily="34" charset="-122"/>
                <a:ea typeface="微软雅黑" panose="020B0503020204020204" pitchFamily="34" charset="-122"/>
              </a:rPr>
              <a:t>简化</a:t>
            </a:r>
          </a:p>
        </p:txBody>
      </p:sp>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43922" y="357253"/>
            <a:ext cx="11887200" cy="16687"/>
            <a:chOff x="143922" y="909703"/>
            <a:chExt cx="11887200" cy="16687"/>
          </a:xfrm>
        </p:grpSpPr>
        <p:cxnSp>
          <p:nvCxnSpPr>
            <p:cNvPr id="40"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41"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0" name="MH_Entry_1">
            <a:extLst>
              <a:ext uri="{FF2B5EF4-FFF2-40B4-BE49-F238E27FC236}">
                <a16:creationId xmlns:a16="http://schemas.microsoft.com/office/drawing/2014/main" id="{325F2131-C791-403C-AF3B-74C16CB16862}"/>
              </a:ext>
            </a:extLst>
          </p:cNvPr>
          <p:cNvSpPr/>
          <p:nvPr>
            <p:custDataLst>
              <p:tags r:id="rId1"/>
            </p:custDataLst>
          </p:nvPr>
        </p:nvSpPr>
        <p:spPr>
          <a:xfrm>
            <a:off x="4533683" y="220270"/>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路径规划</a:t>
            </a:r>
          </a:p>
        </p:txBody>
      </p:sp>
      <p:sp>
        <p:nvSpPr>
          <p:cNvPr id="13" name="文本框 12">
            <a:extLst>
              <a:ext uri="{FF2B5EF4-FFF2-40B4-BE49-F238E27FC236}">
                <a16:creationId xmlns:a16="http://schemas.microsoft.com/office/drawing/2014/main" id="{7445360F-8A25-4B75-A8B5-9B55EF7F60C5}"/>
              </a:ext>
            </a:extLst>
          </p:cNvPr>
          <p:cNvSpPr txBox="1"/>
          <p:nvPr/>
        </p:nvSpPr>
        <p:spPr>
          <a:xfrm>
            <a:off x="502341" y="676303"/>
            <a:ext cx="4031342" cy="743986"/>
          </a:xfrm>
          <a:prstGeom prst="rect">
            <a:avLst/>
          </a:prstGeom>
          <a:noFill/>
        </p:spPr>
        <p:txBody>
          <a:bodyPr wrap="square" rtlCol="0">
            <a:spAutoFit/>
          </a:bodyPr>
          <a:lstStyle/>
          <a:p>
            <a:pPr>
              <a:lnSpc>
                <a:spcPct val="150000"/>
              </a:lnSpc>
            </a:pPr>
            <a:r>
              <a:rPr lang="en-US" altLang="zh-CN" sz="3200" dirty="0">
                <a:latin typeface="微软雅黑" panose="020B0503020204020204" pitchFamily="34" charset="-122"/>
                <a:ea typeface="微软雅黑" panose="020B0503020204020204" pitchFamily="34" charset="-122"/>
              </a:rPr>
              <a:t>A</a:t>
            </a:r>
            <a:r>
              <a:rPr lang="zh-CN" altLang="en-US" sz="3200" dirty="0">
                <a:latin typeface="微软雅黑" panose="020B0503020204020204" pitchFamily="34" charset="-122"/>
                <a:ea typeface="微软雅黑" panose="020B0503020204020204" pitchFamily="34" charset="-122"/>
              </a:rPr>
              <a:t>* 路径搜索算法</a:t>
            </a:r>
            <a:endParaRPr lang="zh-CN" altLang="en-US" sz="2400" dirty="0">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B84D217C-1E8B-4E19-811B-D2692088B37E}"/>
              </a:ext>
            </a:extLst>
          </p:cNvPr>
          <p:cNvSpPr txBox="1"/>
          <p:nvPr/>
        </p:nvSpPr>
        <p:spPr>
          <a:xfrm>
            <a:off x="671285" y="1568982"/>
            <a:ext cx="5200469" cy="581057"/>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基于优先级定义的广度优先搜索算法</a:t>
            </a:r>
            <a:endParaRPr lang="en-US" altLang="zh-CN" sz="2400"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D6628011-2F10-4AB7-9A62-C3637285720D}"/>
              </a:ext>
            </a:extLst>
          </p:cNvPr>
          <p:cNvSpPr txBox="1"/>
          <p:nvPr/>
        </p:nvSpPr>
        <p:spPr>
          <a:xfrm>
            <a:off x="671285" y="2350983"/>
            <a:ext cx="9870441" cy="581057"/>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根据</a:t>
            </a:r>
            <a:r>
              <a:rPr lang="zh-CN" altLang="en-US" sz="2400" dirty="0">
                <a:solidFill>
                  <a:srgbClr val="FF0000"/>
                </a:solidFill>
                <a:latin typeface="微软雅黑" panose="020B0503020204020204" pitchFamily="34" charset="-122"/>
                <a:ea typeface="微软雅黑" panose="020B0503020204020204" pitchFamily="34" charset="-122"/>
              </a:rPr>
              <a:t>启发式评估函数</a:t>
            </a:r>
            <a:r>
              <a:rPr lang="zh-CN" altLang="en-US" sz="2400" dirty="0">
                <a:latin typeface="微软雅黑" panose="020B0503020204020204" pitchFamily="34" charset="-122"/>
                <a:ea typeface="微软雅黑" panose="020B0503020204020204" pitchFamily="34" charset="-122"/>
              </a:rPr>
              <a:t>，在连通图中寻找最优路径</a:t>
            </a:r>
            <a:endParaRPr lang="en-US" altLang="zh-CN" sz="2400" dirty="0">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80821566-7276-4CD0-B9B6-B6FA99FC727D}"/>
              </a:ext>
            </a:extLst>
          </p:cNvPr>
          <p:cNvSpPr/>
          <p:nvPr/>
        </p:nvSpPr>
        <p:spPr>
          <a:xfrm>
            <a:off x="820782" y="2932040"/>
            <a:ext cx="9394372" cy="1135054"/>
          </a:xfrm>
          <a:prstGeom prst="rect">
            <a:avLst/>
          </a:prstGeom>
        </p:spPr>
        <p:txBody>
          <a:bodyPr wrap="square">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当选择下一个搜索节点时，通过启发式评估函数进行评估，选择路径代价最小的节点作为下一个搜索节点并跳转其上</a:t>
            </a:r>
            <a:endParaRPr lang="en-US" altLang="zh-CN" sz="2400" dirty="0">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43BD645F-2807-4F65-B937-C8CA54F17201}"/>
              </a:ext>
            </a:extLst>
          </p:cNvPr>
          <p:cNvSpPr/>
          <p:nvPr/>
        </p:nvSpPr>
        <p:spPr>
          <a:xfrm>
            <a:off x="1441268" y="4143768"/>
            <a:ext cx="6571053" cy="1890518"/>
          </a:xfrm>
          <a:prstGeom prst="rect">
            <a:avLst/>
          </a:prstGeom>
        </p:spPr>
        <p:txBody>
          <a:bodyPr wrap="square">
            <a:spAutoFit/>
          </a:bodyPr>
          <a:lstStyle/>
          <a:p>
            <a:pPr>
              <a:lnSpc>
                <a:spcPct val="150000"/>
              </a:lnSpc>
            </a:pPr>
            <a:r>
              <a:rPr lang="zh-CN" altLang="en-US" sz="2000" b="1" dirty="0">
                <a:latin typeface="微软雅黑" panose="020B0503020204020204" pitchFamily="34" charset="-122"/>
                <a:ea typeface="微软雅黑" panose="020B0503020204020204" pitchFamily="34" charset="-122"/>
              </a:rPr>
              <a:t>评估函数   </a:t>
            </a:r>
            <a:r>
              <a:rPr lang="en-US" altLang="zh-CN" sz="2000" dirty="0">
                <a:latin typeface="微软雅黑" panose="020B0503020204020204" pitchFamily="34" charset="-122"/>
                <a:ea typeface="微软雅黑" panose="020B0503020204020204" pitchFamily="34" charset="-122"/>
              </a:rPr>
              <a:t>f(n) = g(n) + h(n)</a:t>
            </a:r>
          </a:p>
          <a:p>
            <a:pPr>
              <a:lnSpc>
                <a:spcPct val="150000"/>
              </a:lnSpc>
            </a:pPr>
            <a:r>
              <a:rPr lang="en-US" altLang="zh-CN" sz="2000" dirty="0">
                <a:latin typeface="微软雅黑" panose="020B0503020204020204" pitchFamily="34" charset="-122"/>
                <a:ea typeface="微软雅黑" panose="020B0503020204020204" pitchFamily="34" charset="-122"/>
              </a:rPr>
              <a:t>      n</a:t>
            </a:r>
            <a:r>
              <a:rPr lang="zh-CN" altLang="en-US" sz="2000" dirty="0">
                <a:latin typeface="微软雅黑" panose="020B0503020204020204" pitchFamily="34" charset="-122"/>
                <a:ea typeface="微软雅黑" panose="020B0503020204020204" pitchFamily="34" charset="-122"/>
              </a:rPr>
              <a:t>      表示节点</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    g(n)   </a:t>
            </a:r>
            <a:r>
              <a:rPr lang="zh-CN" altLang="en-US" sz="2000" dirty="0">
                <a:latin typeface="微软雅黑" panose="020B0503020204020204" pitchFamily="34" charset="-122"/>
                <a:ea typeface="微软雅黑" panose="020B0503020204020204" pitchFamily="34" charset="-122"/>
              </a:rPr>
              <a:t>表示从起始节点到节点 </a:t>
            </a:r>
            <a:r>
              <a:rPr lang="en-US" altLang="zh-CN" sz="2000" dirty="0">
                <a:latin typeface="微软雅黑" panose="020B0503020204020204" pitchFamily="34" charset="-122"/>
                <a:ea typeface="微软雅黑" panose="020B0503020204020204" pitchFamily="34" charset="-122"/>
              </a:rPr>
              <a:t>n </a:t>
            </a:r>
            <a:r>
              <a:rPr lang="zh-CN" altLang="en-US" sz="2000" dirty="0">
                <a:latin typeface="微软雅黑" panose="020B0503020204020204" pitchFamily="34" charset="-122"/>
                <a:ea typeface="微软雅黑" panose="020B0503020204020204" pitchFamily="34" charset="-122"/>
              </a:rPr>
              <a:t>的实际代价</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    h(n)   </a:t>
            </a:r>
            <a:r>
              <a:rPr lang="zh-CN" altLang="en-US" sz="2000" dirty="0">
                <a:latin typeface="微软雅黑" panose="020B0503020204020204" pitchFamily="34" charset="-122"/>
                <a:ea typeface="微软雅黑" panose="020B0503020204020204" pitchFamily="34" charset="-122"/>
              </a:rPr>
              <a:t>表示从节点 </a:t>
            </a:r>
            <a:r>
              <a:rPr lang="en-US" altLang="zh-CN" sz="2000" dirty="0">
                <a:latin typeface="微软雅黑" panose="020B0503020204020204" pitchFamily="34" charset="-122"/>
                <a:ea typeface="微软雅黑" panose="020B0503020204020204" pitchFamily="34" charset="-122"/>
              </a:rPr>
              <a:t>n </a:t>
            </a:r>
            <a:r>
              <a:rPr lang="zh-CN" altLang="en-US" sz="2000" dirty="0">
                <a:latin typeface="微软雅黑" panose="020B0503020204020204" pitchFamily="34" charset="-122"/>
                <a:ea typeface="微软雅黑" panose="020B0503020204020204" pitchFamily="34" charset="-122"/>
              </a:rPr>
              <a:t>到目标点的最佳路径的估计代价</a:t>
            </a:r>
            <a:endParaRPr lang="zh-CN" altLang="en-US" sz="2000" dirty="0"/>
          </a:p>
        </p:txBody>
      </p:sp>
    </p:spTree>
    <p:extLst>
      <p:ext uri="{BB962C8B-B14F-4D97-AF65-F5344CB8AC3E}">
        <p14:creationId xmlns:p14="http://schemas.microsoft.com/office/powerpoint/2010/main" val="3573026829"/>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43922" y="357253"/>
            <a:ext cx="11887200" cy="16687"/>
            <a:chOff x="143922" y="909703"/>
            <a:chExt cx="11887200" cy="16687"/>
          </a:xfrm>
        </p:grpSpPr>
        <p:cxnSp>
          <p:nvCxnSpPr>
            <p:cNvPr id="40"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41"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0" name="MH_Entry_1">
            <a:extLst>
              <a:ext uri="{FF2B5EF4-FFF2-40B4-BE49-F238E27FC236}">
                <a16:creationId xmlns:a16="http://schemas.microsoft.com/office/drawing/2014/main" id="{325F2131-C791-403C-AF3B-74C16CB16862}"/>
              </a:ext>
            </a:extLst>
          </p:cNvPr>
          <p:cNvSpPr/>
          <p:nvPr>
            <p:custDataLst>
              <p:tags r:id="rId1"/>
            </p:custDataLst>
          </p:nvPr>
        </p:nvSpPr>
        <p:spPr>
          <a:xfrm>
            <a:off x="4533683" y="220270"/>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路径规划</a:t>
            </a:r>
          </a:p>
        </p:txBody>
      </p:sp>
      <p:sp>
        <p:nvSpPr>
          <p:cNvPr id="13" name="文本框 12">
            <a:extLst>
              <a:ext uri="{FF2B5EF4-FFF2-40B4-BE49-F238E27FC236}">
                <a16:creationId xmlns:a16="http://schemas.microsoft.com/office/drawing/2014/main" id="{7445360F-8A25-4B75-A8B5-9B55EF7F60C5}"/>
              </a:ext>
            </a:extLst>
          </p:cNvPr>
          <p:cNvSpPr txBox="1"/>
          <p:nvPr/>
        </p:nvSpPr>
        <p:spPr>
          <a:xfrm>
            <a:off x="502341" y="676303"/>
            <a:ext cx="4031342" cy="743986"/>
          </a:xfrm>
          <a:prstGeom prst="rect">
            <a:avLst/>
          </a:prstGeom>
          <a:noFill/>
        </p:spPr>
        <p:txBody>
          <a:bodyPr wrap="square" rtlCol="0">
            <a:spAutoFit/>
          </a:bodyPr>
          <a:lstStyle/>
          <a:p>
            <a:pPr>
              <a:lnSpc>
                <a:spcPct val="150000"/>
              </a:lnSpc>
            </a:pPr>
            <a:r>
              <a:rPr lang="en-US" altLang="zh-CN" sz="3200" dirty="0">
                <a:latin typeface="微软雅黑" panose="020B0503020204020204" pitchFamily="34" charset="-122"/>
                <a:ea typeface="微软雅黑" panose="020B0503020204020204" pitchFamily="34" charset="-122"/>
              </a:rPr>
              <a:t>A</a:t>
            </a:r>
            <a:r>
              <a:rPr lang="zh-CN" altLang="en-US" sz="3200" dirty="0">
                <a:latin typeface="微软雅黑" panose="020B0503020204020204" pitchFamily="34" charset="-122"/>
                <a:ea typeface="微软雅黑" panose="020B0503020204020204" pitchFamily="34" charset="-122"/>
              </a:rPr>
              <a:t>* 路径搜索算法</a:t>
            </a:r>
            <a:endParaRPr lang="zh-CN" altLang="en-US" sz="2400" dirty="0">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D215DFA2-D286-4394-A818-AF5636FA2D95}"/>
              </a:ext>
            </a:extLst>
          </p:cNvPr>
          <p:cNvPicPr>
            <a:picLocks noChangeAspect="1"/>
          </p:cNvPicPr>
          <p:nvPr/>
        </p:nvPicPr>
        <p:blipFill>
          <a:blip r:embed="rId4"/>
          <a:stretch>
            <a:fillRect/>
          </a:stretch>
        </p:blipFill>
        <p:spPr>
          <a:xfrm>
            <a:off x="1007880" y="1568982"/>
            <a:ext cx="4031342" cy="4825597"/>
          </a:xfrm>
          <a:prstGeom prst="rect">
            <a:avLst/>
          </a:prstGeom>
        </p:spPr>
      </p:pic>
      <p:pic>
        <p:nvPicPr>
          <p:cNvPr id="4" name="图片 3">
            <a:extLst>
              <a:ext uri="{FF2B5EF4-FFF2-40B4-BE49-F238E27FC236}">
                <a16:creationId xmlns:a16="http://schemas.microsoft.com/office/drawing/2014/main" id="{191CC84E-4BC5-44FB-B71A-7D6971D915F7}"/>
              </a:ext>
            </a:extLst>
          </p:cNvPr>
          <p:cNvPicPr>
            <a:picLocks noChangeAspect="1"/>
          </p:cNvPicPr>
          <p:nvPr/>
        </p:nvPicPr>
        <p:blipFill>
          <a:blip r:embed="rId5"/>
          <a:stretch>
            <a:fillRect/>
          </a:stretch>
        </p:blipFill>
        <p:spPr>
          <a:xfrm>
            <a:off x="6096000" y="1790014"/>
            <a:ext cx="3298297" cy="1482231"/>
          </a:xfrm>
          <a:prstGeom prst="rect">
            <a:avLst/>
          </a:prstGeom>
        </p:spPr>
      </p:pic>
      <p:pic>
        <p:nvPicPr>
          <p:cNvPr id="6" name="图片 5">
            <a:extLst>
              <a:ext uri="{FF2B5EF4-FFF2-40B4-BE49-F238E27FC236}">
                <a16:creationId xmlns:a16="http://schemas.microsoft.com/office/drawing/2014/main" id="{9BF64E9C-9AE4-4797-9B73-23C2BFED0331}"/>
              </a:ext>
            </a:extLst>
          </p:cNvPr>
          <p:cNvPicPr>
            <a:picLocks noChangeAspect="1"/>
          </p:cNvPicPr>
          <p:nvPr/>
        </p:nvPicPr>
        <p:blipFill>
          <a:blip r:embed="rId6"/>
          <a:stretch>
            <a:fillRect/>
          </a:stretch>
        </p:blipFill>
        <p:spPr>
          <a:xfrm>
            <a:off x="5963635" y="1803055"/>
            <a:ext cx="3624502" cy="3251890"/>
          </a:xfrm>
          <a:prstGeom prst="rect">
            <a:avLst/>
          </a:prstGeom>
        </p:spPr>
      </p:pic>
      <p:pic>
        <p:nvPicPr>
          <p:cNvPr id="7" name="图片 6">
            <a:extLst>
              <a:ext uri="{FF2B5EF4-FFF2-40B4-BE49-F238E27FC236}">
                <a16:creationId xmlns:a16="http://schemas.microsoft.com/office/drawing/2014/main" id="{97833534-5E2B-4202-B8D1-EDD591C5040B}"/>
              </a:ext>
            </a:extLst>
          </p:cNvPr>
          <p:cNvPicPr>
            <a:picLocks noChangeAspect="1"/>
          </p:cNvPicPr>
          <p:nvPr/>
        </p:nvPicPr>
        <p:blipFill>
          <a:blip r:embed="rId7"/>
          <a:stretch>
            <a:fillRect/>
          </a:stretch>
        </p:blipFill>
        <p:spPr>
          <a:xfrm>
            <a:off x="5533421" y="1803055"/>
            <a:ext cx="4133093" cy="4656905"/>
          </a:xfrm>
          <a:prstGeom prst="rect">
            <a:avLst/>
          </a:prstGeom>
        </p:spPr>
      </p:pic>
      <p:pic>
        <p:nvPicPr>
          <p:cNvPr id="8" name="图片 7">
            <a:extLst>
              <a:ext uri="{FF2B5EF4-FFF2-40B4-BE49-F238E27FC236}">
                <a16:creationId xmlns:a16="http://schemas.microsoft.com/office/drawing/2014/main" id="{72AF3A7B-480B-4C3F-9990-3EC37E696A9D}"/>
              </a:ext>
            </a:extLst>
          </p:cNvPr>
          <p:cNvPicPr>
            <a:picLocks noChangeAspect="1"/>
          </p:cNvPicPr>
          <p:nvPr/>
        </p:nvPicPr>
        <p:blipFill>
          <a:blip r:embed="rId8"/>
          <a:stretch>
            <a:fillRect/>
          </a:stretch>
        </p:blipFill>
        <p:spPr>
          <a:xfrm>
            <a:off x="5580280" y="1790014"/>
            <a:ext cx="4039374" cy="4656905"/>
          </a:xfrm>
          <a:prstGeom prst="rect">
            <a:avLst/>
          </a:prstGeom>
        </p:spPr>
      </p:pic>
      <p:pic>
        <p:nvPicPr>
          <p:cNvPr id="9" name="图片 8">
            <a:extLst>
              <a:ext uri="{FF2B5EF4-FFF2-40B4-BE49-F238E27FC236}">
                <a16:creationId xmlns:a16="http://schemas.microsoft.com/office/drawing/2014/main" id="{4A1EF11B-D4EB-474A-AD46-719009ABAA6B}"/>
              </a:ext>
            </a:extLst>
          </p:cNvPr>
          <p:cNvPicPr>
            <a:picLocks noChangeAspect="1"/>
          </p:cNvPicPr>
          <p:nvPr/>
        </p:nvPicPr>
        <p:blipFill>
          <a:blip r:embed="rId9"/>
          <a:stretch>
            <a:fillRect/>
          </a:stretch>
        </p:blipFill>
        <p:spPr>
          <a:xfrm>
            <a:off x="5395469" y="1724555"/>
            <a:ext cx="4408996" cy="4813904"/>
          </a:xfrm>
          <a:prstGeom prst="rect">
            <a:avLst/>
          </a:prstGeom>
        </p:spPr>
      </p:pic>
      <p:pic>
        <p:nvPicPr>
          <p:cNvPr id="11" name="图片 10">
            <a:extLst>
              <a:ext uri="{FF2B5EF4-FFF2-40B4-BE49-F238E27FC236}">
                <a16:creationId xmlns:a16="http://schemas.microsoft.com/office/drawing/2014/main" id="{3101E144-D6A1-4DD2-BE22-BDCFA6F2A6E2}"/>
              </a:ext>
            </a:extLst>
          </p:cNvPr>
          <p:cNvPicPr>
            <a:picLocks noChangeAspect="1"/>
          </p:cNvPicPr>
          <p:nvPr/>
        </p:nvPicPr>
        <p:blipFill>
          <a:blip r:embed="rId10"/>
          <a:stretch>
            <a:fillRect/>
          </a:stretch>
        </p:blipFill>
        <p:spPr>
          <a:xfrm>
            <a:off x="5533420" y="1776973"/>
            <a:ext cx="3969809" cy="4464135"/>
          </a:xfrm>
          <a:prstGeom prst="rect">
            <a:avLst/>
          </a:prstGeom>
        </p:spPr>
      </p:pic>
    </p:spTree>
    <p:extLst>
      <p:ext uri="{BB962C8B-B14F-4D97-AF65-F5344CB8AC3E}">
        <p14:creationId xmlns:p14="http://schemas.microsoft.com/office/powerpoint/2010/main" val="243471201"/>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43922" y="357253"/>
            <a:ext cx="11887200" cy="16687"/>
            <a:chOff x="143922" y="909703"/>
            <a:chExt cx="11887200" cy="16687"/>
          </a:xfrm>
        </p:grpSpPr>
        <p:cxnSp>
          <p:nvCxnSpPr>
            <p:cNvPr id="40"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41"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0" name="MH_Entry_1">
            <a:extLst>
              <a:ext uri="{FF2B5EF4-FFF2-40B4-BE49-F238E27FC236}">
                <a16:creationId xmlns:a16="http://schemas.microsoft.com/office/drawing/2014/main" id="{325F2131-C791-403C-AF3B-74C16CB16862}"/>
              </a:ext>
            </a:extLst>
          </p:cNvPr>
          <p:cNvSpPr/>
          <p:nvPr>
            <p:custDataLst>
              <p:tags r:id="rId1"/>
            </p:custDataLst>
          </p:nvPr>
        </p:nvSpPr>
        <p:spPr>
          <a:xfrm>
            <a:off x="4533683" y="220270"/>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路径规划</a:t>
            </a:r>
          </a:p>
        </p:txBody>
      </p:sp>
      <p:sp>
        <p:nvSpPr>
          <p:cNvPr id="13" name="文本框 12">
            <a:extLst>
              <a:ext uri="{FF2B5EF4-FFF2-40B4-BE49-F238E27FC236}">
                <a16:creationId xmlns:a16="http://schemas.microsoft.com/office/drawing/2014/main" id="{7445360F-8A25-4B75-A8B5-9B55EF7F60C5}"/>
              </a:ext>
            </a:extLst>
          </p:cNvPr>
          <p:cNvSpPr txBox="1"/>
          <p:nvPr/>
        </p:nvSpPr>
        <p:spPr>
          <a:xfrm>
            <a:off x="502341" y="676303"/>
            <a:ext cx="4031342" cy="743986"/>
          </a:xfrm>
          <a:prstGeom prst="rect">
            <a:avLst/>
          </a:prstGeom>
          <a:noFill/>
        </p:spPr>
        <p:txBody>
          <a:bodyPr wrap="square" rtlCol="0">
            <a:spAutoFit/>
          </a:bodyPr>
          <a:lstStyle/>
          <a:p>
            <a:pPr>
              <a:lnSpc>
                <a:spcPct val="150000"/>
              </a:lnSpc>
            </a:pPr>
            <a:r>
              <a:rPr lang="en-US" altLang="zh-CN" sz="3200" dirty="0">
                <a:latin typeface="微软雅黑" panose="020B0503020204020204" pitchFamily="34" charset="-122"/>
                <a:ea typeface="微软雅黑" panose="020B0503020204020204" pitchFamily="34" charset="-122"/>
              </a:rPr>
              <a:t>A</a:t>
            </a:r>
            <a:r>
              <a:rPr lang="zh-CN" altLang="en-US" sz="3200" dirty="0">
                <a:latin typeface="微软雅黑" panose="020B0503020204020204" pitchFamily="34" charset="-122"/>
                <a:ea typeface="微软雅黑" panose="020B0503020204020204" pitchFamily="34" charset="-122"/>
              </a:rPr>
              <a:t>* 路径搜索算法</a:t>
            </a:r>
            <a:endParaRPr lang="zh-CN" altLang="en-US" sz="2400" dirty="0">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5D2CBB77-2EB3-487A-ACC3-4A4DB6FFABB2}"/>
              </a:ext>
            </a:extLst>
          </p:cNvPr>
          <p:cNvPicPr>
            <a:picLocks noChangeAspect="1"/>
          </p:cNvPicPr>
          <p:nvPr/>
        </p:nvPicPr>
        <p:blipFill rotWithShape="1">
          <a:blip r:embed="rId4"/>
          <a:srcRect t="4303"/>
          <a:stretch/>
        </p:blipFill>
        <p:spPr>
          <a:xfrm>
            <a:off x="2192855" y="1420289"/>
            <a:ext cx="7310374" cy="5302963"/>
          </a:xfrm>
          <a:prstGeom prst="rect">
            <a:avLst/>
          </a:prstGeom>
        </p:spPr>
      </p:pic>
    </p:spTree>
    <p:extLst>
      <p:ext uri="{BB962C8B-B14F-4D97-AF65-F5344CB8AC3E}">
        <p14:creationId xmlns:p14="http://schemas.microsoft.com/office/powerpoint/2010/main" val="3942640869"/>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43922" y="357253"/>
            <a:ext cx="11887200" cy="16687"/>
            <a:chOff x="143922" y="909703"/>
            <a:chExt cx="11887200" cy="16687"/>
          </a:xfrm>
        </p:grpSpPr>
        <p:cxnSp>
          <p:nvCxnSpPr>
            <p:cNvPr id="40"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41"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0" name="MH_Entry_1">
            <a:extLst>
              <a:ext uri="{FF2B5EF4-FFF2-40B4-BE49-F238E27FC236}">
                <a16:creationId xmlns:a16="http://schemas.microsoft.com/office/drawing/2014/main" id="{325F2131-C791-403C-AF3B-74C16CB16862}"/>
              </a:ext>
            </a:extLst>
          </p:cNvPr>
          <p:cNvSpPr/>
          <p:nvPr>
            <p:custDataLst>
              <p:tags r:id="rId1"/>
            </p:custDataLst>
          </p:nvPr>
        </p:nvSpPr>
        <p:spPr>
          <a:xfrm>
            <a:off x="4533683" y="220270"/>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路径规划</a:t>
            </a:r>
          </a:p>
        </p:txBody>
      </p:sp>
      <p:sp>
        <p:nvSpPr>
          <p:cNvPr id="13" name="文本框 12">
            <a:extLst>
              <a:ext uri="{FF2B5EF4-FFF2-40B4-BE49-F238E27FC236}">
                <a16:creationId xmlns:a16="http://schemas.microsoft.com/office/drawing/2014/main" id="{7445360F-8A25-4B75-A8B5-9B55EF7F60C5}"/>
              </a:ext>
            </a:extLst>
          </p:cNvPr>
          <p:cNvSpPr txBox="1"/>
          <p:nvPr/>
        </p:nvSpPr>
        <p:spPr>
          <a:xfrm>
            <a:off x="502341" y="676303"/>
            <a:ext cx="4031342" cy="743986"/>
          </a:xfrm>
          <a:prstGeom prst="rect">
            <a:avLst/>
          </a:prstGeom>
          <a:noFill/>
        </p:spPr>
        <p:txBody>
          <a:bodyPr wrap="square" rtlCol="0">
            <a:spAutoFit/>
          </a:bodyPr>
          <a:lstStyle/>
          <a:p>
            <a:pPr>
              <a:lnSpc>
                <a:spcPct val="150000"/>
              </a:lnSpc>
            </a:pPr>
            <a:r>
              <a:rPr lang="en-US" altLang="zh-CN" sz="3200" dirty="0">
                <a:latin typeface="微软雅黑" panose="020B0503020204020204" pitchFamily="34" charset="-122"/>
                <a:ea typeface="微软雅黑" panose="020B0503020204020204" pitchFamily="34" charset="-122"/>
              </a:rPr>
              <a:t>A</a:t>
            </a:r>
            <a:r>
              <a:rPr lang="zh-CN" altLang="en-US" sz="3200" dirty="0">
                <a:latin typeface="微软雅黑" panose="020B0503020204020204" pitchFamily="34" charset="-122"/>
                <a:ea typeface="微软雅黑" panose="020B0503020204020204" pitchFamily="34" charset="-122"/>
              </a:rPr>
              <a:t>* 路径搜索算法</a:t>
            </a:r>
            <a:endParaRPr lang="zh-CN" altLang="en-US" sz="2400" dirty="0">
              <a:latin typeface="微软雅黑" panose="020B0503020204020204" pitchFamily="34" charset="-122"/>
              <a:ea typeface="微软雅黑" panose="020B0503020204020204" pitchFamily="34" charset="-122"/>
            </a:endParaRPr>
          </a:p>
        </p:txBody>
      </p:sp>
      <p:sp>
        <p:nvSpPr>
          <p:cNvPr id="8" name="矩形 7">
            <a:extLst>
              <a:ext uri="{FF2B5EF4-FFF2-40B4-BE49-F238E27FC236}">
                <a16:creationId xmlns:a16="http://schemas.microsoft.com/office/drawing/2014/main" id="{ECE12D8B-8ECA-495A-8839-88267C4FB42F}"/>
              </a:ext>
            </a:extLst>
          </p:cNvPr>
          <p:cNvSpPr/>
          <p:nvPr/>
        </p:nvSpPr>
        <p:spPr>
          <a:xfrm>
            <a:off x="502341" y="1568982"/>
            <a:ext cx="9394372" cy="581057"/>
          </a:xfrm>
          <a:prstGeom prst="rect">
            <a:avLst/>
          </a:prstGeom>
        </p:spPr>
        <p:txBody>
          <a:bodyPr wrap="square">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路径成本的计算：欧氏距离、曼哈顿距离</a:t>
            </a:r>
            <a:endParaRPr lang="en-US" altLang="zh-CN" sz="2400"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B81FC0CA-B8F7-424F-94E8-9ABFC7614039}"/>
              </a:ext>
            </a:extLst>
          </p:cNvPr>
          <p:cNvSpPr/>
          <p:nvPr/>
        </p:nvSpPr>
        <p:spPr>
          <a:xfrm>
            <a:off x="502341" y="2226291"/>
            <a:ext cx="1744470" cy="581057"/>
          </a:xfrm>
          <a:prstGeom prst="rect">
            <a:avLst/>
          </a:prstGeom>
        </p:spPr>
        <p:txBody>
          <a:bodyPr wrap="square">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欧氏距离</a:t>
            </a:r>
            <a:endParaRPr lang="en-US" altLang="zh-CN" sz="24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5EF5D81D-BAA9-4E4C-AD34-24A339790670}"/>
              </a:ext>
            </a:extLst>
          </p:cNvPr>
          <p:cNvPicPr>
            <a:picLocks noChangeAspect="1"/>
          </p:cNvPicPr>
          <p:nvPr/>
        </p:nvPicPr>
        <p:blipFill>
          <a:blip r:embed="rId4"/>
          <a:stretch>
            <a:fillRect/>
          </a:stretch>
        </p:blipFill>
        <p:spPr>
          <a:xfrm>
            <a:off x="1592340" y="2807348"/>
            <a:ext cx="2621951" cy="1586530"/>
          </a:xfrm>
          <a:prstGeom prst="rect">
            <a:avLst/>
          </a:prstGeom>
        </p:spPr>
      </p:pic>
      <p:sp>
        <p:nvSpPr>
          <p:cNvPr id="11" name="矩形 10">
            <a:extLst>
              <a:ext uri="{FF2B5EF4-FFF2-40B4-BE49-F238E27FC236}">
                <a16:creationId xmlns:a16="http://schemas.microsoft.com/office/drawing/2014/main" id="{C963697E-067A-4016-8862-8B0E77ABE64D}"/>
              </a:ext>
            </a:extLst>
          </p:cNvPr>
          <p:cNvSpPr/>
          <p:nvPr/>
        </p:nvSpPr>
        <p:spPr>
          <a:xfrm>
            <a:off x="502341" y="4431532"/>
            <a:ext cx="1875099" cy="581057"/>
          </a:xfrm>
          <a:prstGeom prst="rect">
            <a:avLst/>
          </a:prstGeom>
        </p:spPr>
        <p:txBody>
          <a:bodyPr wrap="square">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曼哈顿距离</a:t>
            </a:r>
            <a:endParaRPr lang="en-US" altLang="zh-CN" sz="24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7D250A9A-950B-47F7-8A78-81B4A68D0AC3}"/>
              </a:ext>
            </a:extLst>
          </p:cNvPr>
          <p:cNvPicPr>
            <a:picLocks noChangeAspect="1"/>
          </p:cNvPicPr>
          <p:nvPr/>
        </p:nvPicPr>
        <p:blipFill>
          <a:blip r:embed="rId5"/>
          <a:stretch>
            <a:fillRect/>
          </a:stretch>
        </p:blipFill>
        <p:spPr>
          <a:xfrm>
            <a:off x="1693633" y="5303442"/>
            <a:ext cx="2419363" cy="732960"/>
          </a:xfrm>
          <a:prstGeom prst="rect">
            <a:avLst/>
          </a:prstGeom>
        </p:spPr>
      </p:pic>
      <p:pic>
        <p:nvPicPr>
          <p:cNvPr id="5" name="图片 4">
            <a:extLst>
              <a:ext uri="{FF2B5EF4-FFF2-40B4-BE49-F238E27FC236}">
                <a16:creationId xmlns:a16="http://schemas.microsoft.com/office/drawing/2014/main" id="{017A6EDB-E480-40D9-9BD4-EF60EC05D388}"/>
              </a:ext>
            </a:extLst>
          </p:cNvPr>
          <p:cNvPicPr>
            <a:picLocks noChangeAspect="1"/>
          </p:cNvPicPr>
          <p:nvPr/>
        </p:nvPicPr>
        <p:blipFill>
          <a:blip r:embed="rId6"/>
          <a:stretch>
            <a:fillRect/>
          </a:stretch>
        </p:blipFill>
        <p:spPr>
          <a:xfrm>
            <a:off x="6108908" y="2298732"/>
            <a:ext cx="3641007" cy="3737670"/>
          </a:xfrm>
          <a:prstGeom prst="rect">
            <a:avLst/>
          </a:prstGeom>
        </p:spPr>
      </p:pic>
    </p:spTree>
    <p:extLst>
      <p:ext uri="{BB962C8B-B14F-4D97-AF65-F5344CB8AC3E}">
        <p14:creationId xmlns:p14="http://schemas.microsoft.com/office/powerpoint/2010/main" val="726772758"/>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743986"/>
          </a:xfrm>
          <a:prstGeom prst="rect">
            <a:avLst/>
          </a:prstGeom>
          <a:noFill/>
        </p:spPr>
        <p:txBody>
          <a:bodyPr wrap="square" rtlCol="0">
            <a:spAutoFit/>
          </a:bodyPr>
          <a:lstStyle/>
          <a:p>
            <a:pPr>
              <a:lnSpc>
                <a:spcPct val="150000"/>
              </a:lnSpc>
            </a:pPr>
            <a:r>
              <a:rPr lang="zh-CN" altLang="en-US" sz="3200" b="1" dirty="0">
                <a:solidFill>
                  <a:schemeClr val="tx2">
                    <a:lumMod val="50000"/>
                  </a:schemeClr>
                </a:solidFill>
                <a:latin typeface="微软雅黑" panose="020B0503020204020204" pitchFamily="34" charset="-122"/>
                <a:ea typeface="微软雅黑" panose="020B0503020204020204" pitchFamily="34" charset="-122"/>
              </a:rPr>
              <a:t>反馈</a:t>
            </a:r>
            <a:endParaRPr lang="en-US" altLang="zh-CN" sz="3200" dirty="0">
              <a:solidFill>
                <a:schemeClr val="tx2">
                  <a:lumMod val="50000"/>
                </a:schemeClr>
              </a:solidFill>
              <a:latin typeface="微软雅黑" panose="020B0503020204020204" pitchFamily="34" charset="-122"/>
              <a:ea typeface="微软雅黑" panose="020B0503020204020204" pitchFamily="34" charset="-122"/>
            </a:endParaRPr>
          </a:p>
        </p:txBody>
      </p:sp>
      <p:pic>
        <p:nvPicPr>
          <p:cNvPr id="1026" name="Picture 2" descr="https://upload.wikimedia.org/wikipedia/commons/f/f3/Feed_back.jpg">
            <a:extLst>
              <a:ext uri="{FF2B5EF4-FFF2-40B4-BE49-F238E27FC236}">
                <a16:creationId xmlns:a16="http://schemas.microsoft.com/office/drawing/2014/main" id="{40625DF3-CACC-4535-AA3D-ECD7923C01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63778" y="3627606"/>
            <a:ext cx="4502395" cy="2225172"/>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B83BB1FD-08D1-485D-9DBC-917A26C16D63}"/>
              </a:ext>
            </a:extLst>
          </p:cNvPr>
          <p:cNvSpPr txBox="1"/>
          <p:nvPr/>
        </p:nvSpPr>
        <p:spPr>
          <a:xfrm>
            <a:off x="633549" y="1467715"/>
            <a:ext cx="9235439" cy="1689052"/>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      将系统</a:t>
            </a:r>
            <a:r>
              <a:rPr lang="en-US" altLang="zh-CN" sz="2400" dirty="0">
                <a:latin typeface="微软雅黑" panose="020B0503020204020204" pitchFamily="34" charset="-122"/>
                <a:ea typeface="微软雅黑" panose="020B0503020204020204" pitchFamily="34" charset="-122"/>
              </a:rPr>
              <a:t>F</a:t>
            </a:r>
            <a:r>
              <a:rPr lang="zh-CN" altLang="en-US" sz="2400" dirty="0">
                <a:latin typeface="微软雅黑" panose="020B0503020204020204" pitchFamily="34" charset="-122"/>
                <a:ea typeface="微软雅黑" panose="020B0503020204020204" pitchFamily="34" charset="-122"/>
              </a:rPr>
              <a:t>的输出返回到输入端并以某种方式改变输入，它们之间存在因果关系的回路，进而影响系统功能的过程。</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例如下图中，输出经过测量系统</a:t>
            </a:r>
            <a:r>
              <a:rPr lang="en-US" altLang="zh-CN" sz="2400" dirty="0">
                <a:latin typeface="微软雅黑" panose="020B0503020204020204" pitchFamily="34" charset="-122"/>
                <a:ea typeface="微软雅黑" panose="020B0503020204020204" pitchFamily="34" charset="-122"/>
              </a:rPr>
              <a:t>B</a:t>
            </a:r>
            <a:r>
              <a:rPr lang="zh-CN" altLang="en-US" sz="2400" dirty="0">
                <a:latin typeface="微软雅黑" panose="020B0503020204020204" pitchFamily="34" charset="-122"/>
                <a:ea typeface="微软雅黑" panose="020B0503020204020204" pitchFamily="34" charset="-122"/>
              </a:rPr>
              <a:t>，反馈回了控制系统的输入端。</a:t>
            </a:r>
          </a:p>
        </p:txBody>
      </p:sp>
    </p:spTree>
    <p:extLst>
      <p:ext uri="{BB962C8B-B14F-4D97-AF65-F5344CB8AC3E}">
        <p14:creationId xmlns:p14="http://schemas.microsoft.com/office/powerpoint/2010/main" val="759678498"/>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143922" y="357253"/>
            <a:ext cx="11887200" cy="16687"/>
            <a:chOff x="143922" y="909703"/>
            <a:chExt cx="11887200" cy="16687"/>
          </a:xfrm>
        </p:grpSpPr>
        <p:cxnSp>
          <p:nvCxnSpPr>
            <p:cNvPr id="40"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41"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0" name="MH_Entry_1">
            <a:extLst>
              <a:ext uri="{FF2B5EF4-FFF2-40B4-BE49-F238E27FC236}">
                <a16:creationId xmlns:a16="http://schemas.microsoft.com/office/drawing/2014/main" id="{325F2131-C791-403C-AF3B-74C16CB16862}"/>
              </a:ext>
            </a:extLst>
          </p:cNvPr>
          <p:cNvSpPr/>
          <p:nvPr>
            <p:custDataLst>
              <p:tags r:id="rId1"/>
            </p:custDataLst>
          </p:nvPr>
        </p:nvSpPr>
        <p:spPr>
          <a:xfrm>
            <a:off x="4533683" y="220270"/>
            <a:ext cx="2751619" cy="307340"/>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路径规划</a:t>
            </a:r>
          </a:p>
        </p:txBody>
      </p:sp>
      <p:sp>
        <p:nvSpPr>
          <p:cNvPr id="13" name="文本框 12">
            <a:extLst>
              <a:ext uri="{FF2B5EF4-FFF2-40B4-BE49-F238E27FC236}">
                <a16:creationId xmlns:a16="http://schemas.microsoft.com/office/drawing/2014/main" id="{7445360F-8A25-4B75-A8B5-9B55EF7F60C5}"/>
              </a:ext>
            </a:extLst>
          </p:cNvPr>
          <p:cNvSpPr txBox="1"/>
          <p:nvPr/>
        </p:nvSpPr>
        <p:spPr>
          <a:xfrm>
            <a:off x="502341" y="676303"/>
            <a:ext cx="4031342" cy="743986"/>
          </a:xfrm>
          <a:prstGeom prst="rect">
            <a:avLst/>
          </a:prstGeom>
          <a:noFill/>
        </p:spPr>
        <p:txBody>
          <a:bodyPr wrap="square" rtlCol="0">
            <a:spAutoFit/>
          </a:bodyPr>
          <a:lstStyle/>
          <a:p>
            <a:pPr>
              <a:lnSpc>
                <a:spcPct val="150000"/>
              </a:lnSpc>
            </a:pPr>
            <a:r>
              <a:rPr lang="en-US" altLang="zh-CN" sz="3200" dirty="0">
                <a:latin typeface="微软雅黑" panose="020B0503020204020204" pitchFamily="34" charset="-122"/>
                <a:ea typeface="微软雅黑" panose="020B0503020204020204" pitchFamily="34" charset="-122"/>
              </a:rPr>
              <a:t>A</a:t>
            </a:r>
            <a:r>
              <a:rPr lang="zh-CN" altLang="en-US" sz="3200" dirty="0">
                <a:latin typeface="微软雅黑" panose="020B0503020204020204" pitchFamily="34" charset="-122"/>
                <a:ea typeface="微软雅黑" panose="020B0503020204020204" pitchFamily="34" charset="-122"/>
              </a:rPr>
              <a:t>* 路径搜索算法</a:t>
            </a:r>
            <a:endParaRPr lang="zh-CN" altLang="en-US" sz="24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C429DE00-8A78-4D85-B036-9732CD349E69}"/>
              </a:ext>
            </a:extLst>
          </p:cNvPr>
          <p:cNvPicPr>
            <a:picLocks noChangeAspect="1"/>
          </p:cNvPicPr>
          <p:nvPr/>
        </p:nvPicPr>
        <p:blipFill>
          <a:blip r:embed="rId4"/>
          <a:stretch>
            <a:fillRect/>
          </a:stretch>
        </p:blipFill>
        <p:spPr>
          <a:xfrm>
            <a:off x="2192855" y="1366945"/>
            <a:ext cx="7422822" cy="4939221"/>
          </a:xfrm>
          <a:prstGeom prst="rect">
            <a:avLst/>
          </a:prstGeom>
        </p:spPr>
      </p:pic>
      <p:pic>
        <p:nvPicPr>
          <p:cNvPr id="4" name="图片 3">
            <a:extLst>
              <a:ext uri="{FF2B5EF4-FFF2-40B4-BE49-F238E27FC236}">
                <a16:creationId xmlns:a16="http://schemas.microsoft.com/office/drawing/2014/main" id="{39A68DBB-CFC7-4A86-BE4C-D24A8C94255C}"/>
              </a:ext>
            </a:extLst>
          </p:cNvPr>
          <p:cNvPicPr>
            <a:picLocks noChangeAspect="1"/>
          </p:cNvPicPr>
          <p:nvPr/>
        </p:nvPicPr>
        <p:blipFill>
          <a:blip r:embed="rId5"/>
          <a:stretch>
            <a:fillRect/>
          </a:stretch>
        </p:blipFill>
        <p:spPr>
          <a:xfrm>
            <a:off x="2192855" y="1330840"/>
            <a:ext cx="7337914" cy="5011430"/>
          </a:xfrm>
          <a:prstGeom prst="rect">
            <a:avLst/>
          </a:prstGeom>
        </p:spPr>
      </p:pic>
      <p:pic>
        <p:nvPicPr>
          <p:cNvPr id="5" name="图片 4">
            <a:extLst>
              <a:ext uri="{FF2B5EF4-FFF2-40B4-BE49-F238E27FC236}">
                <a16:creationId xmlns:a16="http://schemas.microsoft.com/office/drawing/2014/main" id="{D9ED4534-A9AC-4609-9D50-487432EAA112}"/>
              </a:ext>
            </a:extLst>
          </p:cNvPr>
          <p:cNvPicPr>
            <a:picLocks noChangeAspect="1"/>
          </p:cNvPicPr>
          <p:nvPr/>
        </p:nvPicPr>
        <p:blipFill>
          <a:blip r:embed="rId6"/>
          <a:stretch>
            <a:fillRect/>
          </a:stretch>
        </p:blipFill>
        <p:spPr>
          <a:xfrm>
            <a:off x="2192855" y="1380848"/>
            <a:ext cx="7507730" cy="4979474"/>
          </a:xfrm>
          <a:prstGeom prst="rect">
            <a:avLst/>
          </a:prstGeom>
        </p:spPr>
      </p:pic>
      <p:pic>
        <p:nvPicPr>
          <p:cNvPr id="6" name="图片 5">
            <a:extLst>
              <a:ext uri="{FF2B5EF4-FFF2-40B4-BE49-F238E27FC236}">
                <a16:creationId xmlns:a16="http://schemas.microsoft.com/office/drawing/2014/main" id="{2EC466F6-C02B-4C2A-9A93-0D3726686A8F}"/>
              </a:ext>
            </a:extLst>
          </p:cNvPr>
          <p:cNvPicPr>
            <a:picLocks noChangeAspect="1"/>
          </p:cNvPicPr>
          <p:nvPr/>
        </p:nvPicPr>
        <p:blipFill rotWithShape="1">
          <a:blip r:embed="rId7"/>
          <a:srcRect r="200" b="14978"/>
          <a:stretch/>
        </p:blipFill>
        <p:spPr>
          <a:xfrm>
            <a:off x="2192855" y="1382922"/>
            <a:ext cx="7522745" cy="4975326"/>
          </a:xfrm>
          <a:prstGeom prst="rect">
            <a:avLst/>
          </a:prstGeom>
        </p:spPr>
      </p:pic>
      <p:pic>
        <p:nvPicPr>
          <p:cNvPr id="7" name="图片 6">
            <a:extLst>
              <a:ext uri="{FF2B5EF4-FFF2-40B4-BE49-F238E27FC236}">
                <a16:creationId xmlns:a16="http://schemas.microsoft.com/office/drawing/2014/main" id="{E2F3A84D-D053-4A97-88D9-C12073951E83}"/>
              </a:ext>
            </a:extLst>
          </p:cNvPr>
          <p:cNvPicPr>
            <a:picLocks noChangeAspect="1"/>
          </p:cNvPicPr>
          <p:nvPr/>
        </p:nvPicPr>
        <p:blipFill>
          <a:blip r:embed="rId8"/>
          <a:stretch>
            <a:fillRect/>
          </a:stretch>
        </p:blipFill>
        <p:spPr>
          <a:xfrm>
            <a:off x="2241729" y="1356285"/>
            <a:ext cx="7458856" cy="5028599"/>
          </a:xfrm>
          <a:prstGeom prst="rect">
            <a:avLst/>
          </a:prstGeom>
        </p:spPr>
      </p:pic>
      <p:pic>
        <p:nvPicPr>
          <p:cNvPr id="8" name="图片 7">
            <a:extLst>
              <a:ext uri="{FF2B5EF4-FFF2-40B4-BE49-F238E27FC236}">
                <a16:creationId xmlns:a16="http://schemas.microsoft.com/office/drawing/2014/main" id="{88085537-2688-4642-AFF8-D59C8C7B26BF}"/>
              </a:ext>
            </a:extLst>
          </p:cNvPr>
          <p:cNvPicPr>
            <a:picLocks noChangeAspect="1"/>
          </p:cNvPicPr>
          <p:nvPr/>
        </p:nvPicPr>
        <p:blipFill>
          <a:blip r:embed="rId9"/>
          <a:stretch>
            <a:fillRect/>
          </a:stretch>
        </p:blipFill>
        <p:spPr>
          <a:xfrm>
            <a:off x="2202765" y="1376483"/>
            <a:ext cx="7522745" cy="5038424"/>
          </a:xfrm>
          <a:prstGeom prst="rect">
            <a:avLst/>
          </a:prstGeom>
        </p:spPr>
      </p:pic>
      <p:pic>
        <p:nvPicPr>
          <p:cNvPr id="9" name="图片 8">
            <a:extLst>
              <a:ext uri="{FF2B5EF4-FFF2-40B4-BE49-F238E27FC236}">
                <a16:creationId xmlns:a16="http://schemas.microsoft.com/office/drawing/2014/main" id="{2DC7668F-BE04-4778-AF04-50D9654BFA0A}"/>
              </a:ext>
            </a:extLst>
          </p:cNvPr>
          <p:cNvPicPr>
            <a:picLocks noChangeAspect="1"/>
          </p:cNvPicPr>
          <p:nvPr/>
        </p:nvPicPr>
        <p:blipFill>
          <a:blip r:embed="rId10"/>
          <a:stretch>
            <a:fillRect/>
          </a:stretch>
        </p:blipFill>
        <p:spPr>
          <a:xfrm>
            <a:off x="2280742" y="1490954"/>
            <a:ext cx="7383809" cy="4873733"/>
          </a:xfrm>
          <a:prstGeom prst="rect">
            <a:avLst/>
          </a:prstGeom>
        </p:spPr>
      </p:pic>
      <p:pic>
        <p:nvPicPr>
          <p:cNvPr id="11" name="图片 10">
            <a:extLst>
              <a:ext uri="{FF2B5EF4-FFF2-40B4-BE49-F238E27FC236}">
                <a16:creationId xmlns:a16="http://schemas.microsoft.com/office/drawing/2014/main" id="{0EF616D0-1329-4465-9355-DE5169CF1E91}"/>
              </a:ext>
            </a:extLst>
          </p:cNvPr>
          <p:cNvPicPr>
            <a:picLocks noChangeAspect="1"/>
          </p:cNvPicPr>
          <p:nvPr/>
        </p:nvPicPr>
        <p:blipFill>
          <a:blip r:embed="rId11"/>
          <a:stretch>
            <a:fillRect/>
          </a:stretch>
        </p:blipFill>
        <p:spPr>
          <a:xfrm>
            <a:off x="2226714" y="1490954"/>
            <a:ext cx="7242854" cy="4835487"/>
          </a:xfrm>
          <a:prstGeom prst="rect">
            <a:avLst/>
          </a:prstGeom>
        </p:spPr>
      </p:pic>
      <p:pic>
        <p:nvPicPr>
          <p:cNvPr id="12" name="图片 11">
            <a:extLst>
              <a:ext uri="{FF2B5EF4-FFF2-40B4-BE49-F238E27FC236}">
                <a16:creationId xmlns:a16="http://schemas.microsoft.com/office/drawing/2014/main" id="{E33F339C-E38A-45BA-8A2E-28B74DC3D4F5}"/>
              </a:ext>
            </a:extLst>
          </p:cNvPr>
          <p:cNvPicPr>
            <a:picLocks noChangeAspect="1"/>
          </p:cNvPicPr>
          <p:nvPr/>
        </p:nvPicPr>
        <p:blipFill>
          <a:blip r:embed="rId12"/>
          <a:stretch>
            <a:fillRect/>
          </a:stretch>
        </p:blipFill>
        <p:spPr>
          <a:xfrm>
            <a:off x="2231901" y="1555699"/>
            <a:ext cx="7298868" cy="4861282"/>
          </a:xfrm>
          <a:prstGeom prst="rect">
            <a:avLst/>
          </a:prstGeom>
        </p:spPr>
      </p:pic>
      <p:pic>
        <p:nvPicPr>
          <p:cNvPr id="14" name="图片 13">
            <a:extLst>
              <a:ext uri="{FF2B5EF4-FFF2-40B4-BE49-F238E27FC236}">
                <a16:creationId xmlns:a16="http://schemas.microsoft.com/office/drawing/2014/main" id="{3A934E6C-8818-4BCD-861D-2ED50C0BF4D9}"/>
              </a:ext>
            </a:extLst>
          </p:cNvPr>
          <p:cNvPicPr>
            <a:picLocks noChangeAspect="1"/>
          </p:cNvPicPr>
          <p:nvPr/>
        </p:nvPicPr>
        <p:blipFill>
          <a:blip r:embed="rId13"/>
          <a:stretch>
            <a:fillRect/>
          </a:stretch>
        </p:blipFill>
        <p:spPr>
          <a:xfrm>
            <a:off x="2302203" y="1555698"/>
            <a:ext cx="7252515" cy="4858143"/>
          </a:xfrm>
          <a:prstGeom prst="rect">
            <a:avLst/>
          </a:prstGeom>
        </p:spPr>
      </p:pic>
      <p:pic>
        <p:nvPicPr>
          <p:cNvPr id="15" name="图片 14">
            <a:extLst>
              <a:ext uri="{FF2B5EF4-FFF2-40B4-BE49-F238E27FC236}">
                <a16:creationId xmlns:a16="http://schemas.microsoft.com/office/drawing/2014/main" id="{0A7362DC-02CD-488C-8A54-ACC8682B169E}"/>
              </a:ext>
            </a:extLst>
          </p:cNvPr>
          <p:cNvPicPr>
            <a:picLocks noChangeAspect="1"/>
          </p:cNvPicPr>
          <p:nvPr/>
        </p:nvPicPr>
        <p:blipFill>
          <a:blip r:embed="rId14"/>
          <a:stretch>
            <a:fillRect/>
          </a:stretch>
        </p:blipFill>
        <p:spPr>
          <a:xfrm>
            <a:off x="2265146" y="1568982"/>
            <a:ext cx="7314497" cy="4874013"/>
          </a:xfrm>
          <a:prstGeom prst="rect">
            <a:avLst/>
          </a:prstGeom>
        </p:spPr>
      </p:pic>
    </p:spTree>
    <p:extLst>
      <p:ext uri="{BB962C8B-B14F-4D97-AF65-F5344CB8AC3E}">
        <p14:creationId xmlns:p14="http://schemas.microsoft.com/office/powerpoint/2010/main" val="1063262816"/>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2754" y="423819"/>
            <a:ext cx="5726970" cy="5886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90" name="八边形 689"/>
          <p:cNvSpPr/>
          <p:nvPr/>
        </p:nvSpPr>
        <p:spPr>
          <a:xfrm>
            <a:off x="3886200" y="1524000"/>
            <a:ext cx="4419600" cy="3518986"/>
          </a:xfrm>
          <a:prstGeom prst="octagon">
            <a:avLst/>
          </a:prstGeom>
          <a:no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6000" dirty="0">
                <a:solidFill>
                  <a:schemeClr val="tx1">
                    <a:lumMod val="75000"/>
                    <a:lumOff val="25000"/>
                  </a:schemeClr>
                </a:solidFill>
                <a:latin typeface="方正正大黑简体" panose="02000000000000000000" pitchFamily="2" charset="-122"/>
                <a:ea typeface="方正正大黑简体" panose="02000000000000000000" pitchFamily="2" charset="-122"/>
                <a:cs typeface="Arial" panose="020B0604020202020204" pitchFamily="34" charset="0"/>
              </a:rPr>
              <a:t>谢谢观看！</a:t>
            </a:r>
          </a:p>
        </p:txBody>
      </p:sp>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0623" y="421340"/>
            <a:ext cx="1228165" cy="122816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marL="0" marR="0" lvl="0" indent="0" algn="dist" defTabSz="1146175" eaLnBrk="1" fontAlgn="base" latinLnBrk="0" hangingPunct="1">
                <a:lnSpc>
                  <a:spcPct val="100000"/>
                </a:lnSpc>
                <a:spcBef>
                  <a:spcPct val="0"/>
                </a:spcBef>
                <a:spcAft>
                  <a:spcPct val="0"/>
                </a:spcAft>
                <a:buClrTx/>
                <a:buSzTx/>
                <a:buFontTx/>
                <a:buNone/>
                <a:defRPr/>
              </a:pPr>
              <a:r>
                <a:rPr kumimoji="0" lang="zh-CN" altLang="en-US" sz="2000" b="1" i="0" u="none" strike="noStrike" kern="0" cap="none" spc="0" normalizeH="0" baseline="0" noProof="0" dirty="0">
                  <a:ln>
                    <a:noFill/>
                  </a:ln>
                  <a:solidFill>
                    <a:schemeClr val="tx2">
                      <a:lumMod val="50000"/>
                    </a:schemeClr>
                  </a:solidFill>
                  <a:effectLst/>
                  <a:uLnTx/>
                  <a:uFillTx/>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13" name="文本框 12">
            <a:extLst>
              <a:ext uri="{FF2B5EF4-FFF2-40B4-BE49-F238E27FC236}">
                <a16:creationId xmlns:a16="http://schemas.microsoft.com/office/drawing/2014/main" id="{3AA9762C-B902-4CA9-9438-961065BAD81B}"/>
              </a:ext>
            </a:extLst>
          </p:cNvPr>
          <p:cNvSpPr txBox="1"/>
          <p:nvPr/>
        </p:nvSpPr>
        <p:spPr>
          <a:xfrm>
            <a:off x="572148" y="700950"/>
            <a:ext cx="8658134" cy="743986"/>
          </a:xfrm>
          <a:prstGeom prst="rect">
            <a:avLst/>
          </a:prstGeom>
          <a:noFill/>
        </p:spPr>
        <p:txBody>
          <a:bodyPr wrap="square" rtlCol="0">
            <a:spAutoFit/>
          </a:bodyPr>
          <a:lstStyle/>
          <a:p>
            <a:pPr>
              <a:lnSpc>
                <a:spcPct val="150000"/>
              </a:lnSpc>
            </a:pPr>
            <a:r>
              <a:rPr lang="zh-CN" altLang="en-US" sz="3200" b="1" dirty="0">
                <a:solidFill>
                  <a:schemeClr val="tx2">
                    <a:lumMod val="50000"/>
                  </a:schemeClr>
                </a:solidFill>
                <a:latin typeface="微软雅黑" panose="020B0503020204020204" pitchFamily="34" charset="-122"/>
                <a:ea typeface="微软雅黑" panose="020B0503020204020204" pitchFamily="34" charset="-122"/>
              </a:rPr>
              <a:t>闭环控制与开环控制</a:t>
            </a:r>
            <a:endParaRPr lang="en-US" altLang="zh-CN" sz="32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5DB8B4CB-9AB2-450D-AD46-EF63402F0EA5}"/>
              </a:ext>
            </a:extLst>
          </p:cNvPr>
          <p:cNvSpPr txBox="1"/>
          <p:nvPr/>
        </p:nvSpPr>
        <p:spPr>
          <a:xfrm>
            <a:off x="657056" y="1500253"/>
            <a:ext cx="9923858" cy="3351046"/>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开环控制</a:t>
            </a:r>
            <a:r>
              <a:rPr lang="zh-CN" altLang="en-US" sz="2400" dirty="0">
                <a:latin typeface="微软雅黑" panose="020B0503020204020204" pitchFamily="34" charset="-122"/>
                <a:ea typeface="微软雅黑" panose="020B0503020204020204" pitchFamily="34" charset="-122"/>
              </a:rPr>
              <a:t>只关注输入，而不关注输出结果精度，输出结果是不定的（取决于系统元件及校准精度情况）、没有目标的。其输出不会反馈回输入参与控制。</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b="1" i="1" dirty="0"/>
              <a:t>      </a:t>
            </a:r>
            <a:r>
              <a:rPr lang="zh-CN" altLang="en-US" sz="2400" b="1" dirty="0">
                <a:latin typeface="微软雅黑" panose="020B0503020204020204" pitchFamily="34" charset="-122"/>
                <a:ea typeface="微软雅黑" panose="020B0503020204020204" pitchFamily="34" charset="-122"/>
              </a:rPr>
              <a:t>闭环控制</a:t>
            </a:r>
            <a:r>
              <a:rPr lang="zh-CN" altLang="en-US" sz="2400" dirty="0">
                <a:latin typeface="微软雅黑" panose="020B0503020204020204" pitchFamily="34" charset="-122"/>
                <a:ea typeface="微软雅黑" panose="020B0503020204020204" pitchFamily="34" charset="-122"/>
              </a:rPr>
              <a:t>不只关注输入，更关注输出结果，输出结果是有目标的，实际输出会返回输入参与控制，控制系统会根据实际输出控制输入，从而影响实际输出以达到目标。</a:t>
            </a:r>
          </a:p>
        </p:txBody>
      </p:sp>
    </p:spTree>
    <p:extLst>
      <p:ext uri="{BB962C8B-B14F-4D97-AF65-F5344CB8AC3E}">
        <p14:creationId xmlns:p14="http://schemas.microsoft.com/office/powerpoint/2010/main" val="572811354"/>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距离、转角的估计</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095F15CF-9C41-49FF-9087-7A0AAFBE0028}"/>
              </a:ext>
            </a:extLst>
          </p:cNvPr>
          <p:cNvSpPr txBox="1"/>
          <p:nvPr/>
        </p:nvSpPr>
        <p:spPr>
          <a:xfrm>
            <a:off x="719225" y="1997119"/>
            <a:ext cx="10391502" cy="224305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在看不到地面白线的时候，需要对转角、运动距离进行粗略估计</a:t>
            </a:r>
            <a:endParaRPr lang="en-US" altLang="zh-CN" sz="2400" dirty="0">
              <a:latin typeface="微软雅黑" panose="020B0503020204020204" pitchFamily="34" charset="-122"/>
              <a:ea typeface="微软雅黑" panose="020B0503020204020204" pitchFamily="34" charset="-122"/>
            </a:endParaRPr>
          </a:p>
          <a:p>
            <a:pPr>
              <a:lnSpc>
                <a:spcPct val="150000"/>
              </a:lnSpc>
            </a:pP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开环粗略估计（需要预先测算）</a:t>
            </a:r>
            <a:endParaRPr lang="en-US" altLang="zh-CN" sz="2400" dirty="0">
              <a:latin typeface="微软雅黑" panose="020B0503020204020204" pitchFamily="34" charset="-122"/>
              <a:ea typeface="微软雅黑" panose="020B0503020204020204" pitchFamily="34" charset="-122"/>
            </a:endParaRPr>
          </a:p>
          <a:p>
            <a:pPr marL="914400" lvl="1" indent="-4572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计时</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60318309"/>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距离、转角的估计</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095F15CF-9C41-49FF-9087-7A0AAFBE0028}"/>
              </a:ext>
            </a:extLst>
          </p:cNvPr>
          <p:cNvSpPr txBox="1"/>
          <p:nvPr/>
        </p:nvSpPr>
        <p:spPr>
          <a:xfrm>
            <a:off x="719225" y="1823231"/>
            <a:ext cx="10391502" cy="224305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开环估计的缺点</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比赛场地与测试场地摩擦力不同，导致机器人速度不同，计时法测量距离不准；</a:t>
            </a:r>
            <a:endParaRPr lang="en-US" altLang="zh-CN" sz="2400" dirty="0">
              <a:latin typeface="微软雅黑" panose="020B0503020204020204" pitchFamily="34" charset="-122"/>
              <a:ea typeface="微软雅黑" panose="020B0503020204020204" pitchFamily="34" charset="-122"/>
            </a:endParaRPr>
          </a:p>
          <a:p>
            <a:pPr marL="457200" indent="-457200">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场地不平整，开环走的距离长了会走不直，需要及时矫正；</a:t>
            </a:r>
            <a:endParaRPr lang="en-US" altLang="zh-CN"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52011167"/>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43922" y="223365"/>
            <a:ext cx="11887200" cy="307777"/>
            <a:chOff x="143922" y="775815"/>
            <a:chExt cx="11887200" cy="307777"/>
          </a:xfrm>
        </p:grpSpPr>
        <p:sp>
          <p:nvSpPr>
            <p:cNvPr id="25" name="MH_Entry_1"/>
            <p:cNvSpPr/>
            <p:nvPr>
              <p:custDataLst>
                <p:tags r:id="rId1"/>
              </p:custDataLst>
            </p:nvPr>
          </p:nvSpPr>
          <p:spPr>
            <a:xfrm>
              <a:off x="4539167" y="775815"/>
              <a:ext cx="2751619" cy="307777"/>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cmpd="sng" algn="ctr">
              <a:noFill/>
              <a:prstDash val="solid"/>
              <a:bevel/>
            </a:ln>
            <a:effectLst/>
          </p:spPr>
          <p:txBody>
            <a:bodyPr rot="0" spcFirstLastPara="0" vertOverflow="overflow" horzOverflow="overflow" vert="horz" wrap="square" lIns="0" tIns="0" rIns="0" bIns="0" numCol="1" spcCol="0" rtlCol="0" fromWordArt="0" anchor="ctr" anchorCtr="0" forceAA="0" compatLnSpc="1">
              <a:spAutoFit/>
            </a:bodyPr>
            <a:lstStyle/>
            <a:p>
              <a:pPr lvl="0" algn="dist" defTabSz="1146175" fontAlgn="base">
                <a:spcBef>
                  <a:spcPct val="0"/>
                </a:spcBef>
                <a:spcAft>
                  <a:spcPct val="0"/>
                </a:spcAft>
                <a:defRPr/>
              </a:pPr>
              <a:r>
                <a:rPr lang="zh-CN" altLang="en-US" sz="2000" b="1" kern="0" dirty="0">
                  <a:solidFill>
                    <a:schemeClr val="tx2">
                      <a:lumMod val="50000"/>
                    </a:schemeClr>
                  </a:solidFill>
                  <a:latin typeface="微软雅黑" panose="020B0503020204020204" pitchFamily="34" charset="-122"/>
                  <a:ea typeface="微软雅黑" panose="020B0503020204020204" pitchFamily="34" charset="-122"/>
                  <a:sym typeface="Arial" panose="020B0604020202020204" pitchFamily="34" charset="0"/>
                </a:rPr>
                <a:t>感知定位</a:t>
              </a:r>
            </a:p>
          </p:txBody>
        </p:sp>
        <p:cxnSp>
          <p:nvCxnSpPr>
            <p:cNvPr id="26" name="直接连接符 3"/>
            <p:cNvCxnSpPr/>
            <p:nvPr/>
          </p:nvCxnSpPr>
          <p:spPr>
            <a:xfrm>
              <a:off x="143922" y="926390"/>
              <a:ext cx="4097867" cy="0"/>
            </a:xfrm>
            <a:prstGeom prst="line">
              <a:avLst/>
            </a:prstGeom>
            <a:noFill/>
            <a:ln w="12700" cap="flat" cmpd="sng" algn="ctr">
              <a:solidFill>
                <a:srgbClr val="132E4A"/>
              </a:solidFill>
              <a:prstDash val="solid"/>
              <a:miter lim="800000"/>
            </a:ln>
            <a:effectLst/>
          </p:spPr>
        </p:cxnSp>
        <p:cxnSp>
          <p:nvCxnSpPr>
            <p:cNvPr id="27" name="直接连接符 4"/>
            <p:cNvCxnSpPr/>
            <p:nvPr/>
          </p:nvCxnSpPr>
          <p:spPr>
            <a:xfrm>
              <a:off x="7658318" y="909703"/>
              <a:ext cx="4372804" cy="0"/>
            </a:xfrm>
            <a:prstGeom prst="line">
              <a:avLst/>
            </a:prstGeom>
            <a:noFill/>
            <a:ln w="12700" cap="flat" cmpd="sng" algn="ctr">
              <a:solidFill>
                <a:srgbClr val="132E4A"/>
              </a:solidFill>
              <a:prstDash val="solid"/>
              <a:miter lim="800000"/>
            </a:ln>
            <a:effectLst/>
          </p:spPr>
        </p:cxnSp>
      </p:grpSp>
      <p:sp>
        <p:nvSpPr>
          <p:cNvPr id="2" name="文本框 1">
            <a:extLst>
              <a:ext uri="{FF2B5EF4-FFF2-40B4-BE49-F238E27FC236}">
                <a16:creationId xmlns:a16="http://schemas.microsoft.com/office/drawing/2014/main" id="{7FF68ED9-B3D8-4117-B0C7-B3665171944D}"/>
              </a:ext>
            </a:extLst>
          </p:cNvPr>
          <p:cNvSpPr txBox="1"/>
          <p:nvPr/>
        </p:nvSpPr>
        <p:spPr>
          <a:xfrm>
            <a:off x="548642" y="723729"/>
            <a:ext cx="8658134" cy="906915"/>
          </a:xfrm>
          <a:prstGeom prst="rect">
            <a:avLst/>
          </a:prstGeom>
          <a:noFill/>
        </p:spPr>
        <p:txBody>
          <a:bodyPr wrap="square" rtlCol="0">
            <a:spAutoFit/>
          </a:bodyPr>
          <a:lstStyle/>
          <a:p>
            <a:pPr>
              <a:lnSpc>
                <a:spcPct val="150000"/>
              </a:lnSpc>
            </a:pPr>
            <a:r>
              <a:rPr lang="zh-CN" altLang="en-US" sz="4000" b="1" dirty="0">
                <a:solidFill>
                  <a:schemeClr val="tx2">
                    <a:lumMod val="50000"/>
                  </a:schemeClr>
                </a:solidFill>
                <a:latin typeface="微软雅黑" panose="020B0503020204020204" pitchFamily="34" charset="-122"/>
                <a:ea typeface="微软雅黑" panose="020B0503020204020204" pitchFamily="34" charset="-122"/>
              </a:rPr>
              <a:t>转弯的闭环估计</a:t>
            </a:r>
            <a:endParaRPr lang="en-US" altLang="zh-CN" sz="4000" dirty="0">
              <a:solidFill>
                <a:schemeClr val="tx2">
                  <a:lumMod val="50000"/>
                </a:schemeClr>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095F15CF-9C41-49FF-9087-7A0AAFBE0028}"/>
              </a:ext>
            </a:extLst>
          </p:cNvPr>
          <p:cNvSpPr txBox="1"/>
          <p:nvPr/>
        </p:nvSpPr>
        <p:spPr>
          <a:xfrm>
            <a:off x="267799" y="1753022"/>
            <a:ext cx="9908164" cy="1781385"/>
          </a:xfrm>
          <a:prstGeom prst="rect">
            <a:avLst/>
          </a:prstGeom>
          <a:noFill/>
        </p:spPr>
        <p:txBody>
          <a:bodyPr wrap="square" rtlCol="0">
            <a:spAutoFit/>
          </a:bodyPr>
          <a:lstStyle/>
          <a:p>
            <a:pPr lvl="1">
              <a:lnSpc>
                <a:spcPct val="150000"/>
              </a:lnSpc>
            </a:pPr>
            <a:r>
              <a:rPr lang="zh-CN" altLang="en-US" sz="28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当机器人两个传感器识别白线时，整个转弯过程如下图。</a:t>
            </a:r>
            <a:endParaRPr lang="en-US" altLang="zh-CN" sz="2400" dirty="0">
              <a:latin typeface="微软雅黑" panose="020B0503020204020204" pitchFamily="34" charset="-122"/>
              <a:ea typeface="微软雅黑" panose="020B0503020204020204" pitchFamily="34" charset="-122"/>
            </a:endParaRPr>
          </a:p>
          <a:p>
            <a:pPr lvl="1">
              <a:lnSpc>
                <a:spcPct val="150000"/>
              </a:lnSpc>
            </a:pPr>
            <a:r>
              <a:rPr lang="zh-CN" altLang="en-US" sz="2400" dirty="0">
                <a:latin typeface="微软雅黑" panose="020B0503020204020204" pitchFamily="34" charset="-122"/>
                <a:ea typeface="微软雅黑" panose="020B0503020204020204" pitchFamily="34" charset="-122"/>
              </a:rPr>
              <a:t>    转弯开始时，左边传感器的观测为先变白，在变黑，最后保持不变；右边传感器为先保持黑色不变，再变白，最后变为黑，转弯过程结束。</a:t>
            </a:r>
            <a:endParaRPr lang="en-US" altLang="zh-CN" sz="2400" dirty="0">
              <a:latin typeface="微软雅黑" panose="020B0503020204020204" pitchFamily="34" charset="-122"/>
              <a:ea typeface="微软雅黑" panose="020B0503020204020204" pitchFamily="34" charset="-122"/>
            </a:endParaRPr>
          </a:p>
        </p:txBody>
      </p:sp>
      <p:grpSp>
        <p:nvGrpSpPr>
          <p:cNvPr id="35" name="组合 34">
            <a:extLst>
              <a:ext uri="{FF2B5EF4-FFF2-40B4-BE49-F238E27FC236}">
                <a16:creationId xmlns:a16="http://schemas.microsoft.com/office/drawing/2014/main" id="{A3DB5018-3B77-4901-B047-9D6C7194DAA5}"/>
              </a:ext>
            </a:extLst>
          </p:cNvPr>
          <p:cNvGrpSpPr/>
          <p:nvPr/>
        </p:nvGrpSpPr>
        <p:grpSpPr>
          <a:xfrm>
            <a:off x="421170" y="4445292"/>
            <a:ext cx="1724293" cy="2331720"/>
            <a:chOff x="424547" y="4578531"/>
            <a:chExt cx="1724293" cy="2331720"/>
          </a:xfrm>
        </p:grpSpPr>
        <p:cxnSp>
          <p:nvCxnSpPr>
            <p:cNvPr id="5" name="直接连接符 4">
              <a:extLst>
                <a:ext uri="{FF2B5EF4-FFF2-40B4-BE49-F238E27FC236}">
                  <a16:creationId xmlns:a16="http://schemas.microsoft.com/office/drawing/2014/main" id="{F94574AD-7281-4577-832C-9C4B82BBA61E}"/>
                </a:ext>
              </a:extLst>
            </p:cNvPr>
            <p:cNvCxnSpPr>
              <a:cxnSpLocks/>
            </p:cNvCxnSpPr>
            <p:nvPr/>
          </p:nvCxnSpPr>
          <p:spPr>
            <a:xfrm>
              <a:off x="1247505" y="4578531"/>
              <a:ext cx="0" cy="233172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3F39EBBA-9BA6-4446-A7C0-D8F697F6E880}"/>
                </a:ext>
              </a:extLst>
            </p:cNvPr>
            <p:cNvCxnSpPr>
              <a:cxnSpLocks/>
            </p:cNvCxnSpPr>
            <p:nvPr/>
          </p:nvCxnSpPr>
          <p:spPr>
            <a:xfrm flipH="1">
              <a:off x="424547" y="5544266"/>
              <a:ext cx="1724293" cy="0"/>
            </a:xfrm>
            <a:prstGeom prst="line">
              <a:avLst/>
            </a:prstGeom>
            <a:ln w="76200"/>
          </p:spPr>
          <p:style>
            <a:lnRef idx="1">
              <a:schemeClr val="accent1"/>
            </a:lnRef>
            <a:fillRef idx="0">
              <a:schemeClr val="accent1"/>
            </a:fillRef>
            <a:effectRef idx="0">
              <a:schemeClr val="accent1"/>
            </a:effectRef>
            <a:fontRef idx="minor">
              <a:schemeClr val="tx1"/>
            </a:fontRef>
          </p:style>
        </p:cxnSp>
      </p:grpSp>
      <p:sp>
        <p:nvSpPr>
          <p:cNvPr id="45" name="文本框 44">
            <a:extLst>
              <a:ext uri="{FF2B5EF4-FFF2-40B4-BE49-F238E27FC236}">
                <a16:creationId xmlns:a16="http://schemas.microsoft.com/office/drawing/2014/main" id="{F91B2D4C-E78F-496F-B91D-EEF2D9E324E5}"/>
              </a:ext>
            </a:extLst>
          </p:cNvPr>
          <p:cNvSpPr txBox="1"/>
          <p:nvPr/>
        </p:nvSpPr>
        <p:spPr>
          <a:xfrm>
            <a:off x="9703442" y="3677158"/>
            <a:ext cx="2510605" cy="1289905"/>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蓝色：地面白色网格</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绿色：转弯轨迹</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红色：传感器</a:t>
            </a:r>
          </a:p>
        </p:txBody>
      </p:sp>
      <p:grpSp>
        <p:nvGrpSpPr>
          <p:cNvPr id="34" name="组合 33">
            <a:extLst>
              <a:ext uri="{FF2B5EF4-FFF2-40B4-BE49-F238E27FC236}">
                <a16:creationId xmlns:a16="http://schemas.microsoft.com/office/drawing/2014/main" id="{DA6695B9-D4D2-46FF-A73D-4826E7BE617A}"/>
              </a:ext>
            </a:extLst>
          </p:cNvPr>
          <p:cNvGrpSpPr/>
          <p:nvPr/>
        </p:nvGrpSpPr>
        <p:grpSpPr>
          <a:xfrm>
            <a:off x="892080" y="4322111"/>
            <a:ext cx="704096" cy="1466329"/>
            <a:chOff x="895457" y="4455350"/>
            <a:chExt cx="704096" cy="1466329"/>
          </a:xfrm>
        </p:grpSpPr>
        <p:grpSp>
          <p:nvGrpSpPr>
            <p:cNvPr id="11" name="组合 10">
              <a:extLst>
                <a:ext uri="{FF2B5EF4-FFF2-40B4-BE49-F238E27FC236}">
                  <a16:creationId xmlns:a16="http://schemas.microsoft.com/office/drawing/2014/main" id="{E95CE705-CB1A-42B2-B17A-2E4EDCA6959F}"/>
                </a:ext>
              </a:extLst>
            </p:cNvPr>
            <p:cNvGrpSpPr/>
            <p:nvPr/>
          </p:nvGrpSpPr>
          <p:grpSpPr>
            <a:xfrm>
              <a:off x="895457" y="5066074"/>
              <a:ext cx="704096" cy="855605"/>
              <a:chOff x="895457" y="5066074"/>
              <a:chExt cx="704096" cy="855605"/>
            </a:xfrm>
          </p:grpSpPr>
          <p:sp>
            <p:nvSpPr>
              <p:cNvPr id="7" name="矩形 6">
                <a:extLst>
                  <a:ext uri="{FF2B5EF4-FFF2-40B4-BE49-F238E27FC236}">
                    <a16:creationId xmlns:a16="http://schemas.microsoft.com/office/drawing/2014/main" id="{456B4306-CE80-451D-BA7E-EC85CE8A54AD}"/>
                  </a:ext>
                </a:extLst>
              </p:cNvPr>
              <p:cNvSpPr/>
              <p:nvPr/>
            </p:nvSpPr>
            <p:spPr>
              <a:xfrm>
                <a:off x="895457" y="5166850"/>
                <a:ext cx="704096" cy="754829"/>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522D28A0-AB58-466F-8616-710031AE28FE}"/>
                  </a:ext>
                </a:extLst>
              </p:cNvPr>
              <p:cNvSpPr/>
              <p:nvPr/>
            </p:nvSpPr>
            <p:spPr>
              <a:xfrm>
                <a:off x="1002905" y="5069549"/>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E0EB9A9C-042E-46D6-AEAA-EBAB8CE04EAC}"/>
                  </a:ext>
                </a:extLst>
              </p:cNvPr>
              <p:cNvSpPr/>
              <p:nvPr/>
            </p:nvSpPr>
            <p:spPr>
              <a:xfrm>
                <a:off x="1361487" y="5066074"/>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8" name="直接箭头连接符 17">
              <a:extLst>
                <a:ext uri="{FF2B5EF4-FFF2-40B4-BE49-F238E27FC236}">
                  <a16:creationId xmlns:a16="http://schemas.microsoft.com/office/drawing/2014/main" id="{D8E6AE48-3271-443E-B6FF-FC286A3432FA}"/>
                </a:ext>
              </a:extLst>
            </p:cNvPr>
            <p:cNvCxnSpPr>
              <a:cxnSpLocks/>
              <a:stCxn id="7" idx="0"/>
            </p:cNvCxnSpPr>
            <p:nvPr/>
          </p:nvCxnSpPr>
          <p:spPr>
            <a:xfrm flipV="1">
              <a:off x="1247505" y="4455350"/>
              <a:ext cx="0" cy="7115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1" name="组合 50">
            <a:extLst>
              <a:ext uri="{FF2B5EF4-FFF2-40B4-BE49-F238E27FC236}">
                <a16:creationId xmlns:a16="http://schemas.microsoft.com/office/drawing/2014/main" id="{37BEBA10-141A-4E6C-80A4-9066BD481185}"/>
              </a:ext>
            </a:extLst>
          </p:cNvPr>
          <p:cNvGrpSpPr/>
          <p:nvPr/>
        </p:nvGrpSpPr>
        <p:grpSpPr>
          <a:xfrm>
            <a:off x="2451743" y="4445292"/>
            <a:ext cx="1724293" cy="2331720"/>
            <a:chOff x="424547" y="4578531"/>
            <a:chExt cx="1724293" cy="2331720"/>
          </a:xfrm>
        </p:grpSpPr>
        <p:cxnSp>
          <p:nvCxnSpPr>
            <p:cNvPr id="52" name="直接连接符 51">
              <a:extLst>
                <a:ext uri="{FF2B5EF4-FFF2-40B4-BE49-F238E27FC236}">
                  <a16:creationId xmlns:a16="http://schemas.microsoft.com/office/drawing/2014/main" id="{CA229201-285D-4B43-884F-28993B805B62}"/>
                </a:ext>
              </a:extLst>
            </p:cNvPr>
            <p:cNvCxnSpPr>
              <a:cxnSpLocks/>
            </p:cNvCxnSpPr>
            <p:nvPr/>
          </p:nvCxnSpPr>
          <p:spPr>
            <a:xfrm>
              <a:off x="1247505" y="4578531"/>
              <a:ext cx="0" cy="233172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73FA7A1A-6846-4371-B6B2-15CCA93121B2}"/>
                </a:ext>
              </a:extLst>
            </p:cNvPr>
            <p:cNvCxnSpPr>
              <a:cxnSpLocks/>
            </p:cNvCxnSpPr>
            <p:nvPr/>
          </p:nvCxnSpPr>
          <p:spPr>
            <a:xfrm flipH="1">
              <a:off x="424547" y="5544266"/>
              <a:ext cx="1724293" cy="0"/>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54" name="组合 53">
            <a:extLst>
              <a:ext uri="{FF2B5EF4-FFF2-40B4-BE49-F238E27FC236}">
                <a16:creationId xmlns:a16="http://schemas.microsoft.com/office/drawing/2014/main" id="{40A0E4B5-D502-4AEC-BDC3-7B6EE289CBB5}"/>
              </a:ext>
            </a:extLst>
          </p:cNvPr>
          <p:cNvGrpSpPr/>
          <p:nvPr/>
        </p:nvGrpSpPr>
        <p:grpSpPr>
          <a:xfrm rot="1472497">
            <a:off x="3061073" y="4311187"/>
            <a:ext cx="704096" cy="1466329"/>
            <a:chOff x="895457" y="4455350"/>
            <a:chExt cx="704096" cy="1466329"/>
          </a:xfrm>
        </p:grpSpPr>
        <p:grpSp>
          <p:nvGrpSpPr>
            <p:cNvPr id="55" name="组合 54">
              <a:extLst>
                <a:ext uri="{FF2B5EF4-FFF2-40B4-BE49-F238E27FC236}">
                  <a16:creationId xmlns:a16="http://schemas.microsoft.com/office/drawing/2014/main" id="{AB0B0F68-AF2D-4C96-8292-7DF3AF6B4AE7}"/>
                </a:ext>
              </a:extLst>
            </p:cNvPr>
            <p:cNvGrpSpPr/>
            <p:nvPr/>
          </p:nvGrpSpPr>
          <p:grpSpPr>
            <a:xfrm>
              <a:off x="895457" y="5066074"/>
              <a:ext cx="704096" cy="855605"/>
              <a:chOff x="895457" y="5066074"/>
              <a:chExt cx="704096" cy="855605"/>
            </a:xfrm>
          </p:grpSpPr>
          <p:sp>
            <p:nvSpPr>
              <p:cNvPr id="57" name="矩形 56">
                <a:extLst>
                  <a:ext uri="{FF2B5EF4-FFF2-40B4-BE49-F238E27FC236}">
                    <a16:creationId xmlns:a16="http://schemas.microsoft.com/office/drawing/2014/main" id="{27F44CAC-DB8E-4C2C-9F6A-68076DA77A3C}"/>
                  </a:ext>
                </a:extLst>
              </p:cNvPr>
              <p:cNvSpPr/>
              <p:nvPr/>
            </p:nvSpPr>
            <p:spPr>
              <a:xfrm>
                <a:off x="895457" y="5166850"/>
                <a:ext cx="704096" cy="754829"/>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AFBC64A4-E389-4215-99D9-753147645CCF}"/>
                  </a:ext>
                </a:extLst>
              </p:cNvPr>
              <p:cNvSpPr/>
              <p:nvPr/>
            </p:nvSpPr>
            <p:spPr>
              <a:xfrm>
                <a:off x="1002905" y="5069549"/>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BF97ACB0-83E5-4BAF-87B9-8C19A278F55D}"/>
                  </a:ext>
                </a:extLst>
              </p:cNvPr>
              <p:cNvSpPr/>
              <p:nvPr/>
            </p:nvSpPr>
            <p:spPr>
              <a:xfrm>
                <a:off x="1361487" y="5066074"/>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6" name="直接箭头连接符 55">
              <a:extLst>
                <a:ext uri="{FF2B5EF4-FFF2-40B4-BE49-F238E27FC236}">
                  <a16:creationId xmlns:a16="http://schemas.microsoft.com/office/drawing/2014/main" id="{74A23E5E-EE55-4451-A568-DD3E98DDE873}"/>
                </a:ext>
              </a:extLst>
            </p:cNvPr>
            <p:cNvCxnSpPr>
              <a:cxnSpLocks/>
              <a:stCxn id="57" idx="0"/>
            </p:cNvCxnSpPr>
            <p:nvPr/>
          </p:nvCxnSpPr>
          <p:spPr>
            <a:xfrm flipV="1">
              <a:off x="1247505" y="4455350"/>
              <a:ext cx="0" cy="7115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0" name="组合 59">
            <a:extLst>
              <a:ext uri="{FF2B5EF4-FFF2-40B4-BE49-F238E27FC236}">
                <a16:creationId xmlns:a16="http://schemas.microsoft.com/office/drawing/2014/main" id="{73312305-89AC-4D1A-BA04-03C782B42263}"/>
              </a:ext>
            </a:extLst>
          </p:cNvPr>
          <p:cNvGrpSpPr/>
          <p:nvPr/>
        </p:nvGrpSpPr>
        <p:grpSpPr>
          <a:xfrm>
            <a:off x="4374290" y="4455350"/>
            <a:ext cx="1724293" cy="2331720"/>
            <a:chOff x="424547" y="4578531"/>
            <a:chExt cx="1724293" cy="2331720"/>
          </a:xfrm>
        </p:grpSpPr>
        <p:cxnSp>
          <p:nvCxnSpPr>
            <p:cNvPr id="61" name="直接连接符 60">
              <a:extLst>
                <a:ext uri="{FF2B5EF4-FFF2-40B4-BE49-F238E27FC236}">
                  <a16:creationId xmlns:a16="http://schemas.microsoft.com/office/drawing/2014/main" id="{F50E9D2D-B981-4591-B68E-CAAED2144463}"/>
                </a:ext>
              </a:extLst>
            </p:cNvPr>
            <p:cNvCxnSpPr>
              <a:cxnSpLocks/>
            </p:cNvCxnSpPr>
            <p:nvPr/>
          </p:nvCxnSpPr>
          <p:spPr>
            <a:xfrm>
              <a:off x="1247505" y="4578531"/>
              <a:ext cx="0" cy="233172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7E5FED82-E544-4AC4-8F1C-EBFCA6BB0FB3}"/>
                </a:ext>
              </a:extLst>
            </p:cNvPr>
            <p:cNvCxnSpPr>
              <a:cxnSpLocks/>
            </p:cNvCxnSpPr>
            <p:nvPr/>
          </p:nvCxnSpPr>
          <p:spPr>
            <a:xfrm flipH="1">
              <a:off x="424547" y="5544266"/>
              <a:ext cx="1724293" cy="0"/>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63" name="组合 62">
            <a:extLst>
              <a:ext uri="{FF2B5EF4-FFF2-40B4-BE49-F238E27FC236}">
                <a16:creationId xmlns:a16="http://schemas.microsoft.com/office/drawing/2014/main" id="{B38C8876-B477-4CA8-A4C8-5519C48EF0E0}"/>
              </a:ext>
            </a:extLst>
          </p:cNvPr>
          <p:cNvGrpSpPr/>
          <p:nvPr/>
        </p:nvGrpSpPr>
        <p:grpSpPr>
          <a:xfrm rot="2383695">
            <a:off x="5195269" y="4384262"/>
            <a:ext cx="704096" cy="1466329"/>
            <a:chOff x="895457" y="4455350"/>
            <a:chExt cx="704096" cy="1466329"/>
          </a:xfrm>
        </p:grpSpPr>
        <p:grpSp>
          <p:nvGrpSpPr>
            <p:cNvPr id="64" name="组合 63">
              <a:extLst>
                <a:ext uri="{FF2B5EF4-FFF2-40B4-BE49-F238E27FC236}">
                  <a16:creationId xmlns:a16="http://schemas.microsoft.com/office/drawing/2014/main" id="{A0AB214D-7A96-4027-A196-A77884081FBF}"/>
                </a:ext>
              </a:extLst>
            </p:cNvPr>
            <p:cNvGrpSpPr/>
            <p:nvPr/>
          </p:nvGrpSpPr>
          <p:grpSpPr>
            <a:xfrm>
              <a:off x="895457" y="5066074"/>
              <a:ext cx="704096" cy="855605"/>
              <a:chOff x="895457" y="5066074"/>
              <a:chExt cx="704096" cy="855605"/>
            </a:xfrm>
          </p:grpSpPr>
          <p:sp>
            <p:nvSpPr>
              <p:cNvPr id="66" name="矩形 65">
                <a:extLst>
                  <a:ext uri="{FF2B5EF4-FFF2-40B4-BE49-F238E27FC236}">
                    <a16:creationId xmlns:a16="http://schemas.microsoft.com/office/drawing/2014/main" id="{B3D51B1D-4BA3-4104-B3D8-F2CB28232AAB}"/>
                  </a:ext>
                </a:extLst>
              </p:cNvPr>
              <p:cNvSpPr/>
              <p:nvPr/>
            </p:nvSpPr>
            <p:spPr>
              <a:xfrm>
                <a:off x="895457" y="5166850"/>
                <a:ext cx="704096" cy="754829"/>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a:extLst>
                  <a:ext uri="{FF2B5EF4-FFF2-40B4-BE49-F238E27FC236}">
                    <a16:creationId xmlns:a16="http://schemas.microsoft.com/office/drawing/2014/main" id="{AF845AF3-B610-40D7-95EC-D5968D0C38BC}"/>
                  </a:ext>
                </a:extLst>
              </p:cNvPr>
              <p:cNvSpPr/>
              <p:nvPr/>
            </p:nvSpPr>
            <p:spPr>
              <a:xfrm>
                <a:off x="1002905" y="5069549"/>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a:extLst>
                  <a:ext uri="{FF2B5EF4-FFF2-40B4-BE49-F238E27FC236}">
                    <a16:creationId xmlns:a16="http://schemas.microsoft.com/office/drawing/2014/main" id="{6A2245E9-85C5-48B9-BCEE-0E09759D5FD8}"/>
                  </a:ext>
                </a:extLst>
              </p:cNvPr>
              <p:cNvSpPr/>
              <p:nvPr/>
            </p:nvSpPr>
            <p:spPr>
              <a:xfrm>
                <a:off x="1361487" y="5066074"/>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65" name="直接箭头连接符 64">
              <a:extLst>
                <a:ext uri="{FF2B5EF4-FFF2-40B4-BE49-F238E27FC236}">
                  <a16:creationId xmlns:a16="http://schemas.microsoft.com/office/drawing/2014/main" id="{A607CC56-B823-4235-B2FA-EC36314E2849}"/>
                </a:ext>
              </a:extLst>
            </p:cNvPr>
            <p:cNvCxnSpPr>
              <a:cxnSpLocks/>
              <a:stCxn id="66" idx="0"/>
            </p:cNvCxnSpPr>
            <p:nvPr/>
          </p:nvCxnSpPr>
          <p:spPr>
            <a:xfrm flipV="1">
              <a:off x="1247505" y="4455350"/>
              <a:ext cx="0" cy="7115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9" name="组合 68">
            <a:extLst>
              <a:ext uri="{FF2B5EF4-FFF2-40B4-BE49-F238E27FC236}">
                <a16:creationId xmlns:a16="http://schemas.microsoft.com/office/drawing/2014/main" id="{0AD0F954-B2EC-4B19-914D-F069129577D6}"/>
              </a:ext>
            </a:extLst>
          </p:cNvPr>
          <p:cNvGrpSpPr/>
          <p:nvPr/>
        </p:nvGrpSpPr>
        <p:grpSpPr>
          <a:xfrm>
            <a:off x="6296838" y="4476946"/>
            <a:ext cx="1724293" cy="2331720"/>
            <a:chOff x="424547" y="4578531"/>
            <a:chExt cx="1724293" cy="2331720"/>
          </a:xfrm>
        </p:grpSpPr>
        <p:cxnSp>
          <p:nvCxnSpPr>
            <p:cNvPr id="70" name="直接连接符 69">
              <a:extLst>
                <a:ext uri="{FF2B5EF4-FFF2-40B4-BE49-F238E27FC236}">
                  <a16:creationId xmlns:a16="http://schemas.microsoft.com/office/drawing/2014/main" id="{EA38EEB0-0A2A-4C1D-8CD0-6E063E75F6B1}"/>
                </a:ext>
              </a:extLst>
            </p:cNvPr>
            <p:cNvCxnSpPr>
              <a:cxnSpLocks/>
            </p:cNvCxnSpPr>
            <p:nvPr/>
          </p:nvCxnSpPr>
          <p:spPr>
            <a:xfrm>
              <a:off x="1247505" y="4578531"/>
              <a:ext cx="0" cy="233172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71" name="直接连接符 70">
              <a:extLst>
                <a:ext uri="{FF2B5EF4-FFF2-40B4-BE49-F238E27FC236}">
                  <a16:creationId xmlns:a16="http://schemas.microsoft.com/office/drawing/2014/main" id="{7D18E4CB-2527-42A0-91A1-4A97F07B0F13}"/>
                </a:ext>
              </a:extLst>
            </p:cNvPr>
            <p:cNvCxnSpPr>
              <a:cxnSpLocks/>
            </p:cNvCxnSpPr>
            <p:nvPr/>
          </p:nvCxnSpPr>
          <p:spPr>
            <a:xfrm flipH="1">
              <a:off x="424547" y="5544266"/>
              <a:ext cx="1724293" cy="0"/>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72" name="组合 71">
            <a:extLst>
              <a:ext uri="{FF2B5EF4-FFF2-40B4-BE49-F238E27FC236}">
                <a16:creationId xmlns:a16="http://schemas.microsoft.com/office/drawing/2014/main" id="{DD85D847-CEF1-43B0-AA4E-CA36E224B5C0}"/>
              </a:ext>
            </a:extLst>
          </p:cNvPr>
          <p:cNvGrpSpPr/>
          <p:nvPr/>
        </p:nvGrpSpPr>
        <p:grpSpPr>
          <a:xfrm rot="3619377">
            <a:off x="7050476" y="4553896"/>
            <a:ext cx="704096" cy="1466329"/>
            <a:chOff x="895457" y="4455350"/>
            <a:chExt cx="704096" cy="1466329"/>
          </a:xfrm>
        </p:grpSpPr>
        <p:grpSp>
          <p:nvGrpSpPr>
            <p:cNvPr id="73" name="组合 72">
              <a:extLst>
                <a:ext uri="{FF2B5EF4-FFF2-40B4-BE49-F238E27FC236}">
                  <a16:creationId xmlns:a16="http://schemas.microsoft.com/office/drawing/2014/main" id="{C9C92B87-C2D2-45C4-9A9B-A38B801D718C}"/>
                </a:ext>
              </a:extLst>
            </p:cNvPr>
            <p:cNvGrpSpPr/>
            <p:nvPr/>
          </p:nvGrpSpPr>
          <p:grpSpPr>
            <a:xfrm>
              <a:off x="895457" y="5066074"/>
              <a:ext cx="704096" cy="855605"/>
              <a:chOff x="895457" y="5066074"/>
              <a:chExt cx="704096" cy="855605"/>
            </a:xfrm>
          </p:grpSpPr>
          <p:sp>
            <p:nvSpPr>
              <p:cNvPr id="75" name="矩形 74">
                <a:extLst>
                  <a:ext uri="{FF2B5EF4-FFF2-40B4-BE49-F238E27FC236}">
                    <a16:creationId xmlns:a16="http://schemas.microsoft.com/office/drawing/2014/main" id="{CDE4DEB8-FCAC-47C1-BB31-1AF42EB36DA6}"/>
                  </a:ext>
                </a:extLst>
              </p:cNvPr>
              <p:cNvSpPr/>
              <p:nvPr/>
            </p:nvSpPr>
            <p:spPr>
              <a:xfrm>
                <a:off x="895457" y="5166850"/>
                <a:ext cx="704096" cy="754829"/>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D98873BB-4851-4488-8BB3-9F6FFBD1A8EF}"/>
                  </a:ext>
                </a:extLst>
              </p:cNvPr>
              <p:cNvSpPr/>
              <p:nvPr/>
            </p:nvSpPr>
            <p:spPr>
              <a:xfrm>
                <a:off x="1002905" y="5069549"/>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a:extLst>
                  <a:ext uri="{FF2B5EF4-FFF2-40B4-BE49-F238E27FC236}">
                    <a16:creationId xmlns:a16="http://schemas.microsoft.com/office/drawing/2014/main" id="{6F3D048C-9AB3-497E-9C4E-42D1B1EC8DE1}"/>
                  </a:ext>
                </a:extLst>
              </p:cNvPr>
              <p:cNvSpPr/>
              <p:nvPr/>
            </p:nvSpPr>
            <p:spPr>
              <a:xfrm>
                <a:off x="1361487" y="5066074"/>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74" name="直接箭头连接符 73">
              <a:extLst>
                <a:ext uri="{FF2B5EF4-FFF2-40B4-BE49-F238E27FC236}">
                  <a16:creationId xmlns:a16="http://schemas.microsoft.com/office/drawing/2014/main" id="{DC00250A-4F09-4F4B-944F-06E07B035962}"/>
                </a:ext>
              </a:extLst>
            </p:cNvPr>
            <p:cNvCxnSpPr>
              <a:cxnSpLocks/>
              <a:stCxn id="75" idx="0"/>
            </p:cNvCxnSpPr>
            <p:nvPr/>
          </p:nvCxnSpPr>
          <p:spPr>
            <a:xfrm flipV="1">
              <a:off x="1247505" y="4455350"/>
              <a:ext cx="0" cy="7115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8" name="组合 77">
            <a:extLst>
              <a:ext uri="{FF2B5EF4-FFF2-40B4-BE49-F238E27FC236}">
                <a16:creationId xmlns:a16="http://schemas.microsoft.com/office/drawing/2014/main" id="{FD54E647-DA6C-4919-9598-4D513923CD90}"/>
              </a:ext>
            </a:extLst>
          </p:cNvPr>
          <p:cNvGrpSpPr/>
          <p:nvPr/>
        </p:nvGrpSpPr>
        <p:grpSpPr>
          <a:xfrm>
            <a:off x="8143754" y="4473419"/>
            <a:ext cx="1724293" cy="2331720"/>
            <a:chOff x="424547" y="4578531"/>
            <a:chExt cx="1724293" cy="2331720"/>
          </a:xfrm>
        </p:grpSpPr>
        <p:cxnSp>
          <p:nvCxnSpPr>
            <p:cNvPr id="79" name="直接连接符 78">
              <a:extLst>
                <a:ext uri="{FF2B5EF4-FFF2-40B4-BE49-F238E27FC236}">
                  <a16:creationId xmlns:a16="http://schemas.microsoft.com/office/drawing/2014/main" id="{D417B7FC-0204-444A-9BD3-E436CD0B2477}"/>
                </a:ext>
              </a:extLst>
            </p:cNvPr>
            <p:cNvCxnSpPr>
              <a:cxnSpLocks/>
            </p:cNvCxnSpPr>
            <p:nvPr/>
          </p:nvCxnSpPr>
          <p:spPr>
            <a:xfrm>
              <a:off x="1247505" y="4578531"/>
              <a:ext cx="0" cy="233172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0FACCC93-DEA1-4C84-9CBB-00F706A12514}"/>
                </a:ext>
              </a:extLst>
            </p:cNvPr>
            <p:cNvCxnSpPr>
              <a:cxnSpLocks/>
            </p:cNvCxnSpPr>
            <p:nvPr/>
          </p:nvCxnSpPr>
          <p:spPr>
            <a:xfrm flipH="1">
              <a:off x="424547" y="5544266"/>
              <a:ext cx="1724293" cy="0"/>
            </a:xfrm>
            <a:prstGeom prst="line">
              <a:avLst/>
            </a:prstGeom>
            <a:ln w="76200"/>
          </p:spPr>
          <p:style>
            <a:lnRef idx="1">
              <a:schemeClr val="accent1"/>
            </a:lnRef>
            <a:fillRef idx="0">
              <a:schemeClr val="accent1"/>
            </a:fillRef>
            <a:effectRef idx="0">
              <a:schemeClr val="accent1"/>
            </a:effectRef>
            <a:fontRef idx="minor">
              <a:schemeClr val="tx1"/>
            </a:fontRef>
          </p:style>
        </p:cxnSp>
      </p:grpSp>
      <p:grpSp>
        <p:nvGrpSpPr>
          <p:cNvPr id="81" name="组合 80">
            <a:extLst>
              <a:ext uri="{FF2B5EF4-FFF2-40B4-BE49-F238E27FC236}">
                <a16:creationId xmlns:a16="http://schemas.microsoft.com/office/drawing/2014/main" id="{E233B5BD-CD91-47FF-88A7-71E225E09C8F}"/>
              </a:ext>
            </a:extLst>
          </p:cNvPr>
          <p:cNvGrpSpPr/>
          <p:nvPr/>
        </p:nvGrpSpPr>
        <p:grpSpPr>
          <a:xfrm rot="5400000">
            <a:off x="8973979" y="4703228"/>
            <a:ext cx="704096" cy="1466329"/>
            <a:chOff x="895457" y="4455350"/>
            <a:chExt cx="704096" cy="1466329"/>
          </a:xfrm>
        </p:grpSpPr>
        <p:grpSp>
          <p:nvGrpSpPr>
            <p:cNvPr id="82" name="组合 81">
              <a:extLst>
                <a:ext uri="{FF2B5EF4-FFF2-40B4-BE49-F238E27FC236}">
                  <a16:creationId xmlns:a16="http://schemas.microsoft.com/office/drawing/2014/main" id="{93ECBC7C-1DAF-4AA7-A958-315E61157BE9}"/>
                </a:ext>
              </a:extLst>
            </p:cNvPr>
            <p:cNvGrpSpPr/>
            <p:nvPr/>
          </p:nvGrpSpPr>
          <p:grpSpPr>
            <a:xfrm>
              <a:off x="895457" y="5066074"/>
              <a:ext cx="704096" cy="855605"/>
              <a:chOff x="895457" y="5066074"/>
              <a:chExt cx="704096" cy="855605"/>
            </a:xfrm>
          </p:grpSpPr>
          <p:sp>
            <p:nvSpPr>
              <p:cNvPr id="84" name="矩形 83">
                <a:extLst>
                  <a:ext uri="{FF2B5EF4-FFF2-40B4-BE49-F238E27FC236}">
                    <a16:creationId xmlns:a16="http://schemas.microsoft.com/office/drawing/2014/main" id="{A8547382-04B3-457D-B08C-AC6500CDEB16}"/>
                  </a:ext>
                </a:extLst>
              </p:cNvPr>
              <p:cNvSpPr/>
              <p:nvPr/>
            </p:nvSpPr>
            <p:spPr>
              <a:xfrm>
                <a:off x="895457" y="5166850"/>
                <a:ext cx="704096" cy="754829"/>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a:extLst>
                  <a:ext uri="{FF2B5EF4-FFF2-40B4-BE49-F238E27FC236}">
                    <a16:creationId xmlns:a16="http://schemas.microsoft.com/office/drawing/2014/main" id="{EB78B60E-1D06-4054-B2DA-A75920BCB18D}"/>
                  </a:ext>
                </a:extLst>
              </p:cNvPr>
              <p:cNvSpPr/>
              <p:nvPr/>
            </p:nvSpPr>
            <p:spPr>
              <a:xfrm>
                <a:off x="1002905" y="5069549"/>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665EFED7-6F5F-46B6-ACAB-ABF186B17CFC}"/>
                  </a:ext>
                </a:extLst>
              </p:cNvPr>
              <p:cNvSpPr/>
              <p:nvPr/>
            </p:nvSpPr>
            <p:spPr>
              <a:xfrm>
                <a:off x="1361487" y="5066074"/>
                <a:ext cx="137152" cy="13715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83" name="直接箭头连接符 82">
              <a:extLst>
                <a:ext uri="{FF2B5EF4-FFF2-40B4-BE49-F238E27FC236}">
                  <a16:creationId xmlns:a16="http://schemas.microsoft.com/office/drawing/2014/main" id="{2CB5AB00-6B1C-435A-9115-B62203CD4C52}"/>
                </a:ext>
              </a:extLst>
            </p:cNvPr>
            <p:cNvCxnSpPr>
              <a:cxnSpLocks/>
              <a:stCxn id="84" idx="0"/>
            </p:cNvCxnSpPr>
            <p:nvPr/>
          </p:nvCxnSpPr>
          <p:spPr>
            <a:xfrm flipV="1">
              <a:off x="1247505" y="4455350"/>
              <a:ext cx="0" cy="7115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43403243"/>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0.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5.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6.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9.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0.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5.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6.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9.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0.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5.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6.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39.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40.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4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4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43.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44.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6.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1993</TotalTime>
  <Words>2322</Words>
  <Application>Microsoft Office PowerPoint</Application>
  <PresentationFormat>宽屏</PresentationFormat>
  <Paragraphs>242</Paragraphs>
  <Slides>51</Slides>
  <Notes>12</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51</vt:i4>
      </vt:variant>
    </vt:vector>
  </HeadingPairs>
  <TitlesOfParts>
    <vt:vector size="64" baseType="lpstr">
      <vt:lpstr>等线</vt:lpstr>
      <vt:lpstr>等线 Light</vt:lpstr>
      <vt:lpstr>方正正大黑简体</vt:lpstr>
      <vt:lpstr>黑体</vt:lpstr>
      <vt:lpstr>宋体</vt:lpstr>
      <vt:lpstr>微软雅黑</vt:lpstr>
      <vt:lpstr>Arial</vt:lpstr>
      <vt:lpstr>Calibri</vt:lpstr>
      <vt:lpstr>Cambria Math</vt:lpstr>
      <vt:lpstr>Impact</vt:lpstr>
      <vt:lpstr>Times New Roman</vt:lpstr>
      <vt:lpstr>Wingdings</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黑色点线</dc:title>
  <dc:creator>第一PPT</dc:creator>
  <cp:keywords>www.1ppt.com</cp:keywords>
  <cp:lastModifiedBy>JSH220</cp:lastModifiedBy>
  <cp:revision>172</cp:revision>
  <dcterms:created xsi:type="dcterms:W3CDTF">2017-03-22T09:00:00Z</dcterms:created>
  <dcterms:modified xsi:type="dcterms:W3CDTF">2020-12-12T10:48:17Z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2052-10.8.2.6613</vt:lpwstr>
  </property>
</Properties>
</file>

<file path=docProps/thumbnail.jpeg>
</file>